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6264" y="1289789"/>
            <a:ext cx="5276045" cy="629164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91718" y="5692460"/>
            <a:ext cx="4202806" cy="42822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6000482" cy="62654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620" y="1365587"/>
            <a:ext cx="11937642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991672"/>
            <a:ext cx="802353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352247"/>
            <a:ext cx="802353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9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4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6828-11EA-4600-AF3D-8F206457A25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8B66828-11EA-4600-AF3D-8F206457A25E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48D02D-6743-44E6-BB4A-15A7FF17A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2019-10-06T14:57:07Z</dcterms:created>
  <dcterms:modified xsi:type="dcterms:W3CDTF">2019-10-06T14:59:36Z</dcterms:modified>
</cp:coreProperties>
</file>