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9" r:id="rId7"/>
    <p:sldId id="270" r:id="rId8"/>
    <p:sldId id="271" r:id="rId9"/>
    <p:sldId id="272" r:id="rId10"/>
    <p:sldId id="273" r:id="rId11"/>
    <p:sldId id="260" r:id="rId12"/>
    <p:sldId id="261" r:id="rId13"/>
    <p:sldId id="263" r:id="rId14"/>
    <p:sldId id="262" r:id="rId15"/>
    <p:sldId id="264" r:id="rId16"/>
    <p:sldId id="265" r:id="rId17"/>
    <p:sldId id="266" r:id="rId18"/>
    <p:sldId id="267" r:id="rId19"/>
    <p:sldId id="268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57553-42C3-471A-94F2-23565319C6D3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B908-E71C-478A-BC23-DC0DBE19B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6264" y="1289789"/>
            <a:ext cx="5276045" cy="629164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91718" y="5692460"/>
            <a:ext cx="4202806" cy="42822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B54-5886-41CF-AC3A-EF9E301E7AFC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11A-F70A-48C5-B55B-BFE3F7060CA5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C280-FDA2-4ECA-AA47-4A04FACE5F38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9659155" cy="62654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620" y="1365587"/>
            <a:ext cx="11937642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991672"/>
            <a:ext cx="802353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352247"/>
            <a:ext cx="802353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520-3E12-4F85-BD94-8C9FA7AC7A77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9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405-13F1-4062-85F8-3E4E5621D0FD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DF2-8B04-463B-B3AA-B1306BACEB2D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9810-7DBA-439F-A1CE-B1E7BFC9896F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4EB5-8CB7-4A59-8BC3-5A88B5407684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A7B7-0429-4A30-8BE4-68A6B95A4B80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4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BAB9-3583-492E-ADCC-9C4287D1C34C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5B44B02-243D-4653-AE15-D6B7AFDC11FE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048D02D-6743-44E6-BB4A-15A7FF17A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source=imgres&amp;cd=&amp;cad=rja&amp;uact=8&amp;ved=2ahUKEwjG383qlPTcAhWMxrwKHREfAhAQjRx6BAgBEAU&amp;url=http://openjdk.java.net/&amp;psig=AOvVaw0qN8euq6JASRBpzReY53yA&amp;ust=1534597907037669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altLang="ko-KR" sz="2400" dirty="0" err="1" smtClean="0"/>
              <a:t>JasperFood</a:t>
            </a:r>
            <a:r>
              <a:rPr lang="en-US" altLang="ko-KR" sz="2400" dirty="0" smtClean="0"/>
              <a:t> System Project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Dodo(rabbit.white@daum.net)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91491"/>
            <a:ext cx="62899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988226"/>
            <a:ext cx="62899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7791718" y="5155431"/>
            <a:ext cx="4202806" cy="428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2019-10-09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00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4. </a:t>
            </a:r>
            <a:r>
              <a:rPr lang="ko-KR" altLang="en-US" sz="1800" dirty="0" smtClean="0"/>
              <a:t>데이터베이스 설계 </a:t>
            </a:r>
            <a:r>
              <a:rPr lang="en-US" altLang="ko-KR" sz="1800" dirty="0" smtClean="0"/>
              <a:t>// Database Design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6" y="1047092"/>
            <a:ext cx="10334224" cy="537511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0086109" y="2646218"/>
            <a:ext cx="845127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931236" y="2646218"/>
            <a:ext cx="0" cy="3089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086109" y="5735782"/>
            <a:ext cx="8451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2730" y="516986"/>
            <a:ext cx="505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맴버십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포인트 기능 통합 명세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 function, membership point function integration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specification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453746" y="2646218"/>
            <a:ext cx="845127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298873" y="2646218"/>
            <a:ext cx="0" cy="872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453746" y="3491346"/>
            <a:ext cx="8451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98873" y="1585688"/>
            <a:ext cx="0" cy="1046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53746" y="1585688"/>
            <a:ext cx="8451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591175" y="1369868"/>
            <a:ext cx="462396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00700" y="1352101"/>
            <a:ext cx="0" cy="467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765098" y="1809750"/>
            <a:ext cx="8451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65098" y="1695450"/>
            <a:ext cx="6546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98944" y="1695450"/>
            <a:ext cx="0" cy="1019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398944" y="2695575"/>
            <a:ext cx="3030681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93348" y="1695450"/>
            <a:ext cx="25717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3348" y="1809750"/>
            <a:ext cx="34073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0972801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/>
              <a:t>사용자인터페이스 </a:t>
            </a:r>
            <a:r>
              <a:rPr lang="en-US" altLang="ko-KR" sz="1800" dirty="0"/>
              <a:t>– </a:t>
            </a:r>
            <a:r>
              <a:rPr lang="ko-KR" altLang="en-US" sz="1800" dirty="0"/>
              <a:t>주문관리시스템</a:t>
            </a:r>
            <a:r>
              <a:rPr lang="en-US" altLang="ko-KR" sz="1800" dirty="0"/>
              <a:t>(Java) // User Interface – Order Management System (Java)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1" y="1860405"/>
            <a:ext cx="4143375" cy="2028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96" y="1860405"/>
            <a:ext cx="7531301" cy="43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1161487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/>
              <a:t>사용자인터페이스 </a:t>
            </a:r>
            <a:r>
              <a:rPr lang="en-US" altLang="ko-KR" sz="1800" dirty="0"/>
              <a:t>– </a:t>
            </a:r>
            <a:r>
              <a:rPr lang="ko-KR" altLang="en-US" sz="1800" dirty="0"/>
              <a:t>주문관리시스템</a:t>
            </a:r>
            <a:r>
              <a:rPr lang="en-US" altLang="ko-KR" sz="1800" dirty="0"/>
              <a:t>(Java) // User Interface – Order Management System (Java)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627610"/>
            <a:ext cx="6561863" cy="37888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82" y="2871498"/>
            <a:ext cx="6112320" cy="34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2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1074401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주문관리시스템</a:t>
            </a:r>
            <a:r>
              <a:rPr lang="en-US" altLang="ko-KR" sz="1800" dirty="0" smtClean="0"/>
              <a:t>(Java) // User Interface – Order Management System (Java)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5" y="1517031"/>
            <a:ext cx="7999269" cy="46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1132458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주문관리시스템</a:t>
            </a:r>
            <a:r>
              <a:rPr lang="en-US" altLang="ko-KR" sz="1800" dirty="0" smtClean="0"/>
              <a:t>(Java) // User Interface – Order Management System (Java)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60" y="1628301"/>
            <a:ext cx="7521286" cy="43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0740572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주문관리시스템</a:t>
            </a:r>
            <a:r>
              <a:rPr lang="en-US" altLang="ko-KR" sz="1800" dirty="0" smtClean="0"/>
              <a:t>(Java) // User Interface – Order Management System (Java)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8" y="1679389"/>
            <a:ext cx="7486465" cy="43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2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0958287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주문관리시스템</a:t>
            </a:r>
            <a:r>
              <a:rPr lang="en-US" altLang="ko-KR" sz="1800" dirty="0" smtClean="0"/>
              <a:t>(Java) // User Interface – Order Management System (Java)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8" y="1598277"/>
            <a:ext cx="7212157" cy="4151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32" y="1894367"/>
            <a:ext cx="6893009" cy="39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365125"/>
            <a:ext cx="10740572" cy="626547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5.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주문관리시스템</a:t>
            </a:r>
            <a:r>
              <a:rPr lang="en-US" altLang="ko-KR" sz="1800" dirty="0" smtClean="0"/>
              <a:t>(Java) // User Interface – Order Management System (Java)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1" y="1671245"/>
            <a:ext cx="6935066" cy="40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6.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주문조회시스템</a:t>
            </a:r>
            <a:r>
              <a:rPr lang="en-US" altLang="ko-KR" sz="1800" dirty="0" smtClean="0"/>
              <a:t>(PHP) // User Interface-Order Tracking System (PHP)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2" y="1201249"/>
            <a:ext cx="9712922" cy="51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0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6. </a:t>
            </a:r>
            <a:r>
              <a:rPr lang="ko-KR" altLang="en-US" sz="1800" dirty="0" smtClean="0"/>
              <a:t>사용자인터페이스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주문조회시스템</a:t>
            </a:r>
            <a:r>
              <a:rPr lang="en-US" altLang="ko-KR" sz="1800" dirty="0" smtClean="0"/>
              <a:t>(PHP) // User Interface-Order Tracking System (PHP)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0" y="1205921"/>
            <a:ext cx="9560141" cy="50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(Content of Tables)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소개</a:t>
            </a:r>
            <a:r>
              <a:rPr lang="en-US" altLang="ko-KR" b="1" dirty="0"/>
              <a:t> </a:t>
            </a:r>
            <a:r>
              <a:rPr lang="en-US" altLang="ko-KR" b="1" dirty="0" smtClean="0"/>
              <a:t>// </a:t>
            </a:r>
            <a:r>
              <a:rPr lang="en-US" altLang="ko-KR" b="1" dirty="0" smtClean="0"/>
              <a:t>Introduce</a:t>
            </a:r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목표 </a:t>
            </a:r>
            <a:r>
              <a:rPr lang="en-US" altLang="ko-KR" b="1" dirty="0" smtClean="0"/>
              <a:t>// Goal</a:t>
            </a:r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개발 도구 </a:t>
            </a:r>
            <a:r>
              <a:rPr lang="en-US" altLang="ko-KR" b="1" dirty="0" smtClean="0"/>
              <a:t>// Development Tools</a:t>
            </a:r>
            <a:endParaRPr lang="en-US" altLang="ko-KR" b="1" dirty="0" smtClean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데이터베이스 설계 </a:t>
            </a:r>
            <a:r>
              <a:rPr lang="en-US" altLang="ko-KR" b="1" dirty="0" smtClean="0"/>
              <a:t>// Database Design</a:t>
            </a:r>
          </a:p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주문관리시스템</a:t>
            </a:r>
            <a:r>
              <a:rPr lang="en-US" altLang="ko-KR" b="1" dirty="0" smtClean="0"/>
              <a:t>(Java) // User </a:t>
            </a:r>
            <a:r>
              <a:rPr lang="en-US" altLang="ko-KR" b="1" dirty="0"/>
              <a:t>Interface – Order Management System (Java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주문조회시스템</a:t>
            </a:r>
            <a:r>
              <a:rPr lang="en-US" altLang="ko-KR" b="1" dirty="0" smtClean="0"/>
              <a:t>(PHP) </a:t>
            </a:r>
            <a:r>
              <a:rPr lang="en-US" altLang="ko-KR" b="1" dirty="0"/>
              <a:t>// User Interface-Order Tracking System (PHP)</a:t>
            </a:r>
            <a:endParaRPr lang="en-US" altLang="ko-KR" b="1" dirty="0" smtClean="0"/>
          </a:p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자료구조 </a:t>
            </a:r>
            <a:r>
              <a:rPr lang="en-US" altLang="ko-KR" b="1" dirty="0" smtClean="0"/>
              <a:t>// Data Structure</a:t>
            </a:r>
            <a:endParaRPr lang="en-US" altLang="ko-KR" b="1" dirty="0" smtClean="0"/>
          </a:p>
          <a:p>
            <a:r>
              <a:rPr lang="en-US" altLang="ko-KR" b="1" dirty="0" smtClean="0"/>
              <a:t>8. </a:t>
            </a:r>
            <a:r>
              <a:rPr lang="ko-KR" altLang="en-US" b="1" dirty="0" err="1" smtClean="0"/>
              <a:t>소요일정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// Schedule</a:t>
            </a:r>
          </a:p>
          <a:p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B3CA-080D-4D80-BD9E-6837930AD810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7. </a:t>
            </a:r>
            <a:r>
              <a:rPr lang="ko-KR" altLang="en-US" sz="1800" dirty="0"/>
              <a:t>자료구조 </a:t>
            </a:r>
            <a:r>
              <a:rPr lang="en-US" altLang="ko-KR" sz="1800" dirty="0"/>
              <a:t>// Data </a:t>
            </a:r>
            <a:r>
              <a:rPr lang="en-US" altLang="ko-KR" sz="1800" dirty="0" smtClean="0"/>
              <a:t>Structure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620" y="1365587"/>
            <a:ext cx="11937642" cy="366711"/>
          </a:xfrm>
        </p:spPr>
        <p:txBody>
          <a:bodyPr>
            <a:normAutofit/>
          </a:bodyPr>
          <a:lstStyle/>
          <a:p>
            <a:r>
              <a:rPr lang="ko-KR" altLang="en-US" sz="1600" b="1" dirty="0" smtClean="0"/>
              <a:t>스택</a:t>
            </a:r>
            <a:r>
              <a:rPr lang="en-US" altLang="ko-KR" sz="1600" b="1" dirty="0" smtClean="0"/>
              <a:t>(Stack) </a:t>
            </a:r>
            <a:r>
              <a:rPr lang="ko-KR" altLang="en-US" sz="1600" b="1" dirty="0" smtClean="0"/>
              <a:t>구조</a:t>
            </a:r>
            <a:endParaRPr lang="ko-KR" altLang="en-US" sz="16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543" y="3744686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8723" y="3105261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8723" y="3744686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32903" y="3105261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2903" y="3744686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7825" y="3105261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7825" y="3744686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32903" y="2465836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7825" y="5194810"/>
            <a:ext cx="1245367" cy="420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22747" y="3744686"/>
            <a:ext cx="124536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746" y="5194810"/>
            <a:ext cx="1245367" cy="420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2746" y="5810616"/>
            <a:ext cx="1245367" cy="420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543" y="2075543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Push 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8723" y="2075543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Push 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903" y="2075543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Push 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7825" y="2075543"/>
            <a:ext cx="82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Pop 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22746" y="2075543"/>
            <a:ext cx="82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Pop 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94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8. </a:t>
            </a:r>
            <a:r>
              <a:rPr lang="ko-KR" altLang="en-US" sz="1800" dirty="0" err="1"/>
              <a:t>소요일정</a:t>
            </a:r>
            <a:r>
              <a:rPr lang="ko-KR" altLang="en-US" sz="1800" dirty="0"/>
              <a:t> </a:t>
            </a:r>
            <a:r>
              <a:rPr lang="en-US" altLang="ko-KR" sz="1800" dirty="0"/>
              <a:t>// Schedule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86659" y="1843356"/>
            <a:ext cx="11297342" cy="41954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68959" y="1843356"/>
            <a:ext cx="911156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299765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242847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185930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129013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5072095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6015178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6958259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7901341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900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8844424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9787506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0730587" y="1843356"/>
            <a:ext cx="923435" cy="4159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385320" y="2265283"/>
            <a:ext cx="1128982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1289941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2233024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176106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4119189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5062271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H="1">
            <a:off x="6005352" y="1849213"/>
            <a:ext cx="3818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6948435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7891517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8834600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9777683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10720763" y="1843314"/>
            <a:ext cx="0" cy="4188631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4512" y="3428197"/>
            <a:ext cx="1772452" cy="26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JasperFood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(Java)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10070" y="4818857"/>
            <a:ext cx="2416280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개발완료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8157029" y="3381741"/>
            <a:ext cx="687395" cy="1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845741" y="4772987"/>
            <a:ext cx="42888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/>
          <p:cNvSpPr txBox="1">
            <a:spLocks/>
          </p:cNvSpPr>
          <p:nvPr/>
        </p:nvSpPr>
        <p:spPr>
          <a:xfrm>
            <a:off x="322549" y="12755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일정에 관한 사항은 주석으로 표기하였음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(Matters concerning the schedule are written in notes.)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88123" y="4195728"/>
            <a:ext cx="2416280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JasperFood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0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Php</a:t>
            </a:r>
            <a:r>
              <a:rPr lang="en-US" altLang="ko-KR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MVC)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923794" y="4149858"/>
            <a:ext cx="92063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52301" y="5209872"/>
            <a:ext cx="2416280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작성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8987972" y="5164002"/>
            <a:ext cx="42888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3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 smtClean="0"/>
              <a:t>소개 </a:t>
            </a:r>
            <a:r>
              <a:rPr lang="en-US" altLang="ko-KR" sz="1800" dirty="0" smtClean="0"/>
              <a:t>// Introduce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 smtClean="0"/>
              <a:t>푸드코트</a:t>
            </a:r>
            <a:r>
              <a:rPr lang="ko-KR" altLang="en-US" sz="1600" dirty="0" smtClean="0"/>
              <a:t> 시스템을 구현하여 최첨단 정보기술을 활용한 </a:t>
            </a:r>
            <a:r>
              <a:rPr lang="ko-KR" altLang="en-US" sz="1600" dirty="0" err="1" smtClean="0"/>
              <a:t>인텔리전스</a:t>
            </a:r>
            <a:r>
              <a:rPr lang="ko-KR" altLang="en-US" sz="1600" dirty="0" smtClean="0"/>
              <a:t> 식당을 구현해보고자 하였다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아이디어는 식당에서 착안하였으며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 </a:t>
            </a:r>
            <a:r>
              <a:rPr lang="en-US" altLang="ko-KR" sz="1600" dirty="0" smtClean="0"/>
              <a:t>POS</a:t>
            </a:r>
            <a:r>
              <a:rPr lang="ko-KR" altLang="en-US" sz="1600" dirty="0" smtClean="0"/>
              <a:t>기 등에서도 적용해볼 수 있지 않겠느냐는 생각을 해본다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By implementing a food court system, we tried to implement an intelligent restaurant using cutting-edge information technology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The </a:t>
            </a:r>
            <a:r>
              <a:rPr lang="en-US" altLang="ko-KR" sz="1600" dirty="0"/>
              <a:t>idea was conceived at a restaurant, and think about whether it can be applied to general POS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5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dirty="0" smtClean="0"/>
              <a:t>목표 </a:t>
            </a:r>
            <a:r>
              <a:rPr lang="en-US" altLang="ko-KR" sz="1800" dirty="0" smtClean="0"/>
              <a:t>// Goal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오픈소스 </a:t>
            </a:r>
            <a:r>
              <a:rPr lang="ko-KR" altLang="en-US" b="1" dirty="0" smtClean="0"/>
              <a:t>형태의 </a:t>
            </a:r>
            <a:r>
              <a:rPr lang="ko-KR" altLang="en-US" b="1" dirty="0" err="1" smtClean="0"/>
              <a:t>푸드코트</a:t>
            </a:r>
            <a:r>
              <a:rPr lang="ko-KR" altLang="en-US" b="1" dirty="0" smtClean="0"/>
              <a:t> 시스템을 통해서 개발 아이디어를 파악할 수 있다</a:t>
            </a:r>
            <a:r>
              <a:rPr lang="en-US" altLang="ko-KR" b="1" dirty="0" smtClean="0"/>
              <a:t>.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1600" dirty="0"/>
              <a:t>(An open source food court system can help you identify development ideas</a:t>
            </a:r>
            <a:r>
              <a:rPr lang="en-US" altLang="ko-KR" sz="1600" dirty="0" smtClean="0"/>
              <a:t>.)</a:t>
            </a:r>
            <a:endParaRPr lang="en-US" altLang="ko-KR" sz="1600" dirty="0"/>
          </a:p>
          <a:p>
            <a:r>
              <a:rPr lang="ko-KR" altLang="en-US" b="1" dirty="0" smtClean="0"/>
              <a:t>미래 지향적인 시스템 프로젝트에 아이디어를 집중할 수 있다</a:t>
            </a:r>
            <a:r>
              <a:rPr lang="en-US" altLang="ko-KR" b="1" dirty="0" smtClean="0"/>
              <a:t>.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1600" dirty="0"/>
              <a:t>(Focus ideas on future-oriented system projects</a:t>
            </a:r>
            <a:r>
              <a:rPr lang="en-US" altLang="ko-KR" sz="1600" dirty="0" smtClean="0"/>
              <a:t>.)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dirty="0"/>
              <a:t>개발 도구 </a:t>
            </a:r>
            <a:r>
              <a:rPr lang="en-US" altLang="ko-KR" sz="1800" dirty="0"/>
              <a:t>// Development </a:t>
            </a:r>
            <a:r>
              <a:rPr lang="en-US" altLang="ko-KR" sz="1800" dirty="0" smtClean="0"/>
              <a:t>Tools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9127"/>
              </p:ext>
            </p:extLst>
          </p:nvPr>
        </p:nvGraphicFramePr>
        <p:xfrm>
          <a:off x="437321" y="1317488"/>
          <a:ext cx="11391821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8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컴파일러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(Compiler)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데이터베이스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(Database)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운영체제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(Operation System)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통합개발환경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(Integration Development Environment)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비고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(Remarks)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1. PHP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5.2.9-2</a:t>
                      </a:r>
                    </a:p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(PHP License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OpenJDK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MySQL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5.0.77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(GNU/GPL)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Windows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Eclipse</a:t>
                      </a:r>
                      <a:endParaRPr lang="en-US" altLang="ko-KR" sz="12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OpenJDK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1.8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다운그레이드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200" dirty="0" smtClean="0"/>
                        <a:t>Downgrade to </a:t>
                      </a:r>
                      <a:r>
                        <a:rPr lang="en-US" altLang="ko-KR" sz="1200" dirty="0" err="1" smtClean="0"/>
                        <a:t>OpenJDK</a:t>
                      </a:r>
                      <a:r>
                        <a:rPr lang="en-US" altLang="ko-KR" sz="1200" dirty="0" smtClean="0"/>
                        <a:t> 1.8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1. PHP 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Version 5.6.36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(PHP License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OpenJDK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MysqLnd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5.0.11-</a:t>
                      </a:r>
                      <a:b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dev - 20120503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(GNU/GPL)</a:t>
                      </a:r>
                      <a:endParaRPr lang="ko-KR" altLang="en-US" sz="12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Windows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Eclipse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OpenJDK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1.8</a:t>
                      </a:r>
                      <a:r>
                        <a:rPr lang="ko-KR" altLang="en-US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로 다운그레이드</a:t>
                      </a: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altLang="ko-KR" sz="12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en-US" altLang="ko-KR" sz="1200" dirty="0" smtClean="0"/>
                        <a:t>Downgrade to </a:t>
                      </a:r>
                      <a:r>
                        <a:rPr lang="en-US" altLang="ko-KR" sz="1200" dirty="0" err="1" smtClean="0"/>
                        <a:t>OpenJDK</a:t>
                      </a:r>
                      <a:r>
                        <a:rPr lang="en-US" altLang="ko-KR" sz="1200" dirty="0" smtClean="0"/>
                        <a:t> 1.8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991" y="4832005"/>
            <a:ext cx="647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101" y="4203471"/>
            <a:ext cx="1504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322" y="4875971"/>
            <a:ext cx="1876839" cy="49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166" y="4017689"/>
            <a:ext cx="792850" cy="7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4443" y="3948527"/>
            <a:ext cx="81907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322" y="5576050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OpenJDK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58872" y="4875971"/>
            <a:ext cx="1267897" cy="346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434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4. </a:t>
            </a:r>
            <a:r>
              <a:rPr lang="ko-KR" altLang="en-US" sz="1800" dirty="0" smtClean="0"/>
              <a:t>데이터베이스 설계 </a:t>
            </a:r>
            <a:r>
              <a:rPr lang="en-US" altLang="ko-KR" sz="1800" dirty="0" smtClean="0"/>
              <a:t>// Database Design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1540899"/>
            <a:ext cx="6054436" cy="16004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 IF NOT EXISTS `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jasper_food_category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CHARACTER SET utf8 DEFAULT NULL,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COLLATE=utf8_unicode_ci COMMENT='// 요리 구분';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171567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jasper_food_category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3711" y="1540899"/>
            <a:ext cx="6054436" cy="22467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jasper_food_client_order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주문번호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`complete`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tinyint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timestamp NULL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MyISAM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AUTO_INCREMENT=1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COMMENT='//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Jasper_food_client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내용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1171567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jasper_food_client_order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" y="4478063"/>
            <a:ext cx="6054436" cy="18158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jasper_food_count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`count`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AUTO_INCREMENT=1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COLLATE=utf8_unicode_ci COMMENT='//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식당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순서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버전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08731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jasper_food_count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3711" y="4478063"/>
            <a:ext cx="6054436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jasper_food_location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`regional` varchar(50) CHARACTER SET utf8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locationPoint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CHARACTER SET utf8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groupName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CHARACTER SET utf8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AUTO_INCREMENT=1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COLLATE=utf8_unicode_ci COMMENT='//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요리 점포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23712" y="4108731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jasper_food_location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95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4. </a:t>
            </a:r>
            <a:r>
              <a:rPr lang="ko-KR" altLang="en-US" sz="1800" dirty="0" smtClean="0"/>
              <a:t>데이터베이스 설계 </a:t>
            </a:r>
            <a:r>
              <a:rPr lang="en-US" altLang="ko-KR" sz="1800" dirty="0" smtClean="0"/>
              <a:t>// Database Design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1540899"/>
            <a:ext cx="6054436" cy="33239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jasper_food_menu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`barcode`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CHARACTER SET utf8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`price`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menuType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CHARACTER SET utf8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한정판 여부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갯수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`status` varchar(50) CHARACTER SET utf8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마감 여부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AUTO_INCREMENT=1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COLLATE=utf8_unicode_ci COMMENT='//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요리 메뉴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\r\n(Just In Time)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71567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jasper_food_menu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3711" y="1540899"/>
            <a:ext cx="6054436" cy="31085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varchar(100) COLLATE utf8_unicode_ci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영수증 항목명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주문번호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varchar(256) COLLATE utf8_unicode_ci DEFAULT NULL COMMENT '// IP',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AUTO_INCREMENT=1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COLLATE=utf8_unicode_ci COMMENT='//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거래내역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1171567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4. </a:t>
            </a:r>
            <a:r>
              <a:rPr lang="ko-KR" altLang="en-US" sz="1800" dirty="0" smtClean="0"/>
              <a:t>데이터베이스 설계 </a:t>
            </a:r>
            <a:r>
              <a:rPr lang="en-US" altLang="ko-KR" sz="1800" dirty="0" smtClean="0"/>
              <a:t>// Database Design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1540899"/>
            <a:ext cx="6054436" cy="2893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jasper_food_transaction_bag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NOT NULL DEFAULT '0'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varchar(100) COLLATE utf8_unicode_ci DEFAULT NULL COMMENT 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영수증 항목명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(20)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varchar(256) COLLATE utf8_unicode_ci DEFAULT NULL COMMENT '// IP',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CHARSET=utf8 COLLATE=utf8_unicode_ci ROW_FORMAT=COMPACT COMMENT='//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장바구니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715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jasper_food_transaction_bag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3711" y="1540899"/>
            <a:ext cx="6054436" cy="24622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jasper_member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`email` text CHARACTER SET utf8,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passwd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text CHARACTER SET utf8,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`phone` varchar(50) CHARACTER SET utf8 DEFAULT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groupId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DEFAULT '0',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 NULL,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AUTO_INCREMENT=1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CHARSET=utf8 COLLATE=utf8_unicode_ci COMMENT='// jasper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96000" y="1171567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jasper_member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4. </a:t>
            </a:r>
            <a:r>
              <a:rPr lang="ko-KR" altLang="en-US" sz="1800" dirty="0" smtClean="0"/>
              <a:t>데이터베이스 설계 </a:t>
            </a:r>
            <a:r>
              <a:rPr lang="en-US" altLang="ko-KR" sz="1800" dirty="0" smtClean="0"/>
              <a:t>// Database Design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FED-AE69-477F-96C0-1685870286AB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D02D-6743-44E6-BB4A-15A7FF17AD6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1540899"/>
            <a:ext cx="6054436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gg`.`id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id`,`gg`.`barcode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`barcode`,`gg`.`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`,`s`.`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menuType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menuType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gg`.`price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`price`,`gg`.`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gg`.`status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`status`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jasper_food_menu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`gg`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jasper_food_category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`s`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((`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= 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171567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jasper_food_menu_view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3711" y="1540899"/>
            <a:ext cx="6054436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gg`.`id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`id`,`gg`.`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s`.`barcode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`barcode`,`gg`.`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`price`,`gg`.`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`,(`gg`.`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*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jasper_food_transaction_bag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`gg`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jasper_food_menu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`s`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((`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= 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96000" y="1171567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jasper_food_transaction_bag_view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" y="3475121"/>
            <a:ext cx="6054436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gg`.`id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`id`,`gg`.`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locationId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s`.`barcode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`barcode`,`gg`.`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menuName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`price`,`gg`.`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`,(`gg`.`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*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opPrice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`,`gg`.`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`gg`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jasper_food_menu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`s`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((`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s`.`id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= `gg`.`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menuId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3105789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jasper_food_transaction_view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5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1657</Words>
  <Application>Microsoft Office PowerPoint</Application>
  <PresentationFormat>와이드스크린</PresentationFormat>
  <Paragraphs>227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Office 테마</vt:lpstr>
      <vt:lpstr>JasperFood System Project</vt:lpstr>
      <vt:lpstr>목차(Content of Tables)</vt:lpstr>
      <vt:lpstr>1. 소개 // Introduce</vt:lpstr>
      <vt:lpstr>2. 목표 // Goal</vt:lpstr>
      <vt:lpstr>3. 개발 도구 // Development Tools</vt:lpstr>
      <vt:lpstr>4. 데이터베이스 설계 // Database Design</vt:lpstr>
      <vt:lpstr>4. 데이터베이스 설계 // Database Design</vt:lpstr>
      <vt:lpstr>4. 데이터베이스 설계 // Database Design</vt:lpstr>
      <vt:lpstr>4. 데이터베이스 설계 // Database Design</vt:lpstr>
      <vt:lpstr>4. 데이터베이스 설계 // Database Design</vt:lpstr>
      <vt:lpstr>5. 사용자인터페이스 – 주문관리시스템(Java) // User Interface – Order Management System (Java)</vt:lpstr>
      <vt:lpstr>5. 사용자인터페이스 – 주문관리시스템(Java) // User Interface – Order Management System (Java)</vt:lpstr>
      <vt:lpstr>5. 사용자인터페이스 – 주문관리시스템(Java) // User Interface – Order Management System (Java)</vt:lpstr>
      <vt:lpstr>5. 사용자인터페이스 – 주문관리시스템(Java) // User Interface – Order Management System (Java)</vt:lpstr>
      <vt:lpstr>5. 사용자인터페이스 – 주문관리시스템(Java) // User Interface – Order Management System (Java)</vt:lpstr>
      <vt:lpstr>5. 사용자인터페이스 – 주문관리시스템(Java) // User Interface – Order Management System (Java)</vt:lpstr>
      <vt:lpstr>5. 사용자인터페이스 – 주문관리시스템(Java) // User Interface – Order Management System (Java)</vt:lpstr>
      <vt:lpstr>6. 사용자인터페이스 – 주문조회시스템(PHP) // User Interface-Order Tracking System (PHP)</vt:lpstr>
      <vt:lpstr>6. 사용자인터페이스 – 주문조회시스템(PHP) // User Interface-Order Tracking System (PHP)</vt:lpstr>
      <vt:lpstr>7. 자료구조 // Data Structure</vt:lpstr>
      <vt:lpstr>8. 소요일정 //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153</cp:revision>
  <dcterms:created xsi:type="dcterms:W3CDTF">2019-10-06T14:57:07Z</dcterms:created>
  <dcterms:modified xsi:type="dcterms:W3CDTF">2019-10-09T10:05:55Z</dcterms:modified>
</cp:coreProperties>
</file>