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80" r:id="rId2"/>
    <p:sldId id="293" r:id="rId3"/>
    <p:sldId id="277" r:id="rId4"/>
    <p:sldId id="281" r:id="rId5"/>
    <p:sldId id="282" r:id="rId6"/>
    <p:sldId id="284" r:id="rId7"/>
    <p:sldId id="283" r:id="rId8"/>
    <p:sldId id="288" r:id="rId9"/>
    <p:sldId id="285" r:id="rId10"/>
    <p:sldId id="289" r:id="rId11"/>
    <p:sldId id="286" r:id="rId12"/>
    <p:sldId id="290" r:id="rId13"/>
    <p:sldId id="287" r:id="rId14"/>
    <p:sldId id="291" r:id="rId15"/>
    <p:sldId id="294" r:id="rId16"/>
    <p:sldId id="292" r:id="rId17"/>
    <p:sldId id="259" r:id="rId18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20"/>
      <p:bold r:id="rId21"/>
    </p:embeddedFont>
    <p:embeddedFont>
      <p:font typeface="나눔고딕 ExtraBold" panose="020D0904000000000000" pitchFamily="50" charset="-127"/>
      <p:regular r:id="rId22"/>
      <p:bold r:id="rId23"/>
    </p:embeddedFont>
    <p:embeddedFont>
      <p:font typeface="나눔고딕" panose="020D0604000000000000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>
          <p15:clr>
            <a:srgbClr val="A4A3A4"/>
          </p15:clr>
        </p15:guide>
        <p15:guide id="2" pos="295">
          <p15:clr>
            <a:srgbClr val="A4A3A4"/>
          </p15:clr>
        </p15:guide>
        <p15:guide id="3" pos="5465">
          <p15:clr>
            <a:srgbClr val="A4A3A4"/>
          </p15:clr>
        </p15:guide>
        <p15:guide id="4" pos="40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AEE06"/>
    <a:srgbClr val="EDDF25"/>
    <a:srgbClr val="E6C122"/>
    <a:srgbClr val="EB9619"/>
    <a:srgbClr val="FF9900"/>
    <a:srgbClr val="FCB932"/>
    <a:srgbClr val="FFFFCD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7" autoAdjust="0"/>
    <p:restoredTop sz="94343" autoAdjust="0"/>
  </p:normalViewPr>
  <p:slideViewPr>
    <p:cSldViewPr showGuides="1">
      <p:cViewPr varScale="1">
        <p:scale>
          <a:sx n="73" d="100"/>
          <a:sy n="73" d="100"/>
        </p:scale>
        <p:origin x="1488" y="72"/>
      </p:cViewPr>
      <p:guideLst>
        <p:guide orient="horz" pos="3566"/>
        <p:guide pos="295"/>
        <p:guide pos="5465"/>
        <p:guide pos="4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C23BF-17B5-4EE0-B79A-95FA5E17709B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A6B2A-701E-4EFD-8B96-87E51833B4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6381908"/>
            <a:ext cx="22525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  </a:t>
            </a:r>
            <a:r>
              <a:rPr lang="ko-KR" altLang="en-US" sz="8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4" descr="C:\Documents and Settings\nhn\바탕 화면\flow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7" y="6370915"/>
            <a:ext cx="2340000" cy="143651"/>
          </a:xfrm>
          <a:prstGeom prst="rect">
            <a:avLst/>
          </a:prstGeom>
          <a:noFill/>
        </p:spPr>
      </p:pic>
      <p:graphicFrame>
        <p:nvGraphicFramePr>
          <p:cNvPr id="9" name="표 8"/>
          <p:cNvGraphicFramePr>
            <a:graphicFrameLocks noGrp="1"/>
          </p:cNvGraphicFramePr>
          <p:nvPr userDrawn="1"/>
        </p:nvGraphicFramePr>
        <p:xfrm>
          <a:off x="395536" y="404664"/>
          <a:ext cx="8352930" cy="31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049"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4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09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049">
                <a:tc gridSpan="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332656"/>
            <a:ext cx="3528392" cy="936104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chemeClr val="bg2">
                    <a:lumMod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스토리보드 제목</a:t>
            </a:r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732240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Job#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732240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장소</a:t>
            </a:r>
            <a:endParaRPr lang="en-US" altLang="ko-KR" smtClean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장소</a:t>
            </a:r>
            <a:endParaRPr lang="en-US" altLang="ko-KR" smtClean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번호</a:t>
            </a:r>
            <a:endParaRPr lang="en-US" altLang="ko-KR" smtClean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6732240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클라이언트</a:t>
            </a:r>
            <a:endParaRPr lang="en-US" altLang="ko-KR" smtClean="0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5796136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클라이언트</a:t>
            </a:r>
            <a:endParaRPr lang="en-US" altLang="ko-KR" smtClean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타이틀</a:t>
            </a:r>
            <a:endParaRPr lang="en-US" altLang="ko-KR" smtClean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2302272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타이틀</a:t>
            </a:r>
            <a:endParaRPr lang="en-US" altLang="ko-KR" dirty="0" smtClean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47" hasCustomPrompt="1"/>
          </p:nvPr>
        </p:nvSpPr>
        <p:spPr>
          <a:xfrm>
            <a:off x="1403648" y="3187700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부서</a:t>
            </a:r>
            <a:endParaRPr lang="en-US" altLang="ko-KR" dirty="0" smtClean="0"/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48" hasCustomPrompt="1"/>
          </p:nvPr>
        </p:nvSpPr>
        <p:spPr>
          <a:xfrm>
            <a:off x="457002" y="3187700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부서</a:t>
            </a:r>
            <a:endParaRPr lang="en-US" altLang="ko-KR" dirty="0" smtClean="0"/>
          </a:p>
        </p:txBody>
      </p:sp>
      <p:sp>
        <p:nvSpPr>
          <p:cNvPr id="34" name="텍스트 개체 틀 4"/>
          <p:cNvSpPr>
            <a:spLocks noGrp="1"/>
          </p:cNvSpPr>
          <p:nvPr>
            <p:ph type="body" sz="quarter" idx="49" hasCustomPrompt="1"/>
          </p:nvPr>
        </p:nvSpPr>
        <p:spPr>
          <a:xfrm>
            <a:off x="4283968" y="3187700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담당자</a:t>
            </a:r>
            <a:endParaRPr lang="en-US" altLang="ko-KR" dirty="0" smtClean="0"/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50" hasCustomPrompt="1"/>
          </p:nvPr>
        </p:nvSpPr>
        <p:spPr>
          <a:xfrm>
            <a:off x="3289102" y="3187700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담당자</a:t>
            </a:r>
            <a:endParaRPr lang="en-US" altLang="ko-KR" dirty="0" smtClean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/>
        </p:nvGraphicFramePr>
        <p:xfrm>
          <a:off x="395536" y="404664"/>
          <a:ext cx="828091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68313" y="467147"/>
            <a:ext cx="1529680" cy="297557"/>
          </a:xfrm>
        </p:spPr>
        <p:txBody>
          <a:bodyPr>
            <a:normAutofit/>
          </a:bodyPr>
          <a:lstStyle>
            <a:lvl1pPr algn="l"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스토리보드 제목</a:t>
            </a:r>
            <a:endParaRPr lang="ko-KR" altLang="en-US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2454940" y="164531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장면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462034" y="2610818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462034" y="417525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462034" y="5725562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462034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462034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2462034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6696008" y="2610818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696008" y="417525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696008" y="5725562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6696008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6696008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696008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2817520" y="164873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idx="17" hasCustomPrompt="1"/>
          </p:nvPr>
        </p:nvSpPr>
        <p:spPr>
          <a:xfrm>
            <a:off x="2460908" y="262510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18" hasCustomPrompt="1"/>
          </p:nvPr>
        </p:nvSpPr>
        <p:spPr>
          <a:xfrm>
            <a:off x="2851428" y="262852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idx="19" hasCustomPrompt="1"/>
          </p:nvPr>
        </p:nvSpPr>
        <p:spPr>
          <a:xfrm>
            <a:off x="2471068" y="3207896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장면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2846348" y="3208784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36" name="텍스트 개체 틀 2"/>
          <p:cNvSpPr>
            <a:spLocks noGrp="1"/>
          </p:cNvSpPr>
          <p:nvPr>
            <p:ph type="body" idx="21" hasCustomPrompt="1"/>
          </p:nvPr>
        </p:nvSpPr>
        <p:spPr>
          <a:xfrm>
            <a:off x="2445668" y="574928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sp>
        <p:nvSpPr>
          <p:cNvPr id="37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2820948" y="575270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47" name="텍스트 개체 틀 2"/>
          <p:cNvSpPr>
            <a:spLocks noGrp="1"/>
          </p:cNvSpPr>
          <p:nvPr>
            <p:ph type="body" idx="23" hasCustomPrompt="1"/>
          </p:nvPr>
        </p:nvSpPr>
        <p:spPr>
          <a:xfrm>
            <a:off x="2483768" y="4195688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sp>
        <p:nvSpPr>
          <p:cNvPr id="48" name="텍스트 개체 틀 4"/>
          <p:cNvSpPr>
            <a:spLocks noGrp="1"/>
          </p:cNvSpPr>
          <p:nvPr>
            <p:ph type="body" sz="quarter" idx="24" hasCustomPrompt="1"/>
          </p:nvPr>
        </p:nvSpPr>
        <p:spPr>
          <a:xfrm>
            <a:off x="2852698" y="4199116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49" name="텍스트 개체 틀 2"/>
          <p:cNvSpPr>
            <a:spLocks noGrp="1"/>
          </p:cNvSpPr>
          <p:nvPr>
            <p:ph type="body" idx="25" hasCustomPrompt="1"/>
          </p:nvPr>
        </p:nvSpPr>
        <p:spPr>
          <a:xfrm>
            <a:off x="2483768" y="4797152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장면</a:t>
            </a:r>
          </a:p>
        </p:txBody>
      </p:sp>
      <p:sp>
        <p:nvSpPr>
          <p:cNvPr id="50" name="텍스트 개체 틀 4"/>
          <p:cNvSpPr>
            <a:spLocks noGrp="1"/>
          </p:cNvSpPr>
          <p:nvPr>
            <p:ph type="body" sz="quarter" idx="26" hasCustomPrompt="1"/>
          </p:nvPr>
        </p:nvSpPr>
        <p:spPr>
          <a:xfrm>
            <a:off x="2859048" y="4794230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51" name="텍스트 개체 틀 2"/>
          <p:cNvSpPr>
            <a:spLocks noGrp="1"/>
          </p:cNvSpPr>
          <p:nvPr>
            <p:ph type="body" idx="27" hasCustomPrompt="1"/>
          </p:nvPr>
        </p:nvSpPr>
        <p:spPr>
          <a:xfrm>
            <a:off x="6647532" y="164150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장면</a:t>
            </a:r>
          </a:p>
        </p:txBody>
      </p:sp>
      <p:sp>
        <p:nvSpPr>
          <p:cNvPr id="52" name="텍스트 개체 틀 4"/>
          <p:cNvSpPr>
            <a:spLocks noGrp="1"/>
          </p:cNvSpPr>
          <p:nvPr>
            <p:ph type="body" sz="quarter" idx="28" hasCustomPrompt="1"/>
          </p:nvPr>
        </p:nvSpPr>
        <p:spPr>
          <a:xfrm>
            <a:off x="7022812" y="164492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53" name="텍스트 개체 틀 2"/>
          <p:cNvSpPr>
            <a:spLocks noGrp="1"/>
          </p:cNvSpPr>
          <p:nvPr>
            <p:ph type="body" idx="29" hasCustomPrompt="1"/>
          </p:nvPr>
        </p:nvSpPr>
        <p:spPr>
          <a:xfrm>
            <a:off x="6681440" y="2624465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sp>
        <p:nvSpPr>
          <p:cNvPr id="54" name="텍스트 개체 틀 4"/>
          <p:cNvSpPr>
            <a:spLocks noGrp="1"/>
          </p:cNvSpPr>
          <p:nvPr>
            <p:ph type="body" sz="quarter" idx="30" hasCustomPrompt="1"/>
          </p:nvPr>
        </p:nvSpPr>
        <p:spPr>
          <a:xfrm>
            <a:off x="7056720" y="2627893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55" name="텍스트 개체 틀 2"/>
          <p:cNvSpPr>
            <a:spLocks noGrp="1"/>
          </p:cNvSpPr>
          <p:nvPr>
            <p:ph type="body" idx="31" hasCustomPrompt="1"/>
          </p:nvPr>
        </p:nvSpPr>
        <p:spPr>
          <a:xfrm>
            <a:off x="6676360" y="3198371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장면</a:t>
            </a:r>
          </a:p>
        </p:txBody>
      </p:sp>
      <p:sp>
        <p:nvSpPr>
          <p:cNvPr id="56" name="텍스트 개체 틀 4"/>
          <p:cNvSpPr>
            <a:spLocks noGrp="1"/>
          </p:cNvSpPr>
          <p:nvPr>
            <p:ph type="body" sz="quarter" idx="32" hasCustomPrompt="1"/>
          </p:nvPr>
        </p:nvSpPr>
        <p:spPr>
          <a:xfrm>
            <a:off x="7051640" y="3201799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57" name="텍스트 개체 틀 2"/>
          <p:cNvSpPr>
            <a:spLocks noGrp="1"/>
          </p:cNvSpPr>
          <p:nvPr>
            <p:ph type="body" idx="33" hasCustomPrompt="1"/>
          </p:nvPr>
        </p:nvSpPr>
        <p:spPr>
          <a:xfrm>
            <a:off x="6650960" y="5729595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34" hasCustomPrompt="1"/>
          </p:nvPr>
        </p:nvSpPr>
        <p:spPr>
          <a:xfrm>
            <a:off x="7026240" y="5733023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59" name="텍스트 개체 틀 2"/>
          <p:cNvSpPr>
            <a:spLocks noGrp="1"/>
          </p:cNvSpPr>
          <p:nvPr>
            <p:ph type="body" idx="35" hasCustomPrompt="1"/>
          </p:nvPr>
        </p:nvSpPr>
        <p:spPr>
          <a:xfrm>
            <a:off x="6689060" y="4191878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사운드</a:t>
            </a:r>
          </a:p>
        </p:txBody>
      </p:sp>
      <p:sp>
        <p:nvSpPr>
          <p:cNvPr id="60" name="텍스트 개체 틀 4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40" y="4195306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61" name="텍스트 개체 틀 2"/>
          <p:cNvSpPr>
            <a:spLocks noGrp="1"/>
          </p:cNvSpPr>
          <p:nvPr>
            <p:ph type="body" idx="37" hasCustomPrompt="1"/>
          </p:nvPr>
        </p:nvSpPr>
        <p:spPr>
          <a:xfrm>
            <a:off x="6689060" y="4783817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장면</a:t>
            </a:r>
          </a:p>
        </p:txBody>
      </p:sp>
      <p:sp>
        <p:nvSpPr>
          <p:cNvPr id="62" name="텍스트 개체 틀 4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40" y="4787245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64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80424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Job#</a:t>
            </a:r>
          </a:p>
        </p:txBody>
      </p:sp>
      <p:sp>
        <p:nvSpPr>
          <p:cNvPr id="65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80424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장소</a:t>
            </a:r>
            <a:endParaRPr lang="en-US" altLang="ko-KR" smtClean="0"/>
          </a:p>
        </p:txBody>
      </p:sp>
      <p:sp>
        <p:nvSpPr>
          <p:cNvPr id="66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장소</a:t>
            </a:r>
            <a:endParaRPr lang="en-US" altLang="ko-KR" smtClean="0"/>
          </a:p>
        </p:txBody>
      </p:sp>
      <p:sp>
        <p:nvSpPr>
          <p:cNvPr id="67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번호</a:t>
            </a:r>
            <a:endParaRPr lang="en-US" altLang="ko-KR" smtClean="0"/>
          </a:p>
        </p:txBody>
      </p:sp>
      <p:sp>
        <p:nvSpPr>
          <p:cNvPr id="68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클라이언트</a:t>
            </a:r>
            <a:endParaRPr lang="en-US" altLang="ko-KR" smtClean="0"/>
          </a:p>
        </p:txBody>
      </p:sp>
      <p:sp>
        <p:nvSpPr>
          <p:cNvPr id="69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9816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클라이언트</a:t>
            </a:r>
            <a:endParaRPr lang="en-US" altLang="ko-KR" smtClean="0"/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타이틀</a:t>
            </a:r>
            <a:endParaRPr lang="en-US" altLang="ko-KR" smtClean="0"/>
          </a:p>
        </p:txBody>
      </p:sp>
      <p:sp>
        <p:nvSpPr>
          <p:cNvPr id="71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952153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타이틀</a:t>
            </a:r>
            <a:endParaRPr lang="en-US" altLang="ko-KR" smtClean="0"/>
          </a:p>
        </p:txBody>
      </p:sp>
      <p:sp>
        <p:nvSpPr>
          <p:cNvPr id="72" name="내용 개체 틀 3"/>
          <p:cNvSpPr>
            <a:spLocks noGrp="1"/>
          </p:cNvSpPr>
          <p:nvPr>
            <p:ph sz="half" idx="2"/>
          </p:nvPr>
        </p:nvSpPr>
        <p:spPr>
          <a:xfrm>
            <a:off x="395536" y="1628800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  <p:sp>
        <p:nvSpPr>
          <p:cNvPr id="74" name="내용 개체 틀 3"/>
          <p:cNvSpPr>
            <a:spLocks noGrp="1"/>
          </p:cNvSpPr>
          <p:nvPr>
            <p:ph sz="half" idx="47"/>
          </p:nvPr>
        </p:nvSpPr>
        <p:spPr>
          <a:xfrm>
            <a:off x="395536" y="3184401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  <p:sp>
        <p:nvSpPr>
          <p:cNvPr id="75" name="내용 개체 틀 3"/>
          <p:cNvSpPr>
            <a:spLocks noGrp="1"/>
          </p:cNvSpPr>
          <p:nvPr>
            <p:ph sz="half" idx="48"/>
          </p:nvPr>
        </p:nvSpPr>
        <p:spPr>
          <a:xfrm>
            <a:off x="395536" y="4750544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  <p:sp>
        <p:nvSpPr>
          <p:cNvPr id="76" name="내용 개체 틀 3"/>
          <p:cNvSpPr>
            <a:spLocks noGrp="1"/>
          </p:cNvSpPr>
          <p:nvPr>
            <p:ph sz="half" idx="49"/>
          </p:nvPr>
        </p:nvSpPr>
        <p:spPr>
          <a:xfrm>
            <a:off x="4605239" y="1628800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  <p:sp>
        <p:nvSpPr>
          <p:cNvPr id="77" name="내용 개체 틀 3"/>
          <p:cNvSpPr>
            <a:spLocks noGrp="1"/>
          </p:cNvSpPr>
          <p:nvPr>
            <p:ph sz="half" idx="50"/>
          </p:nvPr>
        </p:nvSpPr>
        <p:spPr>
          <a:xfrm>
            <a:off x="4605239" y="3184401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  <p:sp>
        <p:nvSpPr>
          <p:cNvPr id="78" name="내용 개체 틀 3"/>
          <p:cNvSpPr>
            <a:spLocks noGrp="1"/>
          </p:cNvSpPr>
          <p:nvPr>
            <p:ph sz="half" idx="51"/>
          </p:nvPr>
        </p:nvSpPr>
        <p:spPr>
          <a:xfrm>
            <a:off x="4605239" y="4750544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661644" y="1581175"/>
            <a:ext cx="3014043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#</a:t>
            </a:r>
            <a:r>
              <a:rPr lang="ko-KR" altLang="en-US" smtClean="0"/>
              <a:t>장면</a:t>
            </a:r>
            <a:r>
              <a:rPr lang="en-US" altLang="ko-KR" smtClean="0"/>
              <a:t>1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95536" y="1590923"/>
            <a:ext cx="4896544" cy="3638277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5652120" y="2780928"/>
            <a:ext cx="3023568" cy="475481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내용을 작성하세요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err="1" smtClean="0"/>
              <a:t>나눔고딕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R. 10pt</a:t>
            </a:r>
            <a:endParaRPr lang="ko-KR" altLang="en-US" dirty="0" smtClean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5724128" y="2478668"/>
            <a:ext cx="2952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5651300" y="2551186"/>
            <a:ext cx="3024387" cy="229741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비디오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5724128" y="4653136"/>
            <a:ext cx="2952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5652120" y="4936977"/>
            <a:ext cx="3023568" cy="29222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22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5651300" y="4707234"/>
            <a:ext cx="3024387" cy="233933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395536" y="404664"/>
          <a:ext cx="828091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제목 1"/>
          <p:cNvSpPr>
            <a:spLocks noGrp="1"/>
          </p:cNvSpPr>
          <p:nvPr>
            <p:ph type="title" hasCustomPrompt="1"/>
          </p:nvPr>
        </p:nvSpPr>
        <p:spPr>
          <a:xfrm>
            <a:off x="468313" y="467147"/>
            <a:ext cx="1529680" cy="297557"/>
          </a:xfrm>
        </p:spPr>
        <p:txBody>
          <a:bodyPr>
            <a:normAutofit/>
          </a:bodyPr>
          <a:lstStyle>
            <a:lvl1pPr algn="l"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스토리보드 제목</a:t>
            </a:r>
            <a:endParaRPr lang="ko-KR" altLang="en-US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804248" y="510580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mtClean="0"/>
              <a:t>Job#</a:t>
            </a:r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80424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장소</a:t>
            </a:r>
            <a:endParaRPr lang="en-US" altLang="ko-KR" smtClean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장소</a:t>
            </a:r>
            <a:endParaRPr lang="en-US" altLang="ko-KR" smtClean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10580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번호</a:t>
            </a:r>
            <a:endParaRPr lang="en-US" altLang="ko-KR" smtClean="0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클라이언트</a:t>
            </a:r>
            <a:endParaRPr lang="en-US" altLang="ko-KR" smtClean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9816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클라이언트</a:t>
            </a:r>
            <a:endParaRPr lang="en-US" altLang="ko-KR" smtClean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타이틀</a:t>
            </a:r>
            <a:endParaRPr lang="en-US" altLang="ko-KR" smtClean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952153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타이틀</a:t>
            </a:r>
            <a:endParaRPr lang="en-US" altLang="ko-KR" smtClean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6381908"/>
            <a:ext cx="22525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  </a:t>
            </a:r>
            <a:r>
              <a:rPr lang="ko-KR" altLang="en-US" sz="800" u="sng" dirty="0" smtClean="0">
                <a:solidFill>
                  <a:srgbClr val="FAEE06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dirty="0">
              <a:solidFill>
                <a:srgbClr val="FAEE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2" descr="C:\Documents and Settings\nhn\바탕 화면\flow_w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7" y="6370915"/>
            <a:ext cx="2340000" cy="143651"/>
          </a:xfrm>
          <a:prstGeom prst="rect">
            <a:avLst/>
          </a:prstGeom>
          <a:noFill/>
        </p:spPr>
      </p:pic>
      <p:graphicFrame>
        <p:nvGraphicFramePr>
          <p:cNvPr id="9" name="표 8"/>
          <p:cNvGraphicFramePr>
            <a:graphicFrameLocks noGrp="1"/>
          </p:cNvGraphicFramePr>
          <p:nvPr userDrawn="1"/>
        </p:nvGraphicFramePr>
        <p:xfrm>
          <a:off x="395536" y="404664"/>
          <a:ext cx="8352930" cy="31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049"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4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09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049">
                <a:tc gridSpan="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332656"/>
            <a:ext cx="3528392" cy="936104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chemeClr val="bg2">
                    <a:lumMod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스토리보드 제목</a:t>
            </a:r>
            <a:endParaRPr lang="ko-KR" altLang="en-US" dirty="0"/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732240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Job#</a:t>
            </a:r>
          </a:p>
        </p:txBody>
      </p:sp>
      <p:sp>
        <p:nvSpPr>
          <p:cNvPr id="12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732240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장소</a:t>
            </a:r>
            <a:endParaRPr lang="en-US" altLang="ko-KR" smtClean="0"/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장소</a:t>
            </a:r>
            <a:endParaRPr lang="en-US" altLang="ko-KR" smtClean="0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번호</a:t>
            </a:r>
            <a:endParaRPr lang="en-US" altLang="ko-KR" smtClean="0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6732240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클라이언트</a:t>
            </a:r>
            <a:endParaRPr lang="en-US" altLang="ko-KR" smtClean="0"/>
          </a:p>
        </p:txBody>
      </p:sp>
      <p:sp>
        <p:nvSpPr>
          <p:cNvPr id="16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5796136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클라이언트</a:t>
            </a:r>
            <a:endParaRPr lang="en-US" altLang="ko-KR" smtClean="0"/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타이틀</a:t>
            </a:r>
            <a:endParaRPr lang="en-US" altLang="ko-KR" smtClean="0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2302272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타이틀</a:t>
            </a:r>
            <a:endParaRPr lang="en-US" altLang="ko-KR" dirty="0" smtClean="0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47" hasCustomPrompt="1"/>
          </p:nvPr>
        </p:nvSpPr>
        <p:spPr>
          <a:xfrm>
            <a:off x="1403648" y="3187700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부서</a:t>
            </a:r>
            <a:endParaRPr lang="en-US" altLang="ko-KR" dirty="0" smtClean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48" hasCustomPrompt="1"/>
          </p:nvPr>
        </p:nvSpPr>
        <p:spPr>
          <a:xfrm>
            <a:off x="457002" y="3187700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부서</a:t>
            </a:r>
            <a:endParaRPr lang="en-US" altLang="ko-KR" dirty="0" smtClean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49" hasCustomPrompt="1"/>
          </p:nvPr>
        </p:nvSpPr>
        <p:spPr>
          <a:xfrm>
            <a:off x="4283968" y="3187700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담당자</a:t>
            </a:r>
            <a:endParaRPr lang="en-US" altLang="ko-KR" dirty="0" smtClean="0"/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50" hasCustomPrompt="1"/>
          </p:nvPr>
        </p:nvSpPr>
        <p:spPr>
          <a:xfrm>
            <a:off x="3289102" y="3187700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담당자</a:t>
            </a:r>
            <a:endParaRPr lang="en-US" altLang="ko-KR" dirty="0" smtClean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/>
        </p:nvGraphicFramePr>
        <p:xfrm>
          <a:off x="395536" y="404664"/>
          <a:ext cx="828091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68313" y="467147"/>
            <a:ext cx="1529680" cy="297557"/>
          </a:xfrm>
        </p:spPr>
        <p:txBody>
          <a:bodyPr>
            <a:normAutofit/>
          </a:bodyPr>
          <a:lstStyle>
            <a:lvl1pPr algn="l"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스토리보드 제목</a:t>
            </a:r>
            <a:endParaRPr lang="ko-KR" altLang="en-US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2454940" y="164531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장면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462034" y="2610818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462034" y="417525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462034" y="5725562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462034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462034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462034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696008" y="2610818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696008" y="417525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696008" y="5725562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6696008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696008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696008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2817520" y="164873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내용을 작성하세요</a:t>
            </a:r>
            <a:r>
              <a:rPr lang="en-US" altLang="ko-KR" dirty="0" smtClean="0"/>
              <a:t>.</a:t>
            </a:r>
          </a:p>
        </p:txBody>
      </p:sp>
      <p:sp>
        <p:nvSpPr>
          <p:cNvPr id="22" name="텍스트 개체 틀 2"/>
          <p:cNvSpPr>
            <a:spLocks noGrp="1"/>
          </p:cNvSpPr>
          <p:nvPr>
            <p:ph type="body" idx="17" hasCustomPrompt="1"/>
          </p:nvPr>
        </p:nvSpPr>
        <p:spPr>
          <a:xfrm>
            <a:off x="2460908" y="262510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8" hasCustomPrompt="1"/>
          </p:nvPr>
        </p:nvSpPr>
        <p:spPr>
          <a:xfrm>
            <a:off x="2851428" y="262852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24" name="텍스트 개체 틀 2"/>
          <p:cNvSpPr>
            <a:spLocks noGrp="1"/>
          </p:cNvSpPr>
          <p:nvPr>
            <p:ph type="body" idx="19" hasCustomPrompt="1"/>
          </p:nvPr>
        </p:nvSpPr>
        <p:spPr>
          <a:xfrm>
            <a:off x="2471068" y="3207896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장면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2846348" y="3208784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26" name="텍스트 개체 틀 2"/>
          <p:cNvSpPr>
            <a:spLocks noGrp="1"/>
          </p:cNvSpPr>
          <p:nvPr>
            <p:ph type="body" idx="21" hasCustomPrompt="1"/>
          </p:nvPr>
        </p:nvSpPr>
        <p:spPr>
          <a:xfrm>
            <a:off x="2445668" y="574928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2820948" y="575270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28" name="텍스트 개체 틀 2"/>
          <p:cNvSpPr>
            <a:spLocks noGrp="1"/>
          </p:cNvSpPr>
          <p:nvPr>
            <p:ph type="body" idx="23" hasCustomPrompt="1"/>
          </p:nvPr>
        </p:nvSpPr>
        <p:spPr>
          <a:xfrm>
            <a:off x="2483768" y="4195688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24" hasCustomPrompt="1"/>
          </p:nvPr>
        </p:nvSpPr>
        <p:spPr>
          <a:xfrm>
            <a:off x="2852698" y="4199116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30" name="텍스트 개체 틀 2"/>
          <p:cNvSpPr>
            <a:spLocks noGrp="1"/>
          </p:cNvSpPr>
          <p:nvPr>
            <p:ph type="body" idx="25" hasCustomPrompt="1"/>
          </p:nvPr>
        </p:nvSpPr>
        <p:spPr>
          <a:xfrm>
            <a:off x="2483768" y="4797152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장면</a:t>
            </a:r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26" hasCustomPrompt="1"/>
          </p:nvPr>
        </p:nvSpPr>
        <p:spPr>
          <a:xfrm>
            <a:off x="2859048" y="4794230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idx="27" hasCustomPrompt="1"/>
          </p:nvPr>
        </p:nvSpPr>
        <p:spPr>
          <a:xfrm>
            <a:off x="6647532" y="164150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장면</a:t>
            </a:r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28" hasCustomPrompt="1"/>
          </p:nvPr>
        </p:nvSpPr>
        <p:spPr>
          <a:xfrm>
            <a:off x="7022812" y="164492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idx="29" hasCustomPrompt="1"/>
          </p:nvPr>
        </p:nvSpPr>
        <p:spPr>
          <a:xfrm>
            <a:off x="6681440" y="2624465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30" hasCustomPrompt="1"/>
          </p:nvPr>
        </p:nvSpPr>
        <p:spPr>
          <a:xfrm>
            <a:off x="7056720" y="2627893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36" name="텍스트 개체 틀 2"/>
          <p:cNvSpPr>
            <a:spLocks noGrp="1"/>
          </p:cNvSpPr>
          <p:nvPr>
            <p:ph type="body" idx="31" hasCustomPrompt="1"/>
          </p:nvPr>
        </p:nvSpPr>
        <p:spPr>
          <a:xfrm>
            <a:off x="6676360" y="3198371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장면</a:t>
            </a:r>
          </a:p>
        </p:txBody>
      </p:sp>
      <p:sp>
        <p:nvSpPr>
          <p:cNvPr id="37" name="텍스트 개체 틀 4"/>
          <p:cNvSpPr>
            <a:spLocks noGrp="1"/>
          </p:cNvSpPr>
          <p:nvPr>
            <p:ph type="body" sz="quarter" idx="32" hasCustomPrompt="1"/>
          </p:nvPr>
        </p:nvSpPr>
        <p:spPr>
          <a:xfrm>
            <a:off x="7051640" y="3201799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38" name="텍스트 개체 틀 2"/>
          <p:cNvSpPr>
            <a:spLocks noGrp="1"/>
          </p:cNvSpPr>
          <p:nvPr>
            <p:ph type="body" idx="33" hasCustomPrompt="1"/>
          </p:nvPr>
        </p:nvSpPr>
        <p:spPr>
          <a:xfrm>
            <a:off x="6650960" y="5729595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sp>
        <p:nvSpPr>
          <p:cNvPr id="39" name="텍스트 개체 틀 4"/>
          <p:cNvSpPr>
            <a:spLocks noGrp="1"/>
          </p:cNvSpPr>
          <p:nvPr>
            <p:ph type="body" sz="quarter" idx="34" hasCustomPrompt="1"/>
          </p:nvPr>
        </p:nvSpPr>
        <p:spPr>
          <a:xfrm>
            <a:off x="7026240" y="5733023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40" name="텍스트 개체 틀 2"/>
          <p:cNvSpPr>
            <a:spLocks noGrp="1"/>
          </p:cNvSpPr>
          <p:nvPr>
            <p:ph type="body" idx="35" hasCustomPrompt="1"/>
          </p:nvPr>
        </p:nvSpPr>
        <p:spPr>
          <a:xfrm>
            <a:off x="6689060" y="4191878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sp>
        <p:nvSpPr>
          <p:cNvPr id="41" name="텍스트 개체 틀 4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40" y="4195306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42" name="텍스트 개체 틀 2"/>
          <p:cNvSpPr>
            <a:spLocks noGrp="1"/>
          </p:cNvSpPr>
          <p:nvPr>
            <p:ph type="body" idx="37" hasCustomPrompt="1"/>
          </p:nvPr>
        </p:nvSpPr>
        <p:spPr>
          <a:xfrm>
            <a:off x="6689060" y="4783817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장면</a:t>
            </a:r>
          </a:p>
        </p:txBody>
      </p:sp>
      <p:sp>
        <p:nvSpPr>
          <p:cNvPr id="43" name="텍스트 개체 틀 4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40" y="4787245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44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80424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mtClean="0"/>
              <a:t>Job#</a:t>
            </a:r>
          </a:p>
        </p:txBody>
      </p:sp>
      <p:sp>
        <p:nvSpPr>
          <p:cNvPr id="45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80424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장소</a:t>
            </a:r>
            <a:endParaRPr lang="en-US" altLang="ko-KR" smtClean="0"/>
          </a:p>
        </p:txBody>
      </p:sp>
      <p:sp>
        <p:nvSpPr>
          <p:cNvPr id="46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장소</a:t>
            </a:r>
            <a:endParaRPr lang="en-US" altLang="ko-KR" smtClean="0"/>
          </a:p>
        </p:txBody>
      </p:sp>
      <p:sp>
        <p:nvSpPr>
          <p:cNvPr id="47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번호</a:t>
            </a:r>
            <a:endParaRPr lang="en-US" altLang="ko-KR" smtClean="0"/>
          </a:p>
        </p:txBody>
      </p:sp>
      <p:sp>
        <p:nvSpPr>
          <p:cNvPr id="48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클라이언트</a:t>
            </a:r>
            <a:endParaRPr lang="en-US" altLang="ko-KR" smtClean="0"/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9816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클라이언트</a:t>
            </a:r>
            <a:endParaRPr lang="en-US" altLang="ko-KR" smtClean="0"/>
          </a:p>
        </p:txBody>
      </p:sp>
      <p:sp>
        <p:nvSpPr>
          <p:cNvPr id="50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타이틀</a:t>
            </a:r>
            <a:endParaRPr lang="en-US" altLang="ko-KR" smtClean="0"/>
          </a:p>
        </p:txBody>
      </p:sp>
      <p:sp>
        <p:nvSpPr>
          <p:cNvPr id="51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952153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타이틀</a:t>
            </a:r>
            <a:endParaRPr lang="en-US" altLang="ko-KR" smtClean="0"/>
          </a:p>
        </p:txBody>
      </p:sp>
      <p:sp>
        <p:nvSpPr>
          <p:cNvPr id="52" name="내용 개체 틀 3"/>
          <p:cNvSpPr>
            <a:spLocks noGrp="1"/>
          </p:cNvSpPr>
          <p:nvPr>
            <p:ph sz="half" idx="2"/>
          </p:nvPr>
        </p:nvSpPr>
        <p:spPr>
          <a:xfrm>
            <a:off x="395536" y="1628800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  <p:sp>
        <p:nvSpPr>
          <p:cNvPr id="53" name="내용 개체 틀 3"/>
          <p:cNvSpPr>
            <a:spLocks noGrp="1"/>
          </p:cNvSpPr>
          <p:nvPr>
            <p:ph sz="half" idx="47"/>
          </p:nvPr>
        </p:nvSpPr>
        <p:spPr>
          <a:xfrm>
            <a:off x="395536" y="3184401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  <p:sp>
        <p:nvSpPr>
          <p:cNvPr id="54" name="내용 개체 틀 3"/>
          <p:cNvSpPr>
            <a:spLocks noGrp="1"/>
          </p:cNvSpPr>
          <p:nvPr>
            <p:ph sz="half" idx="48"/>
          </p:nvPr>
        </p:nvSpPr>
        <p:spPr>
          <a:xfrm>
            <a:off x="395536" y="4750544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  <p:sp>
        <p:nvSpPr>
          <p:cNvPr id="55" name="내용 개체 틀 3"/>
          <p:cNvSpPr>
            <a:spLocks noGrp="1"/>
          </p:cNvSpPr>
          <p:nvPr>
            <p:ph sz="half" idx="49"/>
          </p:nvPr>
        </p:nvSpPr>
        <p:spPr>
          <a:xfrm>
            <a:off x="4605239" y="1628800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  <p:sp>
        <p:nvSpPr>
          <p:cNvPr id="56" name="내용 개체 틀 3"/>
          <p:cNvSpPr>
            <a:spLocks noGrp="1"/>
          </p:cNvSpPr>
          <p:nvPr>
            <p:ph sz="half" idx="50"/>
          </p:nvPr>
        </p:nvSpPr>
        <p:spPr>
          <a:xfrm>
            <a:off x="4605239" y="3184401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  <p:sp>
        <p:nvSpPr>
          <p:cNvPr id="57" name="내용 개체 틀 3"/>
          <p:cNvSpPr>
            <a:spLocks noGrp="1"/>
          </p:cNvSpPr>
          <p:nvPr>
            <p:ph sz="half" idx="51"/>
          </p:nvPr>
        </p:nvSpPr>
        <p:spPr>
          <a:xfrm>
            <a:off x="4605239" y="4750544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661644" y="1581175"/>
            <a:ext cx="3014043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#</a:t>
            </a:r>
            <a:r>
              <a:rPr lang="ko-KR" altLang="en-US" smtClean="0"/>
              <a:t>장면</a:t>
            </a:r>
            <a:r>
              <a:rPr lang="en-US" altLang="ko-KR" smtClean="0"/>
              <a:t>1</a:t>
            </a:r>
            <a:endParaRPr lang="ko-KR" altLang="en-US" smtClean="0"/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395536" y="1590923"/>
            <a:ext cx="4896544" cy="3638277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 smtClean="0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5652120" y="2780928"/>
            <a:ext cx="3023568" cy="475481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나눔고딕 </a:t>
            </a:r>
            <a:r>
              <a:rPr lang="en-US" altLang="ko-KR" smtClean="0"/>
              <a:t>R. 10pt</a:t>
            </a:r>
            <a:endParaRPr lang="ko-KR" altLang="en-US" smtClean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724128" y="2478668"/>
            <a:ext cx="2952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5651300" y="2551186"/>
            <a:ext cx="3024387" cy="229741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비디오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724128" y="4653136"/>
            <a:ext cx="2952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5652120" y="4936977"/>
            <a:ext cx="3023568" cy="29222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내용을 작성하세요</a:t>
            </a:r>
            <a:r>
              <a:rPr lang="en-US" altLang="ko-KR" smtClean="0"/>
              <a:t>.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5651300" y="4707234"/>
            <a:ext cx="3024387" cy="233933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사운드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/>
        </p:nvGraphicFramePr>
        <p:xfrm>
          <a:off x="395536" y="404664"/>
          <a:ext cx="828091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468313" y="467147"/>
            <a:ext cx="1529680" cy="297557"/>
          </a:xfrm>
        </p:spPr>
        <p:txBody>
          <a:bodyPr>
            <a:normAutofit/>
          </a:bodyPr>
          <a:lstStyle>
            <a:lvl1pPr algn="l"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스토리보드 제목</a:t>
            </a:r>
            <a:endParaRPr lang="ko-KR" altLang="en-US"/>
          </a:p>
        </p:txBody>
      </p:sp>
      <p:sp>
        <p:nvSpPr>
          <p:cNvPr id="16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804248" y="510580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mtClean="0"/>
              <a:t>Job#</a:t>
            </a:r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80424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장소</a:t>
            </a:r>
            <a:endParaRPr lang="en-US" altLang="ko-KR" smtClean="0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장소</a:t>
            </a:r>
            <a:endParaRPr lang="en-US" altLang="ko-KR" smtClean="0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10580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번호</a:t>
            </a:r>
            <a:endParaRPr lang="en-US" altLang="ko-KR" smtClean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클라이언트</a:t>
            </a:r>
            <a:endParaRPr lang="en-US" altLang="ko-KR" smtClean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9816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클라이언트</a:t>
            </a:r>
            <a:endParaRPr lang="en-US" altLang="ko-KR" smtClean="0"/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타이틀</a:t>
            </a:r>
            <a:endParaRPr lang="en-US" altLang="ko-KR" smtClean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952153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mtClean="0"/>
              <a:t>타이틀</a:t>
            </a:r>
            <a:endParaRPr lang="en-US" altLang="ko-KR" smtClean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 userDrawn="1"/>
        </p:nvSpPr>
        <p:spPr>
          <a:xfrm>
            <a:off x="6588224" y="164015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endParaRPr lang="en-US" altLang="ko-KR" sz="8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6588224" y="261229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6588224" y="320675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endParaRPr lang="en-US" altLang="ko-KR" sz="8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6588224" y="4176725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6588224" y="479093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endParaRPr lang="en-US" altLang="ko-KR" sz="8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588224" y="572703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2379297" y="164015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</a:t>
            </a:r>
            <a:endParaRPr lang="en-US" altLang="ko-KR" sz="8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2379297" y="261229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2379297" y="320675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</a:t>
            </a:r>
            <a:endParaRPr lang="en-US" altLang="ko-KR" sz="8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2379297" y="4176725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2379297" y="479093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endParaRPr lang="en-US" altLang="ko-KR" sz="8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2379297" y="572703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2462034" y="2610818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 userDrawn="1"/>
        </p:nvCxnSpPr>
        <p:spPr>
          <a:xfrm>
            <a:off x="2462034" y="417525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 userDrawn="1"/>
        </p:nvCxnSpPr>
        <p:spPr>
          <a:xfrm>
            <a:off x="2462034" y="5725562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 userDrawn="1"/>
        </p:nvCxnSpPr>
        <p:spPr>
          <a:xfrm>
            <a:off x="2462034" y="163191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 userDrawn="1"/>
        </p:nvCxnSpPr>
        <p:spPr>
          <a:xfrm>
            <a:off x="2462034" y="319895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 userDrawn="1"/>
        </p:nvCxnSpPr>
        <p:spPr>
          <a:xfrm>
            <a:off x="2462034" y="4768961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 userDrawn="1"/>
        </p:nvCxnSpPr>
        <p:spPr>
          <a:xfrm>
            <a:off x="6696008" y="2610818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 userDrawn="1"/>
        </p:nvCxnSpPr>
        <p:spPr>
          <a:xfrm>
            <a:off x="6696008" y="417525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 userDrawn="1"/>
        </p:nvCxnSpPr>
        <p:spPr>
          <a:xfrm>
            <a:off x="6696008" y="5725562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 userDrawn="1"/>
        </p:nvCxnSpPr>
        <p:spPr>
          <a:xfrm>
            <a:off x="6696008" y="163191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 userDrawn="1"/>
        </p:nvCxnSpPr>
        <p:spPr>
          <a:xfrm>
            <a:off x="6696008" y="319895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 userDrawn="1"/>
        </p:nvCxnSpPr>
        <p:spPr>
          <a:xfrm>
            <a:off x="6696008" y="4768961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 userDrawn="1"/>
        </p:nvSpPr>
        <p:spPr>
          <a:xfrm>
            <a:off x="410034" y="1628944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 userDrawn="1"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410034" y="3198953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410034" y="4768961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4640390" y="1628800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4640390" y="3198953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4640390" y="4768961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652120" y="2519417"/>
            <a:ext cx="78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비디오</a:t>
            </a:r>
            <a:endParaRPr lang="en-US" altLang="ko-KR" sz="12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652120" y="1749296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652120" y="4688541"/>
            <a:ext cx="78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12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1844824"/>
            <a:ext cx="5184000" cy="34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ㅍ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 userDrawn="1"/>
        </p:nvCxnSpPr>
        <p:spPr>
          <a:xfrm>
            <a:off x="5724128" y="2492896"/>
            <a:ext cx="2952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5724128" y="4653136"/>
            <a:ext cx="2952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FF364-DC00-4026-839C-B1210E5C4344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2" r:id="rId2"/>
    <p:sldLayoutId id="2147483653" r:id="rId3"/>
    <p:sldLayoutId id="2147483663" r:id="rId4"/>
    <p:sldLayoutId id="2147483661" r:id="rId5"/>
    <p:sldLayoutId id="2147483660" r:id="rId6"/>
    <p:sldLayoutId id="2147483649" r:id="rId7"/>
    <p:sldLayoutId id="2147483664" r:id="rId8"/>
    <p:sldLayoutId id="2147483655" r:id="rId9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50106"/>
              </p:ext>
            </p:extLst>
          </p:nvPr>
        </p:nvGraphicFramePr>
        <p:xfrm>
          <a:off x="395536" y="404664"/>
          <a:ext cx="8352930" cy="31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049"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4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09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049">
                <a:tc gridSpan="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8506" y="551582"/>
            <a:ext cx="5817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3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JasperFramework</a:t>
            </a:r>
            <a:r>
              <a:rPr lang="en-US" altLang="ko-KR" sz="24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v3 – </a:t>
            </a:r>
            <a:r>
              <a:rPr lang="ko-KR" altLang="en-US" sz="24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기본 게시판</a:t>
            </a:r>
            <a:r>
              <a:rPr lang="en-US" altLang="ko-KR" sz="24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24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24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(Jasper Framework v3 – Basic </a:t>
            </a:r>
            <a:r>
              <a:rPr lang="en-US" altLang="ko-KR" sz="24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Board)</a:t>
            </a:r>
            <a:endParaRPr lang="en-US" altLang="ko-KR" sz="2400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1520" y="6381908"/>
            <a:ext cx="22525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  </a:t>
            </a:r>
            <a:r>
              <a:rPr lang="ko-KR" altLang="en-US" sz="8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13646" y="88521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(Area)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7520" y="518483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Job#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55956" y="875901"/>
            <a:ext cx="1120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err="1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해당없음</a:t>
            </a:r>
            <a:r>
              <a:rPr lang="en-US" altLang="ko-KR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br>
              <a:rPr lang="en-US" altLang="ko-KR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000" dirty="0"/>
              <a:t>Not applicable</a:t>
            </a:r>
            <a:r>
              <a:rPr lang="en-US" altLang="ko-KR" sz="1000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608397" y="518483"/>
            <a:ext cx="259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174" y="220486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타이틀</a:t>
            </a: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(Title)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3648" y="2271909"/>
            <a:ext cx="22615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보고서</a:t>
            </a:r>
            <a:r>
              <a:rPr lang="en-US" altLang="ko-KR" sz="1200" b="1" spc="-20" dirty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(Project </a:t>
            </a:r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report)</a:t>
            </a:r>
            <a:endParaRPr lang="en-US" altLang="ko-KR" sz="1200" b="1" spc="-20" dirty="0" smtClean="0">
              <a:solidFill>
                <a:schemeClr val="bg2">
                  <a:lumMod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07650" y="2211557"/>
            <a:ext cx="864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(Client)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04323" y="2276872"/>
            <a:ext cx="1665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해당없음</a:t>
            </a:r>
            <a:r>
              <a:rPr lang="en-US" altLang="ko-KR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en-US" altLang="ko-KR" sz="1000" dirty="0"/>
              <a:t>Not </a:t>
            </a:r>
            <a:r>
              <a:rPr lang="en-US" altLang="ko-KR" sz="1000" dirty="0" smtClean="0"/>
              <a:t>applicable</a:t>
            </a:r>
            <a:r>
              <a:rPr lang="en-US" altLang="ko-KR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5780" y="309508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부서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(Department)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03648" y="3171102"/>
            <a:ext cx="16270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err="1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해당없음</a:t>
            </a:r>
            <a:r>
              <a:rPr lang="en-US" altLang="ko-KR" sz="1000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en-US" altLang="ko-KR" sz="1000" dirty="0"/>
              <a:t>Not applicable</a:t>
            </a:r>
            <a:r>
              <a:rPr lang="en-US" altLang="ko-KR" sz="1000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80360" y="309272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제작자</a:t>
            </a: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(Creator)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22384" y="3144976"/>
            <a:ext cx="27251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도도</a:t>
            </a:r>
            <a:r>
              <a:rPr lang="en-US" altLang="ko-KR" sz="12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(Dodo) / rabbit.white@daum.net</a:t>
            </a:r>
            <a:endParaRPr lang="en-US" altLang="ko-KR" sz="12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슬라이드 번호 개체 틀 14"/>
          <p:cNvSpPr txBox="1">
            <a:spLocks/>
          </p:cNvSpPr>
          <p:nvPr/>
        </p:nvSpPr>
        <p:spPr>
          <a:xfrm>
            <a:off x="8460432" y="6309320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C48C8F-6F70-494C-86F5-90A39BFC3F09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686011" y="771397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(Client)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53612" y="75833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(Area)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1643" y="78243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타이틀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(Title)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53612" y="47667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Job#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574489" y="83671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574489" y="47667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3400" y="448516"/>
            <a:ext cx="217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</a:t>
            </a:r>
            <a:r>
              <a:rPr lang="en-US" altLang="ko-KR" sz="1200" b="1" spc="-20" dirty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</a:t>
            </a:r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board)</a:t>
            </a:r>
            <a:endParaRPr lang="en-US" altLang="ko-KR" sz="1200" b="1" spc="-20" dirty="0" smtClean="0">
              <a:solidFill>
                <a:schemeClr val="bg2">
                  <a:lumMod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69050" y="83671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31640" y="836712"/>
            <a:ext cx="27562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 쓰기 설계도</a:t>
            </a:r>
            <a:r>
              <a:rPr lang="en-US" altLang="ko-KR" sz="11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(Write blueprint board)</a:t>
            </a:r>
            <a:endParaRPr lang="en-US" altLang="ko-KR" sz="11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471" y="1345704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기본 기능</a:t>
            </a:r>
            <a:r>
              <a:rPr lang="en-US" altLang="ko-KR" b="1" dirty="0"/>
              <a:t>(Basic </a:t>
            </a:r>
            <a:r>
              <a:rPr lang="en-US" altLang="ko-KR" b="1" dirty="0" smtClean="0"/>
              <a:t>function)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048421" y="1715036"/>
            <a:ext cx="6943957" cy="4791760"/>
            <a:chOff x="395536" y="1720347"/>
            <a:chExt cx="6943957" cy="479176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720347"/>
              <a:ext cx="6943957" cy="434253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377" y="5301208"/>
              <a:ext cx="6909300" cy="1210899"/>
            </a:xfrm>
            <a:prstGeom prst="rect">
              <a:avLst/>
            </a:prstGeom>
          </p:spPr>
        </p:pic>
      </p:grpSp>
      <p:sp>
        <p:nvSpPr>
          <p:cNvPr id="5" name="직사각형 4"/>
          <p:cNvSpPr/>
          <p:nvPr/>
        </p:nvSpPr>
        <p:spPr>
          <a:xfrm>
            <a:off x="3713903" y="4947556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선택사항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CKEditor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51643" y="2420888"/>
            <a:ext cx="521619" cy="3888432"/>
            <a:chOff x="551643" y="2420888"/>
            <a:chExt cx="521619" cy="3888432"/>
          </a:xfrm>
        </p:grpSpPr>
        <p:cxnSp>
          <p:nvCxnSpPr>
            <p:cNvPr id="8" name="직선 연결선 7"/>
            <p:cNvCxnSpPr/>
            <p:nvPr/>
          </p:nvCxnSpPr>
          <p:spPr>
            <a:xfrm flipH="1">
              <a:off x="551643" y="2420888"/>
              <a:ext cx="521619" cy="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551643" y="2708920"/>
              <a:ext cx="521619" cy="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551643" y="2996952"/>
              <a:ext cx="521619" cy="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551643" y="3429000"/>
              <a:ext cx="521619" cy="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551643" y="3717032"/>
              <a:ext cx="521619" cy="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551643" y="5250826"/>
              <a:ext cx="521619" cy="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551643" y="6309320"/>
              <a:ext cx="521619" cy="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551643" y="2420888"/>
              <a:ext cx="0" cy="3888432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551643" y="4944146"/>
            <a:ext cx="1401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필수사항</a:t>
            </a:r>
            <a:r>
              <a:rPr lang="en-US" altLang="ko-KR" sz="1100" dirty="0"/>
              <a:t>(</a:t>
            </a:r>
            <a:r>
              <a:rPr lang="en-US" altLang="ko-KR" sz="1100" dirty="0" smtClean="0"/>
              <a:t>Required)</a:t>
            </a:r>
            <a:endParaRPr lang="ko-KR" altLang="en-US" sz="11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3687180"/>
            <a:ext cx="1466850" cy="390525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4645383" y="1873612"/>
            <a:ext cx="3225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Index.php</a:t>
            </a:r>
            <a:r>
              <a:rPr lang="en-US" altLang="ko-KR" sz="1400" dirty="0" smtClean="0"/>
              <a:t>/board/{</a:t>
            </a:r>
            <a:r>
              <a:rPr lang="en-US" altLang="ko-KR" sz="1400" dirty="0" err="1" smtClean="0"/>
              <a:t>boardName</a:t>
            </a:r>
            <a:r>
              <a:rPr lang="en-US" altLang="ko-KR" sz="1400" dirty="0" smtClean="0"/>
              <a:t>}/write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3385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슬라이드 번호 개체 틀 14"/>
          <p:cNvSpPr txBox="1">
            <a:spLocks/>
          </p:cNvSpPr>
          <p:nvPr/>
        </p:nvSpPr>
        <p:spPr>
          <a:xfrm>
            <a:off x="8460432" y="6309320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C48C8F-6F70-494C-86F5-90A39BFC3F09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686011" y="771397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(Client)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53612" y="75833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(Area)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1643" y="78243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타이틀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(Title)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53612" y="47667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Job#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574489" y="83671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574489" y="47667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3400" y="448516"/>
            <a:ext cx="217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</a:t>
            </a:r>
            <a:r>
              <a:rPr lang="en-US" altLang="ko-KR" sz="1200" b="1" spc="-20" dirty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</a:t>
            </a:r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board)</a:t>
            </a:r>
            <a:endParaRPr lang="en-US" altLang="ko-KR" sz="1200" b="1" spc="-20" dirty="0" smtClean="0">
              <a:solidFill>
                <a:schemeClr val="bg2">
                  <a:lumMod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69050" y="83671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31640" y="836712"/>
            <a:ext cx="32589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 글 수정 설계도</a:t>
            </a:r>
            <a:r>
              <a:rPr lang="en-US" altLang="ko-KR" sz="11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board revision </a:t>
            </a:r>
            <a:r>
              <a:rPr lang="en-US" altLang="ko-KR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plan)</a:t>
            </a:r>
            <a:endParaRPr lang="en-US" altLang="ko-KR" sz="11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8091" y="1877293"/>
            <a:ext cx="6911585" cy="18669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858534" y="3111381"/>
            <a:ext cx="630021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편의성 </a:t>
            </a:r>
            <a:r>
              <a:rPr lang="ko-KR" altLang="en-US" sz="1200" dirty="0"/>
              <a:t>기능 영역</a:t>
            </a:r>
            <a:r>
              <a:rPr lang="en-US" altLang="ko-KR" sz="1200" dirty="0"/>
              <a:t>(</a:t>
            </a:r>
            <a:r>
              <a:rPr lang="ko-KR" altLang="en-US" sz="1200" dirty="0"/>
              <a:t>선택사항</a:t>
            </a:r>
            <a:r>
              <a:rPr lang="en-US" altLang="ko-KR" sz="1200" dirty="0"/>
              <a:t>) //Convenience feature area (optional)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858534" y="2535318"/>
            <a:ext cx="6300211" cy="512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기본 기능</a:t>
            </a:r>
            <a:r>
              <a:rPr lang="en-US" altLang="ko-KR" sz="1200" dirty="0" smtClean="0"/>
              <a:t>(Basic Function)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414109" y="1885125"/>
            <a:ext cx="969780" cy="242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게시판 수정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5681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슬라이드 번호 개체 틀 14"/>
          <p:cNvSpPr txBox="1">
            <a:spLocks/>
          </p:cNvSpPr>
          <p:nvPr/>
        </p:nvSpPr>
        <p:spPr>
          <a:xfrm>
            <a:off x="8460432" y="6309320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C48C8F-6F70-494C-86F5-90A39BFC3F09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686011" y="771397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(Client)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53612" y="75833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(Area)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1643" y="78243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타이틀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(Title)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53612" y="47667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Job#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574489" y="83671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574489" y="47667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3400" y="448516"/>
            <a:ext cx="217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</a:t>
            </a:r>
            <a:r>
              <a:rPr lang="en-US" altLang="ko-KR" sz="1200" b="1" spc="-20" dirty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</a:t>
            </a:r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board)</a:t>
            </a:r>
            <a:endParaRPr lang="en-US" altLang="ko-KR" sz="1200" b="1" spc="-20" dirty="0" smtClean="0">
              <a:solidFill>
                <a:schemeClr val="bg2">
                  <a:lumMod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69050" y="83671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31640" y="836712"/>
            <a:ext cx="32589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 글 수정 설계도</a:t>
            </a:r>
            <a:r>
              <a:rPr lang="en-US" altLang="ko-KR" sz="11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board revision </a:t>
            </a:r>
            <a:r>
              <a:rPr lang="en-US" altLang="ko-KR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plan)</a:t>
            </a:r>
            <a:endParaRPr lang="en-US" altLang="ko-KR" sz="11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2465" y="1315806"/>
            <a:ext cx="8363989" cy="4993514"/>
            <a:chOff x="312465" y="1315806"/>
            <a:chExt cx="8363989" cy="499351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315806"/>
              <a:ext cx="8280918" cy="427343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65" y="5699720"/>
              <a:ext cx="2038350" cy="609600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453400" y="5625436"/>
            <a:ext cx="8223054" cy="2518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편의성 </a:t>
            </a:r>
            <a:r>
              <a:rPr lang="ko-KR" altLang="en-US" sz="1200" dirty="0"/>
              <a:t>기능 영역</a:t>
            </a:r>
            <a:r>
              <a:rPr lang="en-US" altLang="ko-KR" sz="1200" dirty="0"/>
              <a:t>(</a:t>
            </a:r>
            <a:r>
              <a:rPr lang="ko-KR" altLang="en-US" sz="1200" dirty="0"/>
              <a:t>선택사항</a:t>
            </a:r>
            <a:r>
              <a:rPr lang="en-US" altLang="ko-KR" sz="1200" dirty="0"/>
              <a:t>) //Convenience feature area (optional)</a:t>
            </a:r>
            <a:endParaRPr lang="ko-KR" altLang="en-US" sz="12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9512" y="1628800"/>
            <a:ext cx="216024" cy="4509120"/>
            <a:chOff x="179512" y="1628800"/>
            <a:chExt cx="216024" cy="4509120"/>
          </a:xfrm>
        </p:grpSpPr>
        <p:cxnSp>
          <p:nvCxnSpPr>
            <p:cNvPr id="10" name="직선 연결선 9"/>
            <p:cNvCxnSpPr/>
            <p:nvPr/>
          </p:nvCxnSpPr>
          <p:spPr>
            <a:xfrm flipH="1">
              <a:off x="179512" y="1628800"/>
              <a:ext cx="216024" cy="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79512" y="6137920"/>
              <a:ext cx="216024" cy="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179512" y="5085184"/>
              <a:ext cx="216024" cy="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179512" y="3068960"/>
              <a:ext cx="216024" cy="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179512" y="2708920"/>
              <a:ext cx="216024" cy="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179512" y="2420888"/>
              <a:ext cx="216024" cy="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179512" y="2132856"/>
              <a:ext cx="216024" cy="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179512" y="1965974"/>
              <a:ext cx="216024" cy="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79512" y="1628800"/>
              <a:ext cx="0" cy="4509120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318" y="4823574"/>
            <a:ext cx="1401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필수사항</a:t>
            </a:r>
            <a:r>
              <a:rPr lang="en-US" altLang="ko-KR" sz="1100" dirty="0"/>
              <a:t>(</a:t>
            </a:r>
            <a:r>
              <a:rPr lang="en-US" altLang="ko-KR" sz="1100" dirty="0" smtClean="0"/>
              <a:t>Required)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453400" y="1352002"/>
            <a:ext cx="8223054" cy="18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기본 기능</a:t>
            </a:r>
            <a:r>
              <a:rPr lang="en-US" altLang="ko-KR" sz="1200" dirty="0" smtClean="0"/>
              <a:t>(Basic Function)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2941460"/>
            <a:ext cx="1466850" cy="390525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4645383" y="1873612"/>
            <a:ext cx="4120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Index.php</a:t>
            </a:r>
            <a:r>
              <a:rPr lang="en-US" altLang="ko-KR" sz="1400" dirty="0" smtClean="0"/>
              <a:t>/board/{</a:t>
            </a:r>
            <a:r>
              <a:rPr lang="en-US" altLang="ko-KR" sz="1400" dirty="0" err="1" smtClean="0"/>
              <a:t>boardName</a:t>
            </a:r>
            <a:r>
              <a:rPr lang="en-US" altLang="ko-KR" sz="1400" dirty="0" smtClean="0"/>
              <a:t>}/modify/{</a:t>
            </a:r>
            <a:r>
              <a:rPr lang="en-US" altLang="ko-KR" sz="1400" dirty="0" err="1" smtClean="0"/>
              <a:t>pageId</a:t>
            </a:r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4336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슬라이드 번호 개체 틀 14"/>
          <p:cNvSpPr txBox="1">
            <a:spLocks/>
          </p:cNvSpPr>
          <p:nvPr/>
        </p:nvSpPr>
        <p:spPr>
          <a:xfrm>
            <a:off x="8460432" y="6309320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C48C8F-6F70-494C-86F5-90A39BFC3F09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686011" y="771397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(Client)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53612" y="75833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(Area)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1643" y="78243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타이틀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(Title)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53612" y="47667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Job#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574489" y="83671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574489" y="47667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3400" y="448516"/>
            <a:ext cx="217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</a:t>
            </a:r>
            <a:r>
              <a:rPr lang="en-US" altLang="ko-KR" sz="1200" b="1" spc="-20" dirty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</a:t>
            </a:r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board)</a:t>
            </a:r>
            <a:endParaRPr lang="en-US" altLang="ko-KR" sz="1200" b="1" spc="-20" dirty="0" smtClean="0">
              <a:solidFill>
                <a:schemeClr val="bg2">
                  <a:lumMod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69050" y="83671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31640" y="836712"/>
            <a:ext cx="32589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 글 수정 설계도</a:t>
            </a:r>
            <a:r>
              <a:rPr lang="en-US" altLang="ko-KR" sz="11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board revision </a:t>
            </a:r>
            <a:r>
              <a:rPr lang="en-US" altLang="ko-KR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plan)</a:t>
            </a:r>
            <a:endParaRPr lang="en-US" altLang="ko-KR" sz="11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77" y="1851859"/>
            <a:ext cx="6648450" cy="26098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95536" y="1329425"/>
            <a:ext cx="8283260" cy="23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편의성 </a:t>
            </a:r>
            <a:r>
              <a:rPr lang="ko-KR" altLang="en-US" sz="1200" dirty="0"/>
              <a:t>기능 영역</a:t>
            </a:r>
            <a:r>
              <a:rPr lang="en-US" altLang="ko-KR" sz="1200" dirty="0"/>
              <a:t>(</a:t>
            </a:r>
            <a:r>
              <a:rPr lang="ko-KR" altLang="en-US" sz="1200" dirty="0"/>
              <a:t>선택사항</a:t>
            </a:r>
            <a:r>
              <a:rPr lang="en-US" altLang="ko-KR" sz="1200" dirty="0"/>
              <a:t>) //Convenience feature area (optional)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217" y="2868323"/>
            <a:ext cx="1209675" cy="457200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3137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슬라이드 번호 개체 틀 14"/>
          <p:cNvSpPr txBox="1">
            <a:spLocks/>
          </p:cNvSpPr>
          <p:nvPr/>
        </p:nvSpPr>
        <p:spPr>
          <a:xfrm>
            <a:off x="8460432" y="6309320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C48C8F-6F70-494C-86F5-90A39BFC3F09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686011" y="771397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(Client)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53612" y="75833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(Area)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1643" y="78243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타이틀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(Title)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53612" y="47667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Job#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574489" y="83671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574489" y="47667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3400" y="448516"/>
            <a:ext cx="217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</a:t>
            </a:r>
            <a:r>
              <a:rPr lang="en-US" altLang="ko-KR" sz="1200" b="1" spc="-20" dirty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</a:t>
            </a:r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board)</a:t>
            </a:r>
            <a:endParaRPr lang="en-US" altLang="ko-KR" sz="1200" b="1" spc="-20" dirty="0" smtClean="0">
              <a:solidFill>
                <a:schemeClr val="bg2">
                  <a:lumMod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69050" y="83671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31640" y="836712"/>
            <a:ext cx="32589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 글 수정 설계도</a:t>
            </a:r>
            <a:r>
              <a:rPr lang="en-US" altLang="ko-KR" sz="11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board revision </a:t>
            </a:r>
            <a:r>
              <a:rPr lang="en-US" altLang="ko-KR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plan)</a:t>
            </a:r>
            <a:endParaRPr lang="en-US" altLang="ko-KR" sz="11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1329425"/>
            <a:ext cx="8283260" cy="23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전체 화면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65934"/>
            <a:ext cx="8280918" cy="427343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6187082"/>
            <a:ext cx="2038350" cy="609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66" y="5087901"/>
            <a:ext cx="3539051" cy="1389255"/>
          </a:xfrm>
          <a:prstGeom prst="rect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448" y="5716657"/>
            <a:ext cx="1209675" cy="457200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645383" y="1873612"/>
            <a:ext cx="4120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Index.php</a:t>
            </a:r>
            <a:r>
              <a:rPr lang="en-US" altLang="ko-KR" sz="1400" dirty="0" smtClean="0"/>
              <a:t>/board/{</a:t>
            </a:r>
            <a:r>
              <a:rPr lang="en-US" altLang="ko-KR" sz="1400" dirty="0" err="1" smtClean="0"/>
              <a:t>boardName</a:t>
            </a:r>
            <a:r>
              <a:rPr lang="en-US" altLang="ko-KR" sz="1400" dirty="0" smtClean="0"/>
              <a:t>}/modify/{</a:t>
            </a:r>
            <a:r>
              <a:rPr lang="en-US" altLang="ko-KR" sz="1400" dirty="0" err="1" smtClean="0"/>
              <a:t>pageId</a:t>
            </a:r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4015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슬라이드 번호 개체 틀 14"/>
          <p:cNvSpPr txBox="1">
            <a:spLocks/>
          </p:cNvSpPr>
          <p:nvPr/>
        </p:nvSpPr>
        <p:spPr>
          <a:xfrm>
            <a:off x="8460432" y="6309320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C48C8F-6F70-494C-86F5-90A39BFC3F09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686011" y="771397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(Client)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53612" y="75833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(Area)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1643" y="78243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타이틀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(Title)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53612" y="47667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Job#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574489" y="83671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574489" y="47667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3400" y="448516"/>
            <a:ext cx="217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</a:t>
            </a:r>
            <a:r>
              <a:rPr lang="en-US" altLang="ko-KR" sz="1200" b="1" spc="-20" dirty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</a:t>
            </a:r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board)</a:t>
            </a:r>
            <a:endParaRPr lang="en-US" altLang="ko-KR" sz="1200" b="1" spc="-20" dirty="0" smtClean="0">
              <a:solidFill>
                <a:schemeClr val="bg2">
                  <a:lumMod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69050" y="83671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31640" y="836712"/>
            <a:ext cx="28809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 글 삭제 설계도</a:t>
            </a:r>
            <a:r>
              <a:rPr lang="en-US" altLang="ko-KR" sz="11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Board Delete)</a:t>
            </a:r>
            <a:endParaRPr lang="en-US" altLang="ko-KR" sz="11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1329425"/>
            <a:ext cx="8283260" cy="23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글 삭제 설계도</a:t>
            </a:r>
            <a:r>
              <a:rPr lang="en-US" altLang="ko-KR" sz="1200" dirty="0" smtClean="0"/>
              <a:t>(Delete </a:t>
            </a:r>
            <a:r>
              <a:rPr lang="en-US" altLang="ko-KR" sz="1200" dirty="0"/>
              <a:t>article </a:t>
            </a:r>
            <a:r>
              <a:rPr lang="en-US" altLang="ko-KR" sz="1200" dirty="0" smtClean="0"/>
              <a:t>blueprint)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752600"/>
            <a:ext cx="83915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5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슬라이드 번호 개체 틀 14"/>
          <p:cNvSpPr txBox="1">
            <a:spLocks/>
          </p:cNvSpPr>
          <p:nvPr/>
        </p:nvSpPr>
        <p:spPr>
          <a:xfrm>
            <a:off x="8460432" y="6309320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C48C8F-6F70-494C-86F5-90A39BFC3F09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686011" y="771397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(Client)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53612" y="75833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(Area)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1643" y="78243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타이틀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(Title)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53612" y="47667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Job#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574489" y="83671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574489" y="47667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3400" y="448516"/>
            <a:ext cx="217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</a:t>
            </a:r>
            <a:r>
              <a:rPr lang="en-US" altLang="ko-KR" sz="1200" b="1" spc="-20" dirty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</a:t>
            </a:r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board)</a:t>
            </a:r>
            <a:endParaRPr lang="en-US" altLang="ko-KR" sz="1200" b="1" spc="-20" dirty="0" smtClean="0">
              <a:solidFill>
                <a:schemeClr val="bg2">
                  <a:lumMod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69050" y="83671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31640" y="836712"/>
            <a:ext cx="18739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 </a:t>
            </a:r>
            <a:r>
              <a:rPr lang="en-US" altLang="ko-KR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RSS </a:t>
            </a:r>
            <a:r>
              <a:rPr lang="ko-KR" altLang="en-US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 구현 설계도</a:t>
            </a:r>
            <a:endParaRPr lang="en-US" altLang="ko-KR" sz="11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187169" y="1399257"/>
            <a:ext cx="6293080" cy="5195516"/>
            <a:chOff x="2112288" y="1621058"/>
            <a:chExt cx="5988104" cy="4888327"/>
          </a:xfrm>
        </p:grpSpPr>
        <p:sp>
          <p:nvSpPr>
            <p:cNvPr id="18" name="직사각형 17"/>
            <p:cNvSpPr/>
            <p:nvPr/>
          </p:nvSpPr>
          <p:spPr>
            <a:xfrm>
              <a:off x="2112288" y="1621058"/>
              <a:ext cx="5988104" cy="48883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400082" y="1916594"/>
              <a:ext cx="5363945" cy="4196319"/>
              <a:chOff x="395536" y="1257541"/>
              <a:chExt cx="4591438" cy="359197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8659" y="1257541"/>
                <a:ext cx="4588315" cy="3323587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4535136"/>
                <a:ext cx="878827" cy="314377"/>
              </a:xfrm>
              <a:prstGeom prst="rect">
                <a:avLst/>
              </a:prstGeom>
            </p:spPr>
          </p:pic>
        </p:grpSp>
      </p:grpSp>
      <p:grpSp>
        <p:nvGrpSpPr>
          <p:cNvPr id="13" name="그룹 12"/>
          <p:cNvGrpSpPr/>
          <p:nvPr/>
        </p:nvGrpSpPr>
        <p:grpSpPr>
          <a:xfrm>
            <a:off x="936247" y="3274870"/>
            <a:ext cx="779997" cy="2441579"/>
            <a:chOff x="551643" y="3068960"/>
            <a:chExt cx="779997" cy="2441579"/>
          </a:xfrm>
        </p:grpSpPr>
        <p:cxnSp>
          <p:nvCxnSpPr>
            <p:cNvPr id="10" name="직선 연결선 9"/>
            <p:cNvCxnSpPr/>
            <p:nvPr/>
          </p:nvCxnSpPr>
          <p:spPr>
            <a:xfrm flipH="1">
              <a:off x="551643" y="3068960"/>
              <a:ext cx="779997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551643" y="5510539"/>
              <a:ext cx="779997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551643" y="3068960"/>
              <a:ext cx="1" cy="2441579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540203" y="4250469"/>
            <a:ext cx="792088" cy="446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반복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(Iterator)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35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3528" y="2862079"/>
            <a:ext cx="3836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" dirty="0" smtClean="0">
                <a:solidFill>
                  <a:srgbClr val="EDDF25"/>
                </a:solidFill>
                <a:latin typeface="나눔고딕 ExtraBold" pitchFamily="50" charset="-127"/>
                <a:ea typeface="나눔고딕 ExtraBold" pitchFamily="50" charset="-127"/>
              </a:rPr>
              <a:t>감사합니다</a:t>
            </a:r>
            <a:endParaRPr lang="en-US" altLang="ko-KR" sz="3200" spc="-30" dirty="0" smtClean="0">
              <a:solidFill>
                <a:srgbClr val="EDDF25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6381908"/>
            <a:ext cx="22525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  </a:t>
            </a:r>
            <a:r>
              <a:rPr lang="ko-KR" altLang="en-US" sz="800" u="sng" dirty="0" smtClean="0">
                <a:solidFill>
                  <a:srgbClr val="FAEE06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dirty="0">
              <a:solidFill>
                <a:srgbClr val="FAEE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4116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슬라이드 번호 개체 틀 14"/>
          <p:cNvSpPr txBox="1">
            <a:spLocks/>
          </p:cNvSpPr>
          <p:nvPr/>
        </p:nvSpPr>
        <p:spPr>
          <a:xfrm>
            <a:off x="8460432" y="6309320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C48C8F-6F70-494C-86F5-90A39BFC3F09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425850"/>
              </p:ext>
            </p:extLst>
          </p:nvPr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4686011" y="771397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(Client)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53612" y="75833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(Area)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1643" y="78243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타이틀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(Title)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53612" y="47667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Job#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7574489" y="83671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574489" y="47667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3400" y="448516"/>
            <a:ext cx="217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</a:t>
            </a:r>
            <a:r>
              <a:rPr lang="en-US" altLang="ko-KR" sz="1200" b="1" spc="-20" dirty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</a:t>
            </a:r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board)</a:t>
            </a:r>
            <a:endParaRPr lang="en-US" altLang="ko-KR" sz="1200" b="1" spc="-20" dirty="0" smtClean="0">
              <a:solidFill>
                <a:schemeClr val="bg2">
                  <a:lumMod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050" y="83671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331640" y="836712"/>
            <a:ext cx="31139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 목록 설계도</a:t>
            </a:r>
            <a:r>
              <a:rPr lang="en-US" altLang="ko-KR" sz="11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Board List </a:t>
            </a:r>
            <a:r>
              <a:rPr lang="en-US" altLang="ko-KR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Blueprint)</a:t>
            </a:r>
            <a:endParaRPr lang="en-US" altLang="ko-KR" sz="11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99" y="1293737"/>
            <a:ext cx="8276156" cy="2495303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830201"/>
              </p:ext>
            </p:extLst>
          </p:nvPr>
        </p:nvGraphicFramePr>
        <p:xfrm>
          <a:off x="453400" y="3861048"/>
          <a:ext cx="8223056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208">
                  <a:extLst>
                    <a:ext uri="{9D8B030D-6E8A-4147-A177-3AD203B41FA5}">
                      <a16:colId xmlns:a16="http://schemas.microsoft.com/office/drawing/2014/main" val="4215107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28817140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74064717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43609537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963567193"/>
                    </a:ext>
                  </a:extLst>
                </a:gridCol>
                <a:gridCol w="752548">
                  <a:extLst>
                    <a:ext uri="{9D8B030D-6E8A-4147-A177-3AD203B41FA5}">
                      <a16:colId xmlns:a16="http://schemas.microsoft.com/office/drawing/2014/main" val="1957394364"/>
                    </a:ext>
                  </a:extLst>
                </a:gridCol>
                <a:gridCol w="831628">
                  <a:extLst>
                    <a:ext uri="{9D8B030D-6E8A-4147-A177-3AD203B41FA5}">
                      <a16:colId xmlns:a16="http://schemas.microsoft.com/office/drawing/2014/main" val="80921149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791015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번호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Num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(Category)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모드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(Mode)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글 제목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(Subject)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댓글 개수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(Comment Count)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(Author)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조회수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(Count)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등록일자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Regidate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2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4358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23728" y="5589240"/>
            <a:ext cx="433879" cy="3075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625856" y="5589240"/>
            <a:ext cx="433879" cy="307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127984" y="5589240"/>
            <a:ext cx="433879" cy="307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30112" y="5589240"/>
            <a:ext cx="433879" cy="307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132240" y="5589240"/>
            <a:ext cx="433879" cy="307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634368" y="5589240"/>
            <a:ext cx="433879" cy="307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136496" y="5589240"/>
            <a:ext cx="433879" cy="307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638624" y="5589240"/>
            <a:ext cx="433879" cy="307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140752" y="5589240"/>
            <a:ext cx="433879" cy="307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642879" y="5589240"/>
            <a:ext cx="433879" cy="307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400" y="5619804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처음</a:t>
            </a:r>
            <a:r>
              <a:rPr lang="en-US" altLang="ko-KR" sz="1200" dirty="0" smtClean="0"/>
              <a:t>(First)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7555894" y="561980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Last(</a:t>
            </a:r>
            <a:r>
              <a:rPr lang="ko-KR" altLang="en-US" sz="1200" dirty="0" smtClean="0"/>
              <a:t>마지막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8" name="대각선 방향의 모서리가 둥근 사각형 7"/>
          <p:cNvSpPr/>
          <p:nvPr/>
        </p:nvSpPr>
        <p:spPr>
          <a:xfrm>
            <a:off x="551643" y="6237312"/>
            <a:ext cx="778920" cy="43713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(Write)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대각선 방향의 모서리가 둥근 사각형 90"/>
          <p:cNvSpPr/>
          <p:nvPr/>
        </p:nvSpPr>
        <p:spPr>
          <a:xfrm>
            <a:off x="1479828" y="6237312"/>
            <a:ext cx="778920" cy="43713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RSS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50379" y="2349808"/>
            <a:ext cx="377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Index.php</a:t>
            </a:r>
            <a:r>
              <a:rPr lang="en-US" altLang="ko-KR" sz="1400" dirty="0" smtClean="0"/>
              <a:t>/board/{</a:t>
            </a:r>
            <a:r>
              <a:rPr lang="en-US" altLang="ko-KR" sz="1400" dirty="0" err="1" smtClean="0"/>
              <a:t>boardName</a:t>
            </a:r>
            <a:r>
              <a:rPr lang="en-US" altLang="ko-KR" sz="1400" dirty="0" smtClean="0"/>
              <a:t>}/list/{</a:t>
            </a:r>
            <a:r>
              <a:rPr lang="en-US" altLang="ko-KR" sz="1400" dirty="0" err="1" smtClean="0"/>
              <a:t>pageId</a:t>
            </a:r>
            <a:r>
              <a:rPr lang="en-US" altLang="ko-KR" sz="1400" dirty="0" smtClean="0"/>
              <a:t>}</a:t>
            </a:r>
          </a:p>
          <a:p>
            <a:r>
              <a:rPr lang="en-US" altLang="ko-KR" sz="1400" dirty="0" err="1"/>
              <a:t>Index.php</a:t>
            </a:r>
            <a:r>
              <a:rPr lang="en-US" altLang="ko-KR" sz="1400" dirty="0"/>
              <a:t>/board/{</a:t>
            </a:r>
            <a:r>
              <a:rPr lang="en-US" altLang="ko-KR" sz="1400" dirty="0" err="1"/>
              <a:t>boardName</a:t>
            </a:r>
            <a:r>
              <a:rPr lang="en-US" altLang="ko-KR" sz="1400" dirty="0"/>
              <a:t>}/</a:t>
            </a:r>
            <a:r>
              <a:rPr lang="en-US" altLang="ko-KR" sz="1400" dirty="0" smtClean="0"/>
              <a:t>list</a:t>
            </a:r>
            <a:endParaRPr lang="ko-KR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슬라이드 번호 개체 틀 14"/>
          <p:cNvSpPr txBox="1">
            <a:spLocks/>
          </p:cNvSpPr>
          <p:nvPr/>
        </p:nvSpPr>
        <p:spPr>
          <a:xfrm>
            <a:off x="8460432" y="6309320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C48C8F-6F70-494C-86F5-90A39BFC3F09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789756"/>
              </p:ext>
            </p:extLst>
          </p:nvPr>
        </p:nvGraphicFramePr>
        <p:xfrm>
          <a:off x="453400" y="1484784"/>
          <a:ext cx="8223056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208">
                  <a:extLst>
                    <a:ext uri="{9D8B030D-6E8A-4147-A177-3AD203B41FA5}">
                      <a16:colId xmlns:a16="http://schemas.microsoft.com/office/drawing/2014/main" val="4215107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28817140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74064717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43609537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963567193"/>
                    </a:ext>
                  </a:extLst>
                </a:gridCol>
                <a:gridCol w="752548">
                  <a:extLst>
                    <a:ext uri="{9D8B030D-6E8A-4147-A177-3AD203B41FA5}">
                      <a16:colId xmlns:a16="http://schemas.microsoft.com/office/drawing/2014/main" val="1957394364"/>
                    </a:ext>
                  </a:extLst>
                </a:gridCol>
                <a:gridCol w="831628">
                  <a:extLst>
                    <a:ext uri="{9D8B030D-6E8A-4147-A177-3AD203B41FA5}">
                      <a16:colId xmlns:a16="http://schemas.microsoft.com/office/drawing/2014/main" val="80921149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791015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번호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Num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(Category)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모드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(Mode)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글 제목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(Subject)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댓글 개수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(Comment Count)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(Author)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조회수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(Count)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등록일자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Regidate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2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4358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058413" y="5589240"/>
            <a:ext cx="433879" cy="3075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560541" y="5589240"/>
            <a:ext cx="433879" cy="307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062669" y="5589240"/>
            <a:ext cx="433879" cy="307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564797" y="5589240"/>
            <a:ext cx="433879" cy="307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066925" y="5589240"/>
            <a:ext cx="433879" cy="307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569053" y="5589240"/>
            <a:ext cx="433879" cy="307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71181" y="5589240"/>
            <a:ext cx="433879" cy="307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573309" y="5589240"/>
            <a:ext cx="433879" cy="307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075437" y="5589240"/>
            <a:ext cx="433879" cy="307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577564" y="5589240"/>
            <a:ext cx="433879" cy="307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400" y="5619804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처음</a:t>
            </a:r>
            <a:r>
              <a:rPr lang="en-US" altLang="ko-KR" sz="1200" dirty="0" smtClean="0"/>
              <a:t>(First)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7747045" y="562842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Last(</a:t>
            </a:r>
            <a:r>
              <a:rPr lang="ko-KR" altLang="en-US" sz="1200" dirty="0" smtClean="0"/>
              <a:t>마지막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8" name="대각선 방향의 모서리가 둥근 사각형 7"/>
          <p:cNvSpPr/>
          <p:nvPr/>
        </p:nvSpPr>
        <p:spPr>
          <a:xfrm>
            <a:off x="475089" y="6087251"/>
            <a:ext cx="778920" cy="437133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(Write)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대각선 방향의 모서리가 둥근 사각형 90"/>
          <p:cNvSpPr/>
          <p:nvPr/>
        </p:nvSpPr>
        <p:spPr>
          <a:xfrm>
            <a:off x="1403274" y="6087251"/>
            <a:ext cx="778920" cy="437133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RSS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50287"/>
              </p:ext>
            </p:extLst>
          </p:nvPr>
        </p:nvGraphicFramePr>
        <p:xfrm>
          <a:off x="460472" y="2329537"/>
          <a:ext cx="8223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208">
                  <a:extLst>
                    <a:ext uri="{9D8B030D-6E8A-4147-A177-3AD203B41FA5}">
                      <a16:colId xmlns:a16="http://schemas.microsoft.com/office/drawing/2014/main" val="349468006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93090652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599144687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87964535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593565783"/>
                    </a:ext>
                  </a:extLst>
                </a:gridCol>
                <a:gridCol w="752548">
                  <a:extLst>
                    <a:ext uri="{9D8B030D-6E8A-4147-A177-3AD203B41FA5}">
                      <a16:colId xmlns:a16="http://schemas.microsoft.com/office/drawing/2014/main" val="2012017686"/>
                    </a:ext>
                  </a:extLst>
                </a:gridCol>
                <a:gridCol w="831628">
                  <a:extLst>
                    <a:ext uri="{9D8B030D-6E8A-4147-A177-3AD203B41FA5}">
                      <a16:colId xmlns:a16="http://schemas.microsoft.com/office/drawing/2014/main" val="380714238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35491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557854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643963"/>
              </p:ext>
            </p:extLst>
          </p:nvPr>
        </p:nvGraphicFramePr>
        <p:xfrm>
          <a:off x="460472" y="2730939"/>
          <a:ext cx="8223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208">
                  <a:extLst>
                    <a:ext uri="{9D8B030D-6E8A-4147-A177-3AD203B41FA5}">
                      <a16:colId xmlns:a16="http://schemas.microsoft.com/office/drawing/2014/main" val="349468006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93090652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599144687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87964535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593565783"/>
                    </a:ext>
                  </a:extLst>
                </a:gridCol>
                <a:gridCol w="752548">
                  <a:extLst>
                    <a:ext uri="{9D8B030D-6E8A-4147-A177-3AD203B41FA5}">
                      <a16:colId xmlns:a16="http://schemas.microsoft.com/office/drawing/2014/main" val="2012017686"/>
                    </a:ext>
                  </a:extLst>
                </a:gridCol>
                <a:gridCol w="831628">
                  <a:extLst>
                    <a:ext uri="{9D8B030D-6E8A-4147-A177-3AD203B41FA5}">
                      <a16:colId xmlns:a16="http://schemas.microsoft.com/office/drawing/2014/main" val="380714238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35491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557854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890599"/>
              </p:ext>
            </p:extLst>
          </p:nvPr>
        </p:nvGraphicFramePr>
        <p:xfrm>
          <a:off x="460472" y="5021867"/>
          <a:ext cx="8223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208">
                  <a:extLst>
                    <a:ext uri="{9D8B030D-6E8A-4147-A177-3AD203B41FA5}">
                      <a16:colId xmlns:a16="http://schemas.microsoft.com/office/drawing/2014/main" val="349468006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93090652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599144687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87964535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593565783"/>
                    </a:ext>
                  </a:extLst>
                </a:gridCol>
                <a:gridCol w="752548">
                  <a:extLst>
                    <a:ext uri="{9D8B030D-6E8A-4147-A177-3AD203B41FA5}">
                      <a16:colId xmlns:a16="http://schemas.microsoft.com/office/drawing/2014/main" val="2012017686"/>
                    </a:ext>
                  </a:extLst>
                </a:gridCol>
                <a:gridCol w="831628">
                  <a:extLst>
                    <a:ext uri="{9D8B030D-6E8A-4147-A177-3AD203B41FA5}">
                      <a16:colId xmlns:a16="http://schemas.microsoft.com/office/drawing/2014/main" val="380714238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35491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55785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7896" y="196068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17896" y="2388069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16888" y="2776921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6930" y="504799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10</a:t>
            </a:r>
            <a:endParaRPr lang="ko-KR" alt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74379" y="5619804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이전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Prev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988452" y="5619804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다음</a:t>
            </a:r>
            <a:r>
              <a:rPr lang="en-US" altLang="ko-KR" sz="1200" dirty="0" smtClean="0"/>
              <a:t>(Next)</a:t>
            </a:r>
            <a:endParaRPr lang="ko-KR" altLang="en-US" sz="12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896928"/>
              </p:ext>
            </p:extLst>
          </p:nvPr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686011" y="771397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(Client)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53612" y="75833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(Area)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1643" y="78243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타이틀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(Title)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53612" y="47667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Job#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574489" y="83671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574489" y="47667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3400" y="448516"/>
            <a:ext cx="217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</a:t>
            </a:r>
            <a:r>
              <a:rPr lang="en-US" altLang="ko-KR" sz="1200" b="1" spc="-20" dirty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</a:t>
            </a:r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board)</a:t>
            </a:r>
            <a:endParaRPr lang="en-US" altLang="ko-KR" sz="1200" b="1" spc="-20" dirty="0" smtClean="0">
              <a:solidFill>
                <a:schemeClr val="bg2">
                  <a:lumMod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69050" y="83671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31640" y="836712"/>
            <a:ext cx="31139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 목록 설계도</a:t>
            </a:r>
            <a:r>
              <a:rPr lang="en-US" altLang="ko-KR" sz="11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Board List </a:t>
            </a:r>
            <a:r>
              <a:rPr lang="en-US" altLang="ko-KR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Blueprint)</a:t>
            </a:r>
            <a:endParaRPr lang="en-US" altLang="ko-KR" sz="11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55708" y="3212976"/>
            <a:ext cx="0" cy="1728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54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슬라이드 번호 개체 틀 14"/>
          <p:cNvSpPr txBox="1">
            <a:spLocks/>
          </p:cNvSpPr>
          <p:nvPr/>
        </p:nvSpPr>
        <p:spPr>
          <a:xfrm>
            <a:off x="8460432" y="6309320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C48C8F-6F70-494C-86F5-90A39BFC3F09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686011" y="771397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(Client)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53612" y="75833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(Area)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1643" y="78243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타이틀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(Title)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53612" y="47667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Job#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574489" y="83671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574489" y="47667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3400" y="448516"/>
            <a:ext cx="217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</a:t>
            </a:r>
            <a:r>
              <a:rPr lang="en-US" altLang="ko-KR" sz="1200" b="1" spc="-20" dirty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</a:t>
            </a:r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board)</a:t>
            </a:r>
            <a:endParaRPr lang="en-US" altLang="ko-KR" sz="1200" b="1" spc="-20" dirty="0" smtClean="0">
              <a:solidFill>
                <a:schemeClr val="bg2">
                  <a:lumMod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69050" y="83671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31640" y="836712"/>
            <a:ext cx="32262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 보기 설계도</a:t>
            </a:r>
            <a:r>
              <a:rPr lang="en-US" altLang="ko-KR" sz="11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Board View </a:t>
            </a:r>
            <a:r>
              <a:rPr lang="en-US" altLang="ko-KR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Blueprint)</a:t>
            </a:r>
            <a:endParaRPr lang="en-US" altLang="ko-KR" sz="11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471" y="134570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레이아웃</a:t>
            </a:r>
            <a:r>
              <a:rPr lang="en-US" altLang="ko-KR" b="1" dirty="0" smtClean="0"/>
              <a:t>(Layout)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413345" y="2020660"/>
            <a:ext cx="6750943" cy="385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5303" y="3398861"/>
            <a:ext cx="6514967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기본 기능</a:t>
            </a:r>
            <a:r>
              <a:rPr lang="en-US" altLang="ko-KR" dirty="0">
                <a:solidFill>
                  <a:schemeClr val="tx1"/>
                </a:solidFill>
              </a:rPr>
              <a:t>(Basic </a:t>
            </a:r>
            <a:r>
              <a:rPr lang="en-US" altLang="ko-KR" dirty="0" smtClean="0">
                <a:solidFill>
                  <a:schemeClr val="tx1"/>
                </a:solidFill>
              </a:rPr>
              <a:t>function)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5305" y="4206018"/>
            <a:ext cx="6514966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 첨부 열람 기능</a:t>
            </a:r>
            <a:r>
              <a:rPr lang="en-US" altLang="ko-KR" dirty="0">
                <a:solidFill>
                  <a:schemeClr val="tx1"/>
                </a:solidFill>
              </a:rPr>
              <a:t>(File attachment reading </a:t>
            </a:r>
            <a:r>
              <a:rPr lang="en-US" altLang="ko-KR" dirty="0" smtClean="0">
                <a:solidFill>
                  <a:schemeClr val="tx1"/>
                </a:solidFill>
              </a:rPr>
              <a:t>function)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5304" y="5013176"/>
            <a:ext cx="6514967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 기능</a:t>
            </a:r>
            <a:r>
              <a:rPr lang="en-US" altLang="ko-KR" dirty="0">
                <a:solidFill>
                  <a:schemeClr val="tx1"/>
                </a:solidFill>
              </a:rPr>
              <a:t>(Comment </a:t>
            </a:r>
            <a:r>
              <a:rPr lang="en-US" altLang="ko-KR" dirty="0" smtClean="0">
                <a:solidFill>
                  <a:schemeClr val="tx1"/>
                </a:solidFill>
              </a:rPr>
              <a:t>function)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13345" y="2020660"/>
            <a:ext cx="1618423" cy="357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보기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385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슬라이드 번호 개체 틀 14"/>
          <p:cNvSpPr txBox="1">
            <a:spLocks/>
          </p:cNvSpPr>
          <p:nvPr/>
        </p:nvSpPr>
        <p:spPr>
          <a:xfrm>
            <a:off x="8460432" y="6309320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C48C8F-6F70-494C-86F5-90A39BFC3F09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686011" y="771397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(Client)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53612" y="75833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(Area)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1643" y="78243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타이틀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(Title)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53612" y="47667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Job#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574489" y="83671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574489" y="47667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3400" y="448516"/>
            <a:ext cx="217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</a:t>
            </a:r>
            <a:r>
              <a:rPr lang="en-US" altLang="ko-KR" sz="1200" b="1" spc="-20" dirty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</a:t>
            </a:r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board)</a:t>
            </a:r>
            <a:endParaRPr lang="en-US" altLang="ko-KR" sz="1200" b="1" spc="-20" dirty="0" smtClean="0">
              <a:solidFill>
                <a:schemeClr val="bg2">
                  <a:lumMod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69050" y="83671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31640" y="836712"/>
            <a:ext cx="32262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 보기 설계도</a:t>
            </a:r>
            <a:r>
              <a:rPr lang="en-US" altLang="ko-KR" sz="11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Board View </a:t>
            </a:r>
            <a:r>
              <a:rPr lang="en-US" altLang="ko-KR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Blueprint)</a:t>
            </a:r>
            <a:endParaRPr lang="en-US" altLang="ko-KR" sz="11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38" y="1841268"/>
            <a:ext cx="8280918" cy="33879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2471" y="1345704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기본 기능</a:t>
            </a:r>
            <a:r>
              <a:rPr lang="en-US" altLang="ko-KR" b="1" dirty="0" smtClean="0"/>
              <a:t>(Basic Function)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45383" y="1873612"/>
            <a:ext cx="392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Index.php</a:t>
            </a:r>
            <a:r>
              <a:rPr lang="en-US" altLang="ko-KR" sz="1400" dirty="0" smtClean="0"/>
              <a:t>/board/{</a:t>
            </a:r>
            <a:r>
              <a:rPr lang="en-US" altLang="ko-KR" sz="1400" dirty="0" err="1" smtClean="0"/>
              <a:t>boardName</a:t>
            </a:r>
            <a:r>
              <a:rPr lang="en-US" altLang="ko-KR" sz="1400" dirty="0" smtClean="0"/>
              <a:t>}/view/{</a:t>
            </a:r>
            <a:r>
              <a:rPr lang="en-US" altLang="ko-KR" sz="1400" dirty="0" err="1" smtClean="0"/>
              <a:t>pageId</a:t>
            </a:r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3401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슬라이드 번호 개체 틀 14"/>
          <p:cNvSpPr txBox="1">
            <a:spLocks/>
          </p:cNvSpPr>
          <p:nvPr/>
        </p:nvSpPr>
        <p:spPr>
          <a:xfrm>
            <a:off x="8460432" y="6309320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C48C8F-6F70-494C-86F5-90A39BFC3F09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686011" y="771397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(Client)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53612" y="75833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(Area)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1643" y="78243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타이틀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(Title)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53612" y="47667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Job#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574489" y="83671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574489" y="47667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3400" y="448516"/>
            <a:ext cx="217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</a:t>
            </a:r>
            <a:r>
              <a:rPr lang="en-US" altLang="ko-KR" sz="1200" b="1" spc="-20" dirty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</a:t>
            </a:r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board)</a:t>
            </a:r>
            <a:endParaRPr lang="en-US" altLang="ko-KR" sz="1200" b="1" spc="-20" dirty="0" smtClean="0">
              <a:solidFill>
                <a:schemeClr val="bg2">
                  <a:lumMod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69050" y="83671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31640" y="836712"/>
            <a:ext cx="32262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 보기 설계도</a:t>
            </a:r>
            <a:r>
              <a:rPr lang="en-US" altLang="ko-KR" sz="11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Board View </a:t>
            </a:r>
            <a:r>
              <a:rPr lang="en-US" altLang="ko-KR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Blueprint)</a:t>
            </a:r>
            <a:endParaRPr lang="en-US" altLang="ko-KR" sz="11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471" y="1345704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댓글 기능</a:t>
            </a:r>
            <a:r>
              <a:rPr lang="en-US" altLang="ko-KR" b="1" dirty="0"/>
              <a:t>(Comment function)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4396"/>
            <a:ext cx="6686550" cy="42386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51643" y="2348880"/>
            <a:ext cx="805280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댓글 목록</a:t>
            </a:r>
            <a:r>
              <a:rPr lang="en-US" altLang="ko-KR" dirty="0"/>
              <a:t>(Comment </a:t>
            </a:r>
            <a:r>
              <a:rPr lang="en-US" altLang="ko-KR" dirty="0" smtClean="0"/>
              <a:t>list)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082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슬라이드 번호 개체 틀 14"/>
          <p:cNvSpPr txBox="1">
            <a:spLocks/>
          </p:cNvSpPr>
          <p:nvPr/>
        </p:nvSpPr>
        <p:spPr>
          <a:xfrm>
            <a:off x="8460432" y="6309320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C48C8F-6F70-494C-86F5-90A39BFC3F09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686011" y="771397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(Client)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53612" y="75833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(Area)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1643" y="78243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타이틀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(Title)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53612" y="47667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Job#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574489" y="83671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574489" y="47667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3400" y="448516"/>
            <a:ext cx="217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</a:t>
            </a:r>
            <a:r>
              <a:rPr lang="en-US" altLang="ko-KR" sz="1200" b="1" spc="-20" dirty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</a:t>
            </a:r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board)</a:t>
            </a:r>
            <a:endParaRPr lang="en-US" altLang="ko-KR" sz="1200" b="1" spc="-20" dirty="0" smtClean="0">
              <a:solidFill>
                <a:schemeClr val="bg2">
                  <a:lumMod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69050" y="83671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31640" y="836712"/>
            <a:ext cx="32262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 보기 설계도</a:t>
            </a:r>
            <a:r>
              <a:rPr lang="en-US" altLang="ko-KR" sz="11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Board View </a:t>
            </a:r>
            <a:r>
              <a:rPr lang="en-US" altLang="ko-KR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Blueprint)</a:t>
            </a:r>
            <a:endParaRPr lang="en-US" altLang="ko-KR" sz="11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471" y="1345704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댓글 기능</a:t>
            </a:r>
            <a:r>
              <a:rPr lang="en-US" altLang="ko-KR" b="1" dirty="0"/>
              <a:t>(Comment function)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4396"/>
            <a:ext cx="6686550" cy="423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304837"/>
            <a:ext cx="8280918" cy="6201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0207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슬라이드 번호 개체 틀 14"/>
          <p:cNvSpPr txBox="1">
            <a:spLocks/>
          </p:cNvSpPr>
          <p:nvPr/>
        </p:nvSpPr>
        <p:spPr>
          <a:xfrm>
            <a:off x="8460432" y="6309320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C48C8F-6F70-494C-86F5-90A39BFC3F09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686011" y="771397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(Client)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53612" y="75833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(Area)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1643" y="78243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타이틀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(Title)</a:t>
            </a:r>
            <a:endParaRPr lang="en-US" altLang="ko-KR" sz="10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53612" y="47667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Job#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574489" y="83671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장소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574489" y="476672"/>
            <a:ext cx="41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3400" y="448516"/>
            <a:ext cx="217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</a:t>
            </a:r>
            <a:r>
              <a:rPr lang="en-US" altLang="ko-KR" sz="1200" b="1" spc="-20" dirty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</a:t>
            </a:r>
            <a:r>
              <a:rPr lang="en-US" altLang="ko-KR" sz="1200" b="1" spc="-20" dirty="0" smtClean="0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board)</a:t>
            </a:r>
            <a:endParaRPr lang="en-US" altLang="ko-KR" sz="1200" b="1" spc="-20" dirty="0" smtClean="0">
              <a:solidFill>
                <a:schemeClr val="bg2">
                  <a:lumMod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69050" y="83671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31640" y="836712"/>
            <a:ext cx="32262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 보기 설계도</a:t>
            </a:r>
            <a:r>
              <a:rPr lang="en-US" altLang="ko-KR" sz="11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(Bulletin Board View </a:t>
            </a:r>
            <a:r>
              <a:rPr lang="en-US" altLang="ko-KR" sz="1100" b="1" spc="-2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Blueprint)</a:t>
            </a:r>
            <a:endParaRPr lang="en-US" altLang="ko-KR" sz="1100" b="1" spc="-2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992" y="1345704"/>
            <a:ext cx="602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smtClean="0"/>
              <a:t>파일 </a:t>
            </a:r>
            <a:r>
              <a:rPr lang="ko-KR" altLang="en-US" dirty="0"/>
              <a:t>첨부 열람 기능</a:t>
            </a:r>
            <a:r>
              <a:rPr lang="en-US" altLang="ko-KR" dirty="0"/>
              <a:t>(File attachment reading function)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07" y="1878200"/>
            <a:ext cx="8340847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5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F6F6F"/>
      </a:hlink>
      <a:folHlink>
        <a:srgbClr val="373737"/>
      </a:folHlink>
    </a:clrScheme>
    <a:fontScheme name="스토리보드">
      <a:majorFont>
        <a:latin typeface="나눔고딕 ExtraBold"/>
        <a:ea typeface="나눔고딕 ExtraBold"/>
        <a:cs typeface=""/>
      </a:majorFont>
      <a:minorFont>
        <a:latin typeface="나눔고딕 ExtraBold"/>
        <a:ea typeface="나눔고딕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d01_밝은나눔</Template>
  <TotalTime>2449</TotalTime>
  <Words>836</Words>
  <Application>Microsoft Office PowerPoint</Application>
  <PresentationFormat>화면 슬라이드 쇼(4:3)</PresentationFormat>
  <Paragraphs>283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나눔고딕 ExtraBold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Windows 사용자</cp:lastModifiedBy>
  <cp:revision>93</cp:revision>
  <dcterms:created xsi:type="dcterms:W3CDTF">2011-08-25T22:54:50Z</dcterms:created>
  <dcterms:modified xsi:type="dcterms:W3CDTF">2019-11-10T04:05:43Z</dcterms:modified>
</cp:coreProperties>
</file>