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54673"/>
            <a:ext cx="6980349" cy="682581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328700"/>
            <a:ext cx="12192000" cy="685099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754671"/>
            <a:ext cx="6980349" cy="121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0" y="1437254"/>
            <a:ext cx="7778839" cy="12360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437255"/>
            <a:ext cx="6426558" cy="12360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7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8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0C6-64ED-40D8-9A5E-1AE49801EEBD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1D70C-92BE-4306-AB26-7C7742CD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5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510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5620" y="1078651"/>
            <a:ext cx="11873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2BA90C6-64ED-40D8-9A5E-1AE49801EEBD}" type="datetimeFigureOut">
              <a:rPr lang="ko-KR" altLang="en-US" smtClean="0"/>
              <a:pPr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191D70C-92BE-4306-AB26-7C7742CDC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ko-KR" altLang="en-US" sz="2400" dirty="0" smtClean="0"/>
              <a:t>매장관리 솔루션</a:t>
            </a:r>
            <a:r>
              <a:rPr lang="en-US" altLang="ko-KR" sz="2400" dirty="0" smtClean="0"/>
              <a:t>(Store Management Solution)</a:t>
            </a:r>
            <a:endParaRPr lang="ko-KR" altLang="en-US" sz="2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/>
              <a:t>도도</a:t>
            </a:r>
            <a:r>
              <a:rPr lang="en-US" altLang="ko-KR" b="1" dirty="0" smtClean="0"/>
              <a:t>(Dodo) / rabbit.white@daum.net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960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(Content of Tables)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인터페이스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구조도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식당 웹 사이트</a:t>
            </a:r>
            <a:r>
              <a:rPr lang="en-US" altLang="ko-KR" dirty="0" smtClean="0"/>
              <a:t>(PHP)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(Java)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3180"/>
            <a:ext cx="6980349" cy="121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875763"/>
            <a:ext cx="7778839" cy="12360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75764"/>
            <a:ext cx="6426558" cy="12360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3180"/>
            <a:ext cx="6980349" cy="121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875763"/>
            <a:ext cx="7778839" cy="12360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75764"/>
            <a:ext cx="6426558" cy="12360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2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3180"/>
            <a:ext cx="6980349" cy="121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875763"/>
            <a:ext cx="7778839" cy="12360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75764"/>
            <a:ext cx="6426558" cy="12360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" y="1203279"/>
            <a:ext cx="4162425" cy="2047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38" y="1203279"/>
            <a:ext cx="7458075" cy="487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791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3180"/>
            <a:ext cx="6980349" cy="121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875763"/>
            <a:ext cx="7778839" cy="12360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75764"/>
            <a:ext cx="6426558" cy="123607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4" y="1245054"/>
            <a:ext cx="4505325" cy="2800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623" y="1254579"/>
            <a:ext cx="4505325" cy="27908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235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매장관리 솔루션(Store Management Solution)</vt:lpstr>
      <vt:lpstr>목차(Content of Tables)</vt:lpstr>
      <vt:lpstr>1. 프로젝트 소개</vt:lpstr>
      <vt:lpstr>1. 프로젝트 소개</vt:lpstr>
      <vt:lpstr>1.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56</cp:revision>
  <dcterms:created xsi:type="dcterms:W3CDTF">2019-09-03T08:46:12Z</dcterms:created>
  <dcterms:modified xsi:type="dcterms:W3CDTF">2019-09-03T08:56:16Z</dcterms:modified>
</cp:coreProperties>
</file>