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>
        <p:scale>
          <a:sx n="70" d="100"/>
          <a:sy n="70" d="100"/>
        </p:scale>
        <p:origin x="-288" y="-66"/>
      </p:cViewPr>
      <p:guideLst>
        <p:guide orient="horz" pos="2166"/>
        <p:guide orient="horz" pos="1162"/>
        <p:guide orient="horz" pos="276"/>
        <p:guide orient="horz" pos="846"/>
        <p:guide orient="horz" pos="1346"/>
        <p:guide orient="horz" pos="557"/>
        <p:guide orient="horz" pos="3864"/>
        <p:guide orient="horz" pos="1663"/>
        <p:guide pos="2894"/>
        <p:guide pos="5528"/>
        <p:guide pos="228"/>
        <p:guide pos="1560"/>
        <p:guide pos="4224"/>
        <p:guide pos="900"/>
        <p:guide pos="4909"/>
        <p:guide pos="1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://hangeul.naver.com/fon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.png"  /><Relationship Id="rId4" Type="http://schemas.openxmlformats.org/officeDocument/2006/relationships/hyperlink" Target="http://hangeul.naver.com/font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</a:rPr>
              <a:t>JSP and Servlet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3303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2019. 11. 23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개인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(Personal)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도도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  <a:t>(Dodo) / rabbit.white@daum.net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이 문서는 나눔글꼴로 작성되었습니다</a:t>
            </a:r>
            <a:r>
              <a:rPr lang="en-US" altLang="ko-KR" sz="800" spc="-2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. </a:t>
            </a:r>
            <a:r>
              <a:rPr lang="ko-KR" altLang="en-US" sz="800" u="sng" spc="-20">
                <a:solidFill>
                  <a:srgbClr val="4495d2"/>
                </a:solidFill>
                <a:latin typeface="나눔고딕"/>
                <a:ea typeface="나눔고딕"/>
                <a:cs typeface="+mj-cs"/>
                <a:hlinkClick r:id="rId3"/>
              </a:rPr>
              <a:t>설치하기</a:t>
            </a:r>
            <a:endParaRPr lang="ko-KR" altLang="en-US" sz="800" u="sng" spc="-20">
              <a:solidFill>
                <a:srgbClr val="4495d2"/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274915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27491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274193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274321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682406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4. 프론트엔드에서 사용자 접속의 예(Example of User Connections at the Front End)</a:t>
            </a:r>
            <a:endParaRPr lang="en-US" altLang="ko-KR" sz="19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10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318144"/>
            <a:ext cx="8470547" cy="60869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예제에 사용한 게시판 DB 설계를 하였다.</a:t>
            </a:r>
            <a:r>
              <a:rPr lang="en-US" altLang="ko-KR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가볍게 따라서 작성하면 될 것이다.</a:t>
            </a: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(Designed bulletin board DB used in the example.</a:t>
            </a:r>
            <a:r>
              <a:rPr lang="en-US" altLang="ko-KR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Simply follow along.)</a:t>
            </a: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821" y="1955651"/>
            <a:ext cx="8341179" cy="4473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7799483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아파치 톰캣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9.0.27(Apache Tomcat 9.0.27)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이클립스 환경설정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j-cs"/>
              </a:rPr>
              <a:t>(Eclipse Preference)</a:t>
            </a:r>
            <a:endParaRPr lang="en-US" altLang="ko-KR" sz="16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HeidiSQL 10.2.0.5599에서 게시판 DB 설계하기(Designing board DB in HeidiSQL10.2.0.5599)</a:t>
            </a:r>
            <a:endParaRPr lang="en-US" altLang="ko-KR" sz="16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프론트엔드에서 사용자 접속의 예(Example of User Connections at the Front End)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66713" y="2279514"/>
            <a:ext cx="758668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64474" y="3131246"/>
            <a:ext cx="75890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4474" y="3557112"/>
            <a:ext cx="757637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4474" y="2705380"/>
            <a:ext cx="7561703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66713" y="1852003"/>
            <a:ext cx="757309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7836495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1.</a:t>
            </a:r>
            <a:r>
              <a:rPr lang="ko-KR" altLang="en-US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아파치 톰캣 </a:t>
            </a: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9.0.27(Apache Tomcat 9.0.27)</a:t>
            </a:r>
            <a:endParaRPr lang="en-US" altLang="ko-KR" sz="3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3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458751"/>
            <a:ext cx="8470547" cy="5814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톰캣을 실행한다. startup.bat 배치 파일을 실행하면 된다.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(Run Tomcat. Just run the startup.bat batch file.)</a:t>
            </a:r>
            <a:endParaRPr lang="ko-KR" altLang="en-US" sz="12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554" y="2227501"/>
            <a:ext cx="6906765" cy="4256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3286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1.</a:t>
            </a:r>
            <a:r>
              <a:rPr lang="ko-KR" altLang="en-US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아파치 톰캣 </a:t>
            </a: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9.0.27(Apache Tomcat 9.0.27)</a:t>
            </a:r>
            <a:endParaRPr lang="en-US" altLang="ko-KR" sz="3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4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427001"/>
            <a:ext cx="8470547" cy="49983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"C:\apache-tomcat-9.0.27\lib"는 tomcat의 서블릿, DBCP, Catalina 등이 담겨져 있는 라이브러리 폴더이다.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("C:\apache-tomcat-9.0.27\lib" is a library folder containing tomcat's servlets, DBCP, Catalina, and so on.)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427" y="2242377"/>
            <a:ext cx="6795643" cy="4211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797937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1.</a:t>
            </a:r>
            <a:r>
              <a:rPr lang="ko-KR" altLang="en-US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아파치 톰캣 </a:t>
            </a: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9.0.27(Apache Tomcat 9.0.27)</a:t>
            </a:r>
            <a:endParaRPr lang="en-US" altLang="ko-KR" sz="3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5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259795" y="1631109"/>
            <a:ext cx="8470547" cy="37737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톰캣 실행의 모습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312" y="2273927"/>
            <a:ext cx="8048625" cy="4209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2.</a:t>
            </a:r>
            <a:r>
              <a:rPr lang="ko-KR" altLang="en-US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이클립스 환경설정</a:t>
            </a: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(Eclipse preferences)</a:t>
            </a:r>
            <a:endParaRPr lang="en-US" altLang="ko-KR" sz="3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6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372573"/>
            <a:ext cx="8470547" cy="56787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이클립스 웹 작업에 있어서 가장 중요한 것은 아무래도 환경설정을 꼽겠다.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(Perhaps the most important thing when working with Eclipse web is configuration.)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0496" y="2214761"/>
            <a:ext cx="8464253" cy="4409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2.</a:t>
            </a:r>
            <a:r>
              <a:rPr lang="ko-KR" altLang="en-US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이클립스 환경설정</a:t>
            </a:r>
            <a:r>
              <a:rPr lang="en-US" altLang="ko-KR" sz="30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(Eclipse preferences)</a:t>
            </a:r>
            <a:endParaRPr lang="en-US" altLang="ko-KR" sz="30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7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318144"/>
            <a:ext cx="8470547" cy="60869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Java Build Path에 Libraries 탭에 "MariaDB-Java-client-2.4.4.jar", "Tomcat Jars" 추가 모습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(Adding "MariaDB-Java-client-2.4.4.jar" and "Tomcat Jars" to Libraries tab in Java Build Path)</a:t>
            </a: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579" y="1902486"/>
            <a:ext cx="8443159" cy="475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682406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3.</a:t>
            </a:r>
            <a:r>
              <a:rPr lang="ko-KR" altLang="en-US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HeidiSQL 10.2.0.5599에서 게시판 DB 설계하기</a:t>
            </a:r>
            <a:br>
              <a:rPr lang="en-US" altLang="ko-KR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</a:br>
            <a:r>
              <a:rPr lang="en-US" altLang="ko-KR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   </a:t>
            </a:r>
            <a:r>
              <a:rPr lang="ko-KR" altLang="en-US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(Designing board DB in HeidiSQL 10.2.0.5599)</a:t>
            </a:r>
            <a:endParaRPr lang="ko-KR" altLang="en-US" sz="19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8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318144"/>
            <a:ext cx="8470547" cy="608693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예제에 사용한 게시판 DB 설계를 하였다.</a:t>
            </a:r>
            <a:r>
              <a:rPr lang="en-US" altLang="ko-KR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가볍게 따라서 작성하면 될 것이다.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(Designed bulletin board DB used in the example.)</a:t>
            </a:r>
            <a:r>
              <a:rPr lang="en-US" altLang="ko-KR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endParaRPr lang="en-US" altLang="ko-KR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(Simply follow along.)</a:t>
            </a: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393" y="1942860"/>
            <a:ext cx="8108209" cy="4561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1.1 JSP and Servlet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682406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900" b="1" spc="-1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4. 프론트엔드에서 사용자 접속의 예(Example of User Connections at the Front End)</a:t>
            </a:r>
            <a:endParaRPr lang="en-US" altLang="ko-KR" sz="1900" b="1" spc="-1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6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9</a:t>
            </a:fld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11</a:t>
            </a:r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318144"/>
            <a:ext cx="8470547" cy="60869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예제에 사용한 게시판 DB 설계를 하였다.</a:t>
            </a:r>
            <a:r>
              <a:rPr lang="en-US" altLang="ko-KR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가볍게 따라서 작성하면 될 것이다.</a:t>
            </a: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(Designed bulletin board DB used in the example.</a:t>
            </a:r>
            <a:r>
              <a:rPr lang="en-US" altLang="ko-KR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 </a:t>
            </a:r>
            <a:r>
              <a:rPr lang="ko-KR" altLang="en-US" sz="1400">
                <a:solidFill>
                  <a:srgbClr val="3d3c3e"/>
                </a:solidFill>
                <a:latin typeface="나눔고딕"/>
                <a:ea typeface="나눔고딕"/>
                <a:cs typeface="+mj-cs"/>
              </a:rPr>
              <a:t>Simply follow along.)</a:t>
            </a: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400">
              <a:solidFill>
                <a:srgbClr val="3d3c3e"/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090" y="2005996"/>
            <a:ext cx="8041820" cy="4527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307</ep:Words>
  <ep:PresentationFormat>화면 슬라이드 쇼(4:3)</ep:PresentationFormat>
  <ep:Paragraphs>52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JSP and Servlet</vt:lpstr>
      <vt:lpstr>목차</vt:lpstr>
      <vt:lpstr>1. 아파치 톰캣 9.0.27(Apache Tomcat 9.0.27)</vt:lpstr>
      <vt:lpstr>1. 아파치 톰캣 9.0.27(Apache Tomcat 9.0.27)</vt:lpstr>
      <vt:lpstr>1. 아파치 톰캣 9.0.27(Apache Tomcat 9.0.27)</vt:lpstr>
      <vt:lpstr>2. 이클립스 환경설정(Eclipse preferences)</vt:lpstr>
      <vt:lpstr>2. 이클립스 환경설정(Eclipse preferences)</vt:lpstr>
      <vt:lpstr>3. HeidiSQL 10.2.0.5599에서 게시판 DB 설계하기     (Designing board DB in HeidiSQL 10.2.0.5599)</vt:lpstr>
      <vt:lpstr>4. 프론트엔드에서 사용자 접속의 예(Example of User Connections at the Front End)</vt:lpstr>
      <vt:lpstr>4. 프론트엔드에서 사용자 접속의 예(Example of User Connections at the Front End)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scout</cp:lastModifiedBy>
  <dcterms:modified xsi:type="dcterms:W3CDTF">2019-11-23T05:10:01.520</dcterms:modified>
  <cp:revision>33</cp:revision>
  <dc:title>문서의 제목 나눔고딕B, 54pt</dc:title>
  <cp:version>1000.0000.01</cp:version>
</cp:coreProperties>
</file>