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4" r:id="rId11"/>
    <p:sldId id="262" r:id="rId12"/>
    <p:sldId id="263" r:id="rId13"/>
    <p:sldId id="265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26FB9-C0BF-4E42-833F-926DFBD194EA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47DE4-4211-4812-84BA-606F8BC19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5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77648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16698"/>
            <a:ext cx="9144000" cy="441101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0703-D17D-4B4D-8AA8-2D3DB8834277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4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647-0176-43BB-87D5-9521B4AF6EFD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3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E79-9DBE-4F34-84FB-40F969640DA8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4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CE79-2710-425B-BAC8-C9095960D54F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D237-2532-4C1B-9043-797E191BE312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8C3F-37E4-4463-B9B2-102533F2B417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7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AE3F-A758-462A-96D6-613E97210B7D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8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2A45-548E-43D7-9360-B878982B5C97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1B29-A475-47E5-B664-89A0679C8FDB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3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C763-4DA7-4F10-9128-907335EF4A55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8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CE46-8DD4-498C-A849-5503DFB738F2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426803"/>
            <a:ext cx="10515600" cy="459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589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27DE3B0-8C26-4F5D-818A-74C4682952C7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04D4131-ABD3-4299-B42D-AC8686D449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6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상담 프로그램</a:t>
            </a:r>
            <a:r>
              <a:rPr lang="en-US" altLang="ko-KR" dirty="0" smtClean="0"/>
              <a:t>(Counseling Program)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16698"/>
            <a:ext cx="9144000" cy="917896"/>
          </a:xfrm>
        </p:spPr>
        <p:txBody>
          <a:bodyPr/>
          <a:lstStyle/>
          <a:p>
            <a:r>
              <a:rPr lang="ko-KR" altLang="en-US" dirty="0" smtClean="0"/>
              <a:t>도도</a:t>
            </a:r>
            <a:r>
              <a:rPr lang="en-US" altLang="ko-KR" dirty="0" smtClean="0"/>
              <a:t>(Dodo) / rabbit.white@daum.net (jungwy@kumoh.ac.kr)</a:t>
            </a:r>
          </a:p>
          <a:p>
            <a:r>
              <a:rPr lang="en-US" altLang="ko-KR" dirty="0" smtClean="0"/>
              <a:t>2019-07-20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78777" y="1841863"/>
            <a:ext cx="5617029" cy="6531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78777" y="986123"/>
            <a:ext cx="5617029" cy="65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352697"/>
            <a:ext cx="7080069" cy="59854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사용자 인터페이스</a:t>
            </a:r>
            <a:r>
              <a:rPr lang="en-US" altLang="ko-KR" dirty="0" smtClean="0"/>
              <a:t>(User Interface)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7AD-A0E5-4401-A2FC-5495AFB444BC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4373"/>
            <a:ext cx="7756539" cy="49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8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352697"/>
            <a:ext cx="7080069" cy="59854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사용자 인터페이스</a:t>
            </a:r>
            <a:r>
              <a:rPr lang="en-US" altLang="ko-KR" dirty="0" smtClean="0"/>
              <a:t>(User Interface)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7AD-A0E5-4401-A2FC-5495AFB444BC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8282"/>
            <a:ext cx="8308521" cy="49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6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352697"/>
            <a:ext cx="7080069" cy="59854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사용자 인터페이스</a:t>
            </a:r>
            <a:r>
              <a:rPr lang="en-US" altLang="ko-KR" dirty="0" smtClean="0"/>
              <a:t>(User Interface)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7AD-A0E5-4401-A2FC-5495AFB444BC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25346"/>
            <a:ext cx="8384177" cy="52921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702039" y="5137975"/>
            <a:ext cx="2651761" cy="1153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상담자 비밀번호를 입력하지 않으면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 자체가 안 된다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(Question If you do not enter your password, you will not be able to register yourself.)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75260" y="4548431"/>
            <a:ext cx="5310053" cy="533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상담 내용은 암호화 처리가 되어 보관된다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(The contents of the consultation are encrypted and stored.)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06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352697"/>
            <a:ext cx="7080069" cy="59854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사용자 인터페이스</a:t>
            </a:r>
            <a:r>
              <a:rPr lang="en-US" altLang="ko-KR" dirty="0" smtClean="0"/>
              <a:t>(User Interface)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7AD-A0E5-4401-A2FC-5495AFB444BC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025346"/>
            <a:ext cx="8606245" cy="52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1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352697"/>
            <a:ext cx="7080069" cy="59854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라이선스</a:t>
            </a:r>
            <a:r>
              <a:rPr lang="en-US" altLang="ko-KR" dirty="0"/>
              <a:t>(License)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7AD-A0E5-4401-A2FC-5495AFB444BC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306285"/>
            <a:ext cx="32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GNU GPL v3 License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적용 받습니다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67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52697"/>
            <a:ext cx="5003074" cy="59854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개요</a:t>
            </a:r>
            <a:r>
              <a:rPr lang="en-US" altLang="ko-KR" b="1" dirty="0" smtClean="0"/>
              <a:t>(Overview)</a:t>
            </a:r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시스템 요구사항</a:t>
            </a:r>
            <a:r>
              <a:rPr lang="en-US" altLang="ko-KR" b="1" dirty="0" smtClean="0"/>
              <a:t>(System Requirements)</a:t>
            </a:r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정보 모델링</a:t>
            </a:r>
            <a:r>
              <a:rPr lang="en-US" altLang="ko-KR" b="1" dirty="0" smtClean="0"/>
              <a:t>(Information Modeling)</a:t>
            </a:r>
          </a:p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사용자 인터페이스</a:t>
            </a:r>
            <a:r>
              <a:rPr lang="en-US" altLang="ko-KR" b="1" dirty="0" smtClean="0"/>
              <a:t>(User Interface)</a:t>
            </a:r>
          </a:p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라이선스</a:t>
            </a:r>
            <a:r>
              <a:rPr lang="en-US" altLang="ko-KR" b="1" dirty="0" smtClean="0"/>
              <a:t>(License)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7AD-A0E5-4401-A2FC-5495AFB444BC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3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352697"/>
            <a:ext cx="7080069" cy="59854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(Overview)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7AD-A0E5-4401-A2FC-5495AFB444BC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258955"/>
            <a:ext cx="10515600" cy="1079296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상담에는 가정에서의 상담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정신 치료에 의한 상담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심리적인 요인에 의한 상담 등이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가정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인적자원관리</a:t>
            </a:r>
            <a:r>
              <a:rPr lang="en-US" altLang="ko-KR" sz="1600" dirty="0" smtClean="0"/>
              <a:t>(Human Resource Management) </a:t>
            </a:r>
            <a:r>
              <a:rPr lang="ko-KR" altLang="en-US" sz="1600" dirty="0" smtClean="0"/>
              <a:t>등의 분야에서도 다양하게 상담은 언제든지 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이러한 점을 배경으로 하여 프로그램을 작성하게 되었다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8200" y="2534194"/>
            <a:ext cx="2100943" cy="5225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작성 프로그래밍 언어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89514" y="2534194"/>
            <a:ext cx="8164286" cy="5225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Microsoft Visual C#.net 2019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8200" y="3252652"/>
            <a:ext cx="2100943" cy="5225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데이터베이스관리시스템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(DBMS)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89514" y="3252652"/>
            <a:ext cx="8164286" cy="5225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MariaDB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10.4(64bit)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85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352697"/>
            <a:ext cx="7080069" cy="59854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시스템 요구사항</a:t>
            </a:r>
            <a:r>
              <a:rPr lang="en-US" altLang="ko-KR" dirty="0" smtClean="0"/>
              <a:t>(System Requirements)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7AD-A0E5-4401-A2FC-5495AFB444BC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306285"/>
            <a:ext cx="10515600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MS Windows 7 Higher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1" y="1737361"/>
            <a:ext cx="10515600" cy="30777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.Net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Framework 4.7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.Net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Framework 4.7 higher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1" y="2577275"/>
            <a:ext cx="10515600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광대역 네트워크 통신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 Broadband network communication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1" y="2996810"/>
            <a:ext cx="10515600" cy="30777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MySQL(</a:t>
            </a:r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MariaDB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Connector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필수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 MySQL (</a:t>
            </a:r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MariaDB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Connector required.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06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352697"/>
            <a:ext cx="7080069" cy="59854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정보 모델링</a:t>
            </a:r>
            <a:r>
              <a:rPr lang="en-US" altLang="ko-KR" dirty="0"/>
              <a:t>(Information Modeling)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7AD-A0E5-4401-A2FC-5495AFB444BC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4535"/>
            <a:ext cx="9862457" cy="52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352697"/>
            <a:ext cx="7080069" cy="59854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정보 모델링</a:t>
            </a:r>
            <a:r>
              <a:rPr lang="en-US" altLang="ko-KR" dirty="0"/>
              <a:t>(Information Modeling)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7AD-A0E5-4401-A2FC-5495AFB444BC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5346"/>
            <a:ext cx="9972675" cy="535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352697"/>
            <a:ext cx="7080069" cy="59854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정보 모델링</a:t>
            </a:r>
            <a:r>
              <a:rPr lang="en-US" altLang="ko-KR" dirty="0"/>
              <a:t>(Information Modeling)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7AD-A0E5-4401-A2FC-5495AFB444BC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7104"/>
            <a:ext cx="8362950" cy="2714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8252" y="2958084"/>
            <a:ext cx="1425390" cy="276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암호화된 상담 내용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27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352697"/>
            <a:ext cx="7080069" cy="59854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정보 모델링</a:t>
            </a:r>
            <a:r>
              <a:rPr lang="en-US" altLang="ko-KR" dirty="0"/>
              <a:t>(Information Modeling)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7AD-A0E5-4401-A2FC-5495AFB444BC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7104"/>
            <a:ext cx="8362950" cy="2714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8252" y="2958084"/>
            <a:ext cx="1425390" cy="276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암호화된 상담 내용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35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352697"/>
            <a:ext cx="7080069" cy="59854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사용자 인터페이스</a:t>
            </a:r>
            <a:r>
              <a:rPr lang="en-US" altLang="ko-KR" dirty="0" smtClean="0"/>
              <a:t>(User Interface)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17AD-A0E5-4401-A2FC-5495AFB444BC}" type="datetime1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D4131-ABD3-4299-B42D-AC8686D449A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8236"/>
            <a:ext cx="7590609" cy="48135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19159" y="1378236"/>
            <a:ext cx="3459480" cy="4049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19159" y="1870546"/>
            <a:ext cx="3459480" cy="4049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주민등록번호를 수집하지 않음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(Do not collect resident registration number.)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19159" y="2327746"/>
            <a:ext cx="3459480" cy="4049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비밀번호는 암호화 처리하였음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smtClean="0"/>
              <a:t>The password was encrypted.)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011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306</Words>
  <Application>Microsoft Office PowerPoint</Application>
  <PresentationFormat>와이드스크린</PresentationFormat>
  <Paragraphs>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Office 테마</vt:lpstr>
      <vt:lpstr>상담 프로그램(Counseling Program)</vt:lpstr>
      <vt:lpstr>목차</vt:lpstr>
      <vt:lpstr>1. 개요(Overview)</vt:lpstr>
      <vt:lpstr>2. 시스템 요구사항(System Requirements)</vt:lpstr>
      <vt:lpstr>3. 정보 모델링(Information Modeling)</vt:lpstr>
      <vt:lpstr>3. 정보 모델링(Information Modeling)</vt:lpstr>
      <vt:lpstr>3. 정보 모델링(Information Modeling)</vt:lpstr>
      <vt:lpstr>3. 정보 모델링(Information Modeling)</vt:lpstr>
      <vt:lpstr>4. 사용자 인터페이스(User Interface)</vt:lpstr>
      <vt:lpstr>4. 사용자 인터페이스(User Interface)</vt:lpstr>
      <vt:lpstr>4. 사용자 인터페이스(User Interface)</vt:lpstr>
      <vt:lpstr>4. 사용자 인터페이스(User Interface)</vt:lpstr>
      <vt:lpstr>4. 사용자 인터페이스(User Interface)</vt:lpstr>
      <vt:lpstr>5. 라이선스(License)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90</cp:revision>
  <dcterms:created xsi:type="dcterms:W3CDTF">2019-07-20T14:18:19Z</dcterms:created>
  <dcterms:modified xsi:type="dcterms:W3CDTF">2019-07-20T14:49:04Z</dcterms:modified>
</cp:coreProperties>
</file>