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06"/>
  </p:notesMasterIdLst>
  <p:sldIdLst>
    <p:sldId id="256" r:id="rId4"/>
    <p:sldId id="257" r:id="rId5"/>
    <p:sldId id="343" r:id="rId6"/>
    <p:sldId id="294" r:id="rId7"/>
    <p:sldId id="259" r:id="rId8"/>
    <p:sldId id="334" r:id="rId9"/>
    <p:sldId id="335" r:id="rId10"/>
    <p:sldId id="336" r:id="rId11"/>
    <p:sldId id="432" r:id="rId12"/>
    <p:sldId id="337" r:id="rId13"/>
    <p:sldId id="338" r:id="rId14"/>
    <p:sldId id="340" r:id="rId15"/>
    <p:sldId id="339" r:id="rId16"/>
    <p:sldId id="341" r:id="rId17"/>
    <p:sldId id="342"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9" r:id="rId32"/>
    <p:sldId id="360" r:id="rId33"/>
    <p:sldId id="361" r:id="rId34"/>
    <p:sldId id="362" r:id="rId35"/>
    <p:sldId id="357" r:id="rId36"/>
    <p:sldId id="358" r:id="rId37"/>
    <p:sldId id="382" r:id="rId38"/>
    <p:sldId id="383" r:id="rId39"/>
    <p:sldId id="384" r:id="rId40"/>
    <p:sldId id="363" r:id="rId41"/>
    <p:sldId id="365" r:id="rId42"/>
    <p:sldId id="366" r:id="rId43"/>
    <p:sldId id="367" r:id="rId44"/>
    <p:sldId id="368" r:id="rId45"/>
    <p:sldId id="369" r:id="rId46"/>
    <p:sldId id="370" r:id="rId47"/>
    <p:sldId id="371" r:id="rId48"/>
    <p:sldId id="372" r:id="rId49"/>
    <p:sldId id="373" r:id="rId50"/>
    <p:sldId id="374" r:id="rId51"/>
    <p:sldId id="375" r:id="rId52"/>
    <p:sldId id="376" r:id="rId53"/>
    <p:sldId id="377" r:id="rId54"/>
    <p:sldId id="378" r:id="rId55"/>
    <p:sldId id="379" r:id="rId56"/>
    <p:sldId id="381" r:id="rId57"/>
    <p:sldId id="380" r:id="rId58"/>
    <p:sldId id="385" r:id="rId59"/>
    <p:sldId id="386" r:id="rId60"/>
    <p:sldId id="387" r:id="rId61"/>
    <p:sldId id="388" r:id="rId62"/>
    <p:sldId id="389" r:id="rId63"/>
    <p:sldId id="390" r:id="rId64"/>
    <p:sldId id="391" r:id="rId65"/>
    <p:sldId id="392" r:id="rId66"/>
    <p:sldId id="393" r:id="rId67"/>
    <p:sldId id="394" r:id="rId68"/>
    <p:sldId id="395" r:id="rId69"/>
    <p:sldId id="396" r:id="rId70"/>
    <p:sldId id="397" r:id="rId71"/>
    <p:sldId id="398" r:id="rId72"/>
    <p:sldId id="406" r:id="rId73"/>
    <p:sldId id="400" r:id="rId74"/>
    <p:sldId id="401" r:id="rId75"/>
    <p:sldId id="402" r:id="rId76"/>
    <p:sldId id="403" r:id="rId77"/>
    <p:sldId id="404" r:id="rId78"/>
    <p:sldId id="399" r:id="rId79"/>
    <p:sldId id="407" r:id="rId80"/>
    <p:sldId id="408" r:id="rId81"/>
    <p:sldId id="409" r:id="rId82"/>
    <p:sldId id="410" r:id="rId83"/>
    <p:sldId id="411" r:id="rId84"/>
    <p:sldId id="412" r:id="rId85"/>
    <p:sldId id="413" r:id="rId86"/>
    <p:sldId id="414" r:id="rId87"/>
    <p:sldId id="415" r:id="rId88"/>
    <p:sldId id="416" r:id="rId89"/>
    <p:sldId id="417" r:id="rId90"/>
    <p:sldId id="418" r:id="rId91"/>
    <p:sldId id="419" r:id="rId92"/>
    <p:sldId id="420" r:id="rId93"/>
    <p:sldId id="421" r:id="rId94"/>
    <p:sldId id="422" r:id="rId95"/>
    <p:sldId id="423" r:id="rId96"/>
    <p:sldId id="424" r:id="rId97"/>
    <p:sldId id="425" r:id="rId98"/>
    <p:sldId id="426" r:id="rId99"/>
    <p:sldId id="427" r:id="rId100"/>
    <p:sldId id="428" r:id="rId101"/>
    <p:sldId id="429" r:id="rId102"/>
    <p:sldId id="430" r:id="rId103"/>
    <p:sldId id="431" r:id="rId104"/>
    <p:sldId id="268" r:id="rId105"/>
  </p:sldIdLst>
  <p:sldSz cx="9144000" cy="6858000" type="screen4x3"/>
  <p:notesSz cx="6805613" cy="99393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8E4B"/>
    <a:srgbClr val="FFCC99"/>
    <a:srgbClr val="DE8F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6770" autoAdjust="0"/>
  </p:normalViewPr>
  <p:slideViewPr>
    <p:cSldViewPr snapToGrid="0">
      <p:cViewPr>
        <p:scale>
          <a:sx n="100" d="100"/>
          <a:sy n="100" d="100"/>
        </p:scale>
        <p:origin x="-2190" y="-354"/>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07" Type="http://schemas.openxmlformats.org/officeDocument/2006/relationships/presProps" Target="presProps.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viewProps" Target="viewProps.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theme" Target="theme/theme1.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tableStyles" Target="tableStyle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ko-KR" sz="1800" b="0" strike="noStrike" spc="-1">
                <a:solidFill>
                  <a:srgbClr val="000000"/>
                </a:solidFill>
                <a:latin typeface="맑은 고딕"/>
              </a:rPr>
              <a:t>슬라이드를 이동하려면 클릭하십시오</a:t>
            </a:r>
            <a:r>
              <a:rPr lang="en-US" sz="1800" b="0" strike="noStrike" spc="-1">
                <a:solidFill>
                  <a:srgbClr val="000000"/>
                </a:solidFill>
                <a:latin typeface="맑은 고딕"/>
              </a:rPr>
              <a:t>.</a:t>
            </a:r>
          </a:p>
        </p:txBody>
      </p:sp>
      <p:sp>
        <p:nvSpPr>
          <p:cNvPr id="124" name="PlaceHolder 2"/>
          <p:cNvSpPr>
            <a:spLocks noGrp="1"/>
          </p:cNvSpPr>
          <p:nvPr>
            <p:ph type="body"/>
          </p:nvPr>
        </p:nvSpPr>
        <p:spPr>
          <a:xfrm>
            <a:off x="756000" y="5078520"/>
            <a:ext cx="6047640" cy="4811040"/>
          </a:xfrm>
          <a:prstGeom prst="rect">
            <a:avLst/>
          </a:prstGeom>
        </p:spPr>
        <p:txBody>
          <a:bodyPr lIns="0" tIns="0" rIns="0" bIns="0">
            <a:noAutofit/>
          </a:bodyPr>
          <a:lstStyle/>
          <a:p>
            <a:r>
              <a:rPr lang="ko-KR" sz="2000" b="0" strike="noStrike" spc="-1">
                <a:latin typeface="나눔고딕"/>
              </a:rPr>
              <a:t>메모 서식을 편집하려면 클릭하십시오</a:t>
            </a:r>
            <a:r>
              <a:rPr lang="en-US" sz="2000" b="0" strike="noStrike" spc="-1">
                <a:latin typeface="나눔고딕"/>
              </a:rPr>
              <a:t>.</a:t>
            </a:r>
          </a:p>
        </p:txBody>
      </p:sp>
      <p:sp>
        <p:nvSpPr>
          <p:cNvPr id="12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나눔명조"/>
              </a:rPr>
              <a:t>&lt;머리글&gt;</a:t>
            </a:r>
          </a:p>
        </p:txBody>
      </p:sp>
      <p:sp>
        <p:nvSpPr>
          <p:cNvPr id="12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나눔명조"/>
              </a:rPr>
              <a:t>&lt;날짜/시간&gt;</a:t>
            </a:r>
          </a:p>
        </p:txBody>
      </p:sp>
      <p:sp>
        <p:nvSpPr>
          <p:cNvPr id="12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나눔명조"/>
              </a:rPr>
              <a:t>&lt;바닥글&gt;</a:t>
            </a:r>
          </a:p>
        </p:txBody>
      </p:sp>
      <p:sp>
        <p:nvSpPr>
          <p:cNvPr id="12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1E801F28-F519-48A4-AAF9-52033F41AA3F}" type="slidenum">
              <a:rPr lang="en-US" sz="1400" b="0" strike="noStrike" spc="-1">
                <a:latin typeface="나눔명조"/>
              </a:rPr>
              <a:t>‹#›</a:t>
            </a:fld>
            <a:endParaRPr lang="en-US" sz="1400" b="0" strike="noStrike" spc="-1">
              <a:latin typeface="나눔명조"/>
            </a:endParaRPr>
          </a:p>
        </p:txBody>
      </p:sp>
    </p:spTree>
    <p:extLst>
      <p:ext uri="{BB962C8B-B14F-4D97-AF65-F5344CB8AC3E}">
        <p14:creationId xmlns:p14="http://schemas.microsoft.com/office/powerpoint/2010/main" val="201095869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noRot="1" noChangeAspect="1"/>
          </p:cNvSpPr>
          <p:nvPr>
            <p:ph type="sldImg"/>
          </p:nvPr>
        </p:nvSpPr>
        <p:spPr>
          <a:xfrm>
            <a:off x="919163" y="746125"/>
            <a:ext cx="4967287" cy="3727450"/>
          </a:xfrm>
          <a:prstGeom prst="rect">
            <a:avLst/>
          </a:prstGeom>
        </p:spPr>
      </p:sp>
      <p:sp>
        <p:nvSpPr>
          <p:cNvPr id="209" name="PlaceHolder 2"/>
          <p:cNvSpPr>
            <a:spLocks noGrp="1"/>
          </p:cNvSpPr>
          <p:nvPr>
            <p:ph type="body"/>
          </p:nvPr>
        </p:nvSpPr>
        <p:spPr>
          <a:xfrm>
            <a:off x="680400" y="4721040"/>
            <a:ext cx="5444280" cy="4472280"/>
          </a:xfrm>
          <a:prstGeom prst="rect">
            <a:avLst/>
          </a:prstGeom>
        </p:spPr>
        <p:txBody>
          <a:bodyPr>
            <a:normAutofit/>
          </a:bodyPr>
          <a:lstStyle/>
          <a:p>
            <a:endParaRPr lang="en-US" sz="2000" b="0" strike="noStrike" spc="-1">
              <a:latin typeface="나눔고딕"/>
            </a:endParaRPr>
          </a:p>
        </p:txBody>
      </p:sp>
      <p:sp>
        <p:nvSpPr>
          <p:cNvPr id="210" name="TextShape 3"/>
          <p:cNvSpPr txBox="1"/>
          <p:nvPr/>
        </p:nvSpPr>
        <p:spPr>
          <a:xfrm>
            <a:off x="3854880" y="9440640"/>
            <a:ext cx="2948760" cy="496440"/>
          </a:xfrm>
          <a:prstGeom prst="rect">
            <a:avLst/>
          </a:prstGeom>
          <a:noFill/>
          <a:ln w="0">
            <a:noFill/>
          </a:ln>
        </p:spPr>
        <p:txBody>
          <a:bodyPr anchor="b">
            <a:noAutofit/>
          </a:bodyPr>
          <a:lstStyle/>
          <a:p>
            <a:pPr algn="r">
              <a:lnSpc>
                <a:spcPct val="100000"/>
              </a:lnSpc>
            </a:pPr>
            <a:fld id="{B9959586-AB30-439A-8287-6D571BD7A0D1}" type="slidenum">
              <a:rPr lang="en-US" sz="1200" b="0" strike="noStrike" spc="-1">
                <a:solidFill>
                  <a:srgbClr val="000000"/>
                </a:solidFill>
                <a:latin typeface="+mn-lt"/>
                <a:ea typeface="+mn-ea"/>
              </a:rPr>
              <a:t>1</a:t>
            </a:fld>
            <a:endParaRPr lang="en-US" sz="1200" b="0" strike="noStrike" spc="-1">
              <a:latin typeface="나눔명조"/>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noRot="1" noChangeAspect="1"/>
          </p:cNvSpPr>
          <p:nvPr>
            <p:ph type="sldImg"/>
          </p:nvPr>
        </p:nvSpPr>
        <p:spPr>
          <a:xfrm>
            <a:off x="919163" y="746125"/>
            <a:ext cx="4967287" cy="3727450"/>
          </a:xfrm>
          <a:prstGeom prst="rect">
            <a:avLst/>
          </a:prstGeom>
        </p:spPr>
      </p:sp>
      <p:sp>
        <p:nvSpPr>
          <p:cNvPr id="212" name="PlaceHolder 2"/>
          <p:cNvSpPr>
            <a:spLocks noGrp="1"/>
          </p:cNvSpPr>
          <p:nvPr>
            <p:ph type="body"/>
          </p:nvPr>
        </p:nvSpPr>
        <p:spPr>
          <a:xfrm>
            <a:off x="680400" y="4721040"/>
            <a:ext cx="5444280" cy="4472280"/>
          </a:xfrm>
          <a:prstGeom prst="rect">
            <a:avLst/>
          </a:prstGeom>
        </p:spPr>
        <p:txBody>
          <a:bodyPr>
            <a:noAutofit/>
          </a:bodyPr>
          <a:lstStyle/>
          <a:p>
            <a:endParaRPr lang="en-US" sz="2000" b="0" strike="noStrike" spc="-1">
              <a:latin typeface="나눔고딕"/>
            </a:endParaRPr>
          </a:p>
        </p:txBody>
      </p:sp>
      <p:sp>
        <p:nvSpPr>
          <p:cNvPr id="213" name="TextShape 3"/>
          <p:cNvSpPr txBox="1"/>
          <p:nvPr/>
        </p:nvSpPr>
        <p:spPr>
          <a:xfrm>
            <a:off x="3854880" y="9440640"/>
            <a:ext cx="2948760" cy="496440"/>
          </a:xfrm>
          <a:prstGeom prst="rect">
            <a:avLst/>
          </a:prstGeom>
          <a:noFill/>
          <a:ln w="0">
            <a:noFill/>
          </a:ln>
        </p:spPr>
        <p:txBody>
          <a:bodyPr anchor="b">
            <a:noAutofit/>
          </a:bodyPr>
          <a:lstStyle/>
          <a:p>
            <a:pPr algn="r">
              <a:lnSpc>
                <a:spcPct val="100000"/>
              </a:lnSpc>
            </a:pPr>
            <a:fld id="{8F55F50D-5CEB-4712-9E93-F5C569EE0560}" type="slidenum">
              <a:rPr lang="en-US" sz="1200" b="0" strike="noStrike" spc="-1">
                <a:solidFill>
                  <a:srgbClr val="000000"/>
                </a:solidFill>
                <a:latin typeface="+mn-lt"/>
                <a:ea typeface="+mn-ea"/>
              </a:rPr>
              <a:t>4</a:t>
            </a:fld>
            <a:endParaRPr lang="en-US" sz="1200" b="0" strike="noStrike" spc="-1">
              <a:latin typeface="나눔명조"/>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919163" y="746125"/>
            <a:ext cx="4967287" cy="3727450"/>
          </a:xfrm>
          <a:prstGeom prst="rect">
            <a:avLst/>
          </a:prstGeom>
        </p:spPr>
      </p:sp>
      <p:sp>
        <p:nvSpPr>
          <p:cNvPr id="215" name="PlaceHolder 2"/>
          <p:cNvSpPr>
            <a:spLocks noGrp="1"/>
          </p:cNvSpPr>
          <p:nvPr>
            <p:ph type="body"/>
          </p:nvPr>
        </p:nvSpPr>
        <p:spPr>
          <a:xfrm>
            <a:off x="680400" y="4721040"/>
            <a:ext cx="5444280" cy="4472280"/>
          </a:xfrm>
          <a:prstGeom prst="rect">
            <a:avLst/>
          </a:prstGeom>
        </p:spPr>
        <p:txBody>
          <a:bodyPr>
            <a:noAutofit/>
          </a:bodyPr>
          <a:lstStyle/>
          <a:p>
            <a:endParaRPr lang="en-US" sz="2000" b="0" strike="noStrike" spc="-1">
              <a:latin typeface="나눔고딕"/>
            </a:endParaRPr>
          </a:p>
        </p:txBody>
      </p:sp>
      <p:sp>
        <p:nvSpPr>
          <p:cNvPr id="216" name="TextShape 3"/>
          <p:cNvSpPr txBox="1"/>
          <p:nvPr/>
        </p:nvSpPr>
        <p:spPr>
          <a:xfrm>
            <a:off x="3854880" y="9440640"/>
            <a:ext cx="2948760" cy="496440"/>
          </a:xfrm>
          <a:prstGeom prst="rect">
            <a:avLst/>
          </a:prstGeom>
          <a:noFill/>
          <a:ln w="0">
            <a:noFill/>
          </a:ln>
        </p:spPr>
        <p:txBody>
          <a:bodyPr anchor="b">
            <a:noAutofit/>
          </a:bodyPr>
          <a:lstStyle/>
          <a:p>
            <a:pPr algn="r">
              <a:lnSpc>
                <a:spcPct val="100000"/>
              </a:lnSpc>
            </a:pPr>
            <a:fld id="{15376A37-460C-4100-B46C-3114B4A0F88E}" type="slidenum">
              <a:rPr lang="en-US" sz="1200" b="0" strike="noStrike" spc="-1">
                <a:solidFill>
                  <a:srgbClr val="000000"/>
                </a:solidFill>
                <a:latin typeface="+mn-lt"/>
                <a:ea typeface="+mn-ea"/>
              </a:rPr>
              <a:t>5</a:t>
            </a:fld>
            <a:endParaRPr lang="en-US" sz="1200" b="0" strike="noStrike" spc="-1">
              <a:latin typeface="나눔명조"/>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noRot="1" noChangeAspect="1"/>
          </p:cNvSpPr>
          <p:nvPr>
            <p:ph type="sldImg"/>
          </p:nvPr>
        </p:nvSpPr>
        <p:spPr>
          <a:xfrm>
            <a:off x="919163" y="746125"/>
            <a:ext cx="4967287" cy="3727450"/>
          </a:xfrm>
          <a:prstGeom prst="rect">
            <a:avLst/>
          </a:prstGeom>
        </p:spPr>
      </p:sp>
      <p:sp>
        <p:nvSpPr>
          <p:cNvPr id="218" name="PlaceHolder 2"/>
          <p:cNvSpPr>
            <a:spLocks noGrp="1"/>
          </p:cNvSpPr>
          <p:nvPr>
            <p:ph type="body"/>
          </p:nvPr>
        </p:nvSpPr>
        <p:spPr>
          <a:xfrm>
            <a:off x="680400" y="4721040"/>
            <a:ext cx="5444280" cy="4472280"/>
          </a:xfrm>
          <a:prstGeom prst="rect">
            <a:avLst/>
          </a:prstGeom>
        </p:spPr>
        <p:txBody>
          <a:bodyPr>
            <a:normAutofit/>
          </a:bodyPr>
          <a:lstStyle/>
          <a:p>
            <a:endParaRPr lang="en-US" sz="2000" b="0" strike="noStrike" spc="-1">
              <a:latin typeface="나눔고딕"/>
            </a:endParaRPr>
          </a:p>
        </p:txBody>
      </p:sp>
      <p:sp>
        <p:nvSpPr>
          <p:cNvPr id="219" name="TextShape 3"/>
          <p:cNvSpPr txBox="1"/>
          <p:nvPr/>
        </p:nvSpPr>
        <p:spPr>
          <a:xfrm>
            <a:off x="3854880" y="9440640"/>
            <a:ext cx="2948760" cy="496440"/>
          </a:xfrm>
          <a:prstGeom prst="rect">
            <a:avLst/>
          </a:prstGeom>
          <a:noFill/>
          <a:ln w="0">
            <a:noFill/>
          </a:ln>
        </p:spPr>
        <p:txBody>
          <a:bodyPr anchor="b">
            <a:noAutofit/>
          </a:bodyPr>
          <a:lstStyle/>
          <a:p>
            <a:pPr algn="r">
              <a:lnSpc>
                <a:spcPct val="100000"/>
              </a:lnSpc>
            </a:pPr>
            <a:fld id="{34F2B535-7813-4690-BE32-80A399D1FC65}" type="slidenum">
              <a:rPr lang="en-US" sz="1200" b="0" strike="noStrike" spc="-1">
                <a:solidFill>
                  <a:srgbClr val="000000"/>
                </a:solidFill>
                <a:latin typeface="+mn-lt"/>
                <a:ea typeface="+mn-ea"/>
              </a:rPr>
              <a:t>102</a:t>
            </a:fld>
            <a:endParaRPr lang="en-US" sz="1200" b="0" strike="noStrike" spc="-1">
              <a:latin typeface="나눔명조"/>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3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3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4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나눔고딕"/>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85800" y="2130480"/>
            <a:ext cx="7772040" cy="6813000"/>
          </a:xfrm>
          <a:prstGeom prst="rect">
            <a:avLst/>
          </a:prstGeom>
        </p:spPr>
        <p:txBody>
          <a:bodyPr lIns="0" tIns="0" rIns="0" bIns="0" anchor="ctr">
            <a:noAutofit/>
          </a:bodyPr>
          <a:lstStyle/>
          <a:p>
            <a:pPr algn="ctr"/>
            <a:endParaRPr lang="en-US" sz="3200" b="0" strike="noStrike" spc="-1">
              <a:latin typeface="나눔고딕"/>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나눔고딕"/>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나눔고딕"/>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85800" y="2130480"/>
            <a:ext cx="7772040" cy="6813000"/>
          </a:xfrm>
          <a:prstGeom prst="rect">
            <a:avLst/>
          </a:prstGeom>
        </p:spPr>
        <p:txBody>
          <a:bodyPr lIns="0" tIns="0" rIns="0" bIns="0" anchor="ctr">
            <a:noAutofit/>
          </a:bodyPr>
          <a:lstStyle/>
          <a:p>
            <a:pPr algn="ctr"/>
            <a:endParaRPr lang="en-US" sz="3200" b="0" strike="noStrike" spc="-1">
              <a:latin typeface="나눔고딕"/>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9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9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1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2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2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6813000"/>
          </a:xfrm>
          <a:prstGeom prst="rect">
            <a:avLst/>
          </a:prstGeom>
        </p:spPr>
        <p:txBody>
          <a:bodyPr lIns="0" tIns="0" rIns="0" bIns="0" anchor="ctr">
            <a:noAutofit/>
          </a:bodyPr>
          <a:lstStyle/>
          <a:p>
            <a:pPr algn="ctr"/>
            <a:endParaRPr lang="en-US" sz="3200" b="0" strike="noStrike" spc="-1">
              <a:latin typeface="나눔고딕"/>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noAutofit/>
          </a:bodyPr>
          <a:lstStyle/>
          <a:p>
            <a:pPr algn="ctr">
              <a:lnSpc>
                <a:spcPct val="100000"/>
              </a:lnSpc>
            </a:pPr>
            <a:r>
              <a:rPr lang="ko-KR" sz="4400" b="0" strike="noStrike" spc="-1">
                <a:solidFill>
                  <a:srgbClr val="000000"/>
                </a:solidFill>
                <a:latin typeface="나눔고딕"/>
                <a:ea typeface="나눔고딕"/>
              </a:rPr>
              <a:t>마스터 제목 스타일 편집</a:t>
            </a:r>
            <a:endParaRPr lang="en-US" sz="4400" b="0" strike="noStrike" spc="-1">
              <a:solidFill>
                <a:srgbClr val="000000"/>
              </a:solidFill>
              <a:latin typeface="맑은 고딕"/>
            </a:endParaRPr>
          </a:p>
        </p:txBody>
      </p:sp>
      <p:sp>
        <p:nvSpPr>
          <p:cNvPr id="6" name="PlaceHolder 2"/>
          <p:cNvSpPr>
            <a:spLocks noGrp="1"/>
          </p:cNvSpPr>
          <p:nvPr>
            <p:ph type="dt"/>
          </p:nvPr>
        </p:nvSpPr>
        <p:spPr>
          <a:xfrm>
            <a:off x="457200" y="6356520"/>
            <a:ext cx="2133360" cy="364680"/>
          </a:xfrm>
          <a:prstGeom prst="rect">
            <a:avLst/>
          </a:prstGeom>
        </p:spPr>
        <p:txBody>
          <a:bodyPr anchor="ctr">
            <a:noAutofit/>
          </a:bodyPr>
          <a:lstStyle/>
          <a:p>
            <a:pPr>
              <a:lnSpc>
                <a:spcPct val="100000"/>
              </a:lnSpc>
            </a:pPr>
            <a:fld id="{256E1F44-50EB-4693-A712-B7E4DDDAD0DF}" type="datetime">
              <a:rPr lang="en-US" sz="1200" b="0" strike="noStrike" spc="-1">
                <a:solidFill>
                  <a:srgbClr val="8B8B8B"/>
                </a:solidFill>
                <a:latin typeface="나눔고딕"/>
                <a:ea typeface="나눔고딕"/>
              </a:rPr>
              <a:t>4/9/2021</a:t>
            </a:fld>
            <a:endParaRPr lang="en-US" sz="1200" b="0" strike="noStrike" spc="-1">
              <a:latin typeface="나눔명조"/>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lstStyle/>
          <a:p>
            <a:endParaRPr lang="en-US" sz="2400" b="0" strike="noStrike" spc="-1">
              <a:latin typeface="나눔명조"/>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A0BCBAB3-A6E2-4B0E-A410-FECA1EA0F8B5}" type="slidenum">
              <a:rPr lang="en-US" sz="1200" b="0" strike="noStrike" spc="-1">
                <a:solidFill>
                  <a:srgbClr val="8B8B8B"/>
                </a:solidFill>
                <a:latin typeface="나눔고딕"/>
                <a:ea typeface="나눔고딕"/>
              </a:rPr>
              <a:t>‹#›</a:t>
            </a:fld>
            <a:endParaRPr lang="en-US" sz="1200" b="0" strike="noStrike" spc="-1">
              <a:latin typeface="나눔명조"/>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ko-KR" sz="3200" b="0" strike="noStrike" spc="-1">
                <a:solidFill>
                  <a:srgbClr val="000000"/>
                </a:solidFill>
                <a:latin typeface="나눔고딕"/>
              </a:rPr>
              <a:t>개요 텍스트의 서식을 편집하려면 클릭하십시오</a:t>
            </a:r>
            <a:endParaRPr lang="en-US" sz="3200" b="0" strike="noStrike" spc="-1">
              <a:solidFill>
                <a:srgbClr val="000000"/>
              </a:solidFill>
              <a:latin typeface="나눔고딕"/>
            </a:endParaRPr>
          </a:p>
          <a:p>
            <a:pPr marL="864000" lvl="1" indent="-324000">
              <a:spcBef>
                <a:spcPts val="1134"/>
              </a:spcBef>
              <a:buClr>
                <a:srgbClr val="000000"/>
              </a:buClr>
              <a:buSzPct val="75000"/>
              <a:buFont typeface="Symbol" charset="2"/>
              <a:buChar char=""/>
            </a:pPr>
            <a:r>
              <a:rPr lang="en-US" sz="2400" b="0" strike="noStrike" spc="-1">
                <a:solidFill>
                  <a:srgbClr val="000000"/>
                </a:solidFill>
                <a:latin typeface="나눔고딕"/>
              </a:rPr>
              <a:t>2</a:t>
            </a:r>
            <a:r>
              <a:rPr lang="ko-KR" sz="2400" b="0" strike="noStrike" spc="-1">
                <a:solidFill>
                  <a:srgbClr val="000000"/>
                </a:solidFill>
                <a:latin typeface="나눔고딕"/>
              </a:rPr>
              <a:t>번째 개요 수준</a:t>
            </a:r>
            <a:endParaRPr lang="en-US" sz="2400" b="0" strike="noStrike" spc="-1">
              <a:solidFill>
                <a:srgbClr val="000000"/>
              </a:solidFill>
              <a:latin typeface="나눔고딕"/>
            </a:endParaRP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나눔고딕"/>
              </a:rPr>
              <a:t>3</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1728000" lvl="3" indent="-216000">
              <a:spcBef>
                <a:spcPts val="567"/>
              </a:spcBef>
              <a:buClr>
                <a:srgbClr val="000000"/>
              </a:buClr>
              <a:buSzPct val="75000"/>
              <a:buFont typeface="Symbol" charset="2"/>
              <a:buChar char=""/>
            </a:pPr>
            <a:r>
              <a:rPr lang="en-US" sz="2000" b="0" strike="noStrike" spc="-1">
                <a:solidFill>
                  <a:srgbClr val="000000"/>
                </a:solidFill>
                <a:latin typeface="나눔고딕"/>
              </a:rPr>
              <a:t>4</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나눔고딕"/>
              </a:rPr>
              <a:t>5</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나눔고딕"/>
              </a:rPr>
              <a:t>6</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나눔고딕"/>
              </a:rPr>
              <a:t>7</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lstStyle/>
          <a:p>
            <a:pPr algn="ctr">
              <a:lnSpc>
                <a:spcPct val="100000"/>
              </a:lnSpc>
            </a:pPr>
            <a:r>
              <a:rPr lang="ko-KR" sz="4400" b="0" strike="noStrike" spc="-1">
                <a:solidFill>
                  <a:srgbClr val="000000"/>
                </a:solidFill>
                <a:latin typeface="나눔고딕"/>
                <a:ea typeface="나눔고딕"/>
              </a:rPr>
              <a:t>마스터 제목 스타일 편집</a:t>
            </a:r>
            <a:endParaRPr lang="en-US" sz="4400" b="0" strike="noStrike" spc="-1">
              <a:solidFill>
                <a:srgbClr val="000000"/>
              </a:solidFill>
              <a:latin typeface="맑은 고딕"/>
            </a:endParaRPr>
          </a:p>
        </p:txBody>
      </p:sp>
      <p:sp>
        <p:nvSpPr>
          <p:cNvPr id="42" name="PlaceHolder 2"/>
          <p:cNvSpPr>
            <a:spLocks noGrp="1"/>
          </p:cNvSpPr>
          <p:nvPr>
            <p:ph type="body"/>
          </p:nvPr>
        </p:nvSpPr>
        <p:spPr>
          <a:xfrm>
            <a:off x="457200" y="16002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ko-KR" sz="3200" b="0" strike="noStrike" spc="-1">
                <a:solidFill>
                  <a:srgbClr val="000000"/>
                </a:solidFill>
                <a:latin typeface="나눔고딕"/>
                <a:ea typeface="나눔고딕"/>
              </a:rPr>
              <a:t>마스터 텍스트 스타일을 편집합니다</a:t>
            </a:r>
            <a:endParaRPr lang="en-US" sz="3200" b="0" strike="noStrike" spc="-1">
              <a:solidFill>
                <a:srgbClr val="000000"/>
              </a:solidFill>
              <a:latin typeface="나눔고딕"/>
            </a:endParaRPr>
          </a:p>
          <a:p>
            <a:pPr marL="743040" lvl="1" indent="-285480">
              <a:lnSpc>
                <a:spcPct val="100000"/>
              </a:lnSpc>
              <a:spcBef>
                <a:spcPts val="561"/>
              </a:spcBef>
              <a:buClr>
                <a:srgbClr val="000000"/>
              </a:buClr>
              <a:buFont typeface="Arial"/>
              <a:buChar char="–"/>
            </a:pPr>
            <a:r>
              <a:rPr lang="ko-KR" sz="2800" b="0" strike="noStrike" spc="-1">
                <a:solidFill>
                  <a:srgbClr val="000000"/>
                </a:solidFill>
                <a:latin typeface="나눔고딕"/>
                <a:ea typeface="나눔고딕"/>
              </a:rPr>
              <a:t>둘째 수준</a:t>
            </a:r>
            <a:endParaRPr lang="en-US" sz="2800" b="0" strike="noStrike" spc="-1">
              <a:solidFill>
                <a:srgbClr val="000000"/>
              </a:solidFill>
              <a:latin typeface="나눔고딕"/>
            </a:endParaRPr>
          </a:p>
          <a:p>
            <a:pPr marL="1143000" lvl="2" indent="-228240">
              <a:lnSpc>
                <a:spcPct val="100000"/>
              </a:lnSpc>
              <a:spcBef>
                <a:spcPts val="479"/>
              </a:spcBef>
              <a:buClr>
                <a:srgbClr val="000000"/>
              </a:buClr>
              <a:buFont typeface="Arial"/>
              <a:buChar char="•"/>
            </a:pPr>
            <a:r>
              <a:rPr lang="ko-KR" sz="2400" b="0" strike="noStrike" spc="-1">
                <a:solidFill>
                  <a:srgbClr val="000000"/>
                </a:solidFill>
                <a:latin typeface="나눔고딕"/>
                <a:ea typeface="나눔고딕"/>
              </a:rPr>
              <a:t>셋째 수준</a:t>
            </a:r>
            <a:endParaRPr lang="en-US" sz="2400" b="0" strike="noStrike" spc="-1">
              <a:solidFill>
                <a:srgbClr val="000000"/>
              </a:solidFill>
              <a:latin typeface="나눔고딕"/>
            </a:endParaRPr>
          </a:p>
          <a:p>
            <a:pPr marL="1600200" lvl="3" indent="-228240">
              <a:lnSpc>
                <a:spcPct val="100000"/>
              </a:lnSpc>
              <a:spcBef>
                <a:spcPts val="400"/>
              </a:spcBef>
              <a:buClr>
                <a:srgbClr val="000000"/>
              </a:buClr>
              <a:buFont typeface="Arial"/>
              <a:buChar char="–"/>
            </a:pPr>
            <a:r>
              <a:rPr lang="ko-KR" sz="2000" b="0" strike="noStrike" spc="-1">
                <a:solidFill>
                  <a:srgbClr val="000000"/>
                </a:solidFill>
                <a:latin typeface="나눔고딕"/>
                <a:ea typeface="나눔고딕"/>
              </a:rPr>
              <a:t>넷째 수준</a:t>
            </a:r>
            <a:endParaRPr lang="en-US" sz="2000" b="0" strike="noStrike" spc="-1">
              <a:solidFill>
                <a:srgbClr val="000000"/>
              </a:solidFill>
              <a:latin typeface="나눔고딕"/>
            </a:endParaRPr>
          </a:p>
          <a:p>
            <a:pPr marL="2057400" lvl="4" indent="-228240">
              <a:lnSpc>
                <a:spcPct val="100000"/>
              </a:lnSpc>
              <a:spcBef>
                <a:spcPts val="400"/>
              </a:spcBef>
              <a:buClr>
                <a:srgbClr val="000000"/>
              </a:buClr>
              <a:buFont typeface="Arial"/>
              <a:buChar char="»"/>
            </a:pPr>
            <a:r>
              <a:rPr lang="ko-KR" sz="2000" b="0" strike="noStrike" spc="-1">
                <a:solidFill>
                  <a:srgbClr val="000000"/>
                </a:solidFill>
                <a:latin typeface="나눔고딕"/>
                <a:ea typeface="나눔고딕"/>
              </a:rPr>
              <a:t>다섯째 수준</a:t>
            </a:r>
            <a:endParaRPr lang="en-US" sz="2000" b="0" strike="noStrike" spc="-1">
              <a:solidFill>
                <a:srgbClr val="000000"/>
              </a:solidFill>
              <a:latin typeface="나눔고딕"/>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lstStyle/>
          <a:p>
            <a:pPr>
              <a:lnSpc>
                <a:spcPct val="100000"/>
              </a:lnSpc>
            </a:pPr>
            <a:fld id="{C4B9EAEE-C84A-473B-B558-587CFA82416A}" type="datetime">
              <a:rPr lang="en-US" sz="1200" b="0" strike="noStrike" spc="-1">
                <a:solidFill>
                  <a:srgbClr val="8B8B8B"/>
                </a:solidFill>
                <a:latin typeface="나눔고딕"/>
                <a:ea typeface="나눔고딕"/>
              </a:rPr>
              <a:t>4/9/2021</a:t>
            </a:fld>
            <a:endParaRPr lang="en-US" sz="1200" b="0" strike="noStrike" spc="-1">
              <a:latin typeface="나눔명조"/>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lstStyle/>
          <a:p>
            <a:endParaRPr lang="en-US" sz="2400" b="0" strike="noStrike" spc="-1">
              <a:latin typeface="나눔명조"/>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822A83D3-8549-4B54-8568-A1632B1C7231}" type="slidenum">
              <a:rPr lang="en-US" sz="1200" b="0" strike="noStrike" spc="-1">
                <a:solidFill>
                  <a:srgbClr val="8B8B8B"/>
                </a:solidFill>
                <a:latin typeface="나눔고딕"/>
                <a:ea typeface="나눔고딕"/>
              </a:rPr>
              <a:t>‹#›</a:t>
            </a:fld>
            <a:endParaRPr lang="en-US" sz="1200" b="0" strike="noStrike" spc="-1">
              <a:latin typeface="나눔명조"/>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457200" y="6356520"/>
            <a:ext cx="2133360" cy="364680"/>
          </a:xfrm>
          <a:prstGeom prst="rect">
            <a:avLst/>
          </a:prstGeom>
        </p:spPr>
        <p:txBody>
          <a:bodyPr anchor="ctr">
            <a:noAutofit/>
          </a:bodyPr>
          <a:lstStyle/>
          <a:p>
            <a:pPr>
              <a:lnSpc>
                <a:spcPct val="100000"/>
              </a:lnSpc>
            </a:pPr>
            <a:fld id="{6CEA2228-4C0E-4C32-8C67-899407C825FA}" type="datetime">
              <a:rPr lang="en-US" sz="1200" b="0" strike="noStrike" spc="-1">
                <a:solidFill>
                  <a:srgbClr val="8B8B8B"/>
                </a:solidFill>
                <a:latin typeface="나눔고딕"/>
                <a:ea typeface="나눔고딕"/>
              </a:rPr>
              <a:t>4/9/2021</a:t>
            </a:fld>
            <a:endParaRPr lang="en-US" sz="1200" b="0" strike="noStrike" spc="-1">
              <a:latin typeface="나눔명조"/>
            </a:endParaRPr>
          </a:p>
        </p:txBody>
      </p:sp>
      <p:sp>
        <p:nvSpPr>
          <p:cNvPr id="83" name="PlaceHolder 2"/>
          <p:cNvSpPr>
            <a:spLocks noGrp="1"/>
          </p:cNvSpPr>
          <p:nvPr>
            <p:ph type="ftr"/>
          </p:nvPr>
        </p:nvSpPr>
        <p:spPr>
          <a:xfrm>
            <a:off x="3124080" y="6356520"/>
            <a:ext cx="2895120" cy="364680"/>
          </a:xfrm>
          <a:prstGeom prst="rect">
            <a:avLst/>
          </a:prstGeom>
        </p:spPr>
        <p:txBody>
          <a:bodyPr anchor="ctr">
            <a:noAutofit/>
          </a:bodyPr>
          <a:lstStyle/>
          <a:p>
            <a:endParaRPr lang="en-US" sz="2400" b="0" strike="noStrike" spc="-1">
              <a:latin typeface="나눔명조"/>
            </a:endParaRPr>
          </a:p>
        </p:txBody>
      </p:sp>
      <p:sp>
        <p:nvSpPr>
          <p:cNvPr id="84" name="PlaceHolder 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0E3D9381-5B80-4B35-A946-2AE93173BB25}" type="slidenum">
              <a:rPr lang="en-US" sz="1200" b="0" strike="noStrike" spc="-1">
                <a:solidFill>
                  <a:srgbClr val="8B8B8B"/>
                </a:solidFill>
                <a:latin typeface="나눔고딕"/>
                <a:ea typeface="나눔고딕"/>
              </a:rPr>
              <a:t>‹#›</a:t>
            </a:fld>
            <a:endParaRPr lang="en-US" sz="1200" b="0" strike="noStrike" spc="-1">
              <a:latin typeface="나눔명조"/>
            </a:endParaRPr>
          </a:p>
        </p:txBody>
      </p:sp>
      <p:sp>
        <p:nvSpPr>
          <p:cNvPr id="85" name="PlaceHolder 4"/>
          <p:cNvSpPr>
            <a:spLocks noGrp="1"/>
          </p:cNvSpPr>
          <p:nvPr>
            <p:ph type="title"/>
          </p:nvPr>
        </p:nvSpPr>
        <p:spPr>
          <a:xfrm>
            <a:off x="457200" y="273600"/>
            <a:ext cx="8229240" cy="1144800"/>
          </a:xfrm>
          <a:prstGeom prst="rect">
            <a:avLst/>
          </a:prstGeom>
        </p:spPr>
        <p:txBody>
          <a:bodyPr lIns="0" tIns="0" rIns="0" bIns="0" anchor="ctr">
            <a:noAutofit/>
          </a:bodyPr>
          <a:lstStyle/>
          <a:p>
            <a:r>
              <a:rPr lang="ko-KR" sz="1800" b="0" strike="noStrike" spc="-1">
                <a:solidFill>
                  <a:srgbClr val="000000"/>
                </a:solidFill>
                <a:latin typeface="맑은 고딕"/>
              </a:rPr>
              <a:t>제목 텍스트의 서식을 편집하려면 클릭하십시오</a:t>
            </a:r>
            <a:r>
              <a:rPr lang="en-US" sz="1800" b="0" strike="noStrike" spc="-1">
                <a:solidFill>
                  <a:srgbClr val="000000"/>
                </a:solidFill>
                <a:latin typeface="맑은 고딕"/>
              </a:rPr>
              <a:t>.</a:t>
            </a:r>
          </a:p>
        </p:txBody>
      </p:sp>
      <p:sp>
        <p:nvSpPr>
          <p:cNvPr id="86"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ko-KR" sz="3200" b="0" strike="noStrike" spc="-1">
                <a:solidFill>
                  <a:srgbClr val="000000"/>
                </a:solidFill>
                <a:latin typeface="나눔고딕"/>
              </a:rPr>
              <a:t>개요 텍스트의 서식을 편집하려면 클릭하십시오</a:t>
            </a:r>
            <a:endParaRPr lang="en-US" sz="3200" b="0" strike="noStrike" spc="-1">
              <a:solidFill>
                <a:srgbClr val="000000"/>
              </a:solidFill>
              <a:latin typeface="나눔고딕"/>
            </a:endParaRPr>
          </a:p>
          <a:p>
            <a:pPr marL="864000" lvl="1" indent="-324000">
              <a:spcBef>
                <a:spcPts val="1134"/>
              </a:spcBef>
              <a:buClr>
                <a:srgbClr val="000000"/>
              </a:buClr>
              <a:buSzPct val="75000"/>
              <a:buFont typeface="Symbol" charset="2"/>
              <a:buChar char=""/>
            </a:pPr>
            <a:r>
              <a:rPr lang="en-US" sz="2400" b="0" strike="noStrike" spc="-1">
                <a:solidFill>
                  <a:srgbClr val="000000"/>
                </a:solidFill>
                <a:latin typeface="나눔고딕"/>
              </a:rPr>
              <a:t>2</a:t>
            </a:r>
            <a:r>
              <a:rPr lang="ko-KR" sz="2400" b="0" strike="noStrike" spc="-1">
                <a:solidFill>
                  <a:srgbClr val="000000"/>
                </a:solidFill>
                <a:latin typeface="나눔고딕"/>
              </a:rPr>
              <a:t>번째 개요 수준</a:t>
            </a:r>
            <a:endParaRPr lang="en-US" sz="2400" b="0" strike="noStrike" spc="-1">
              <a:solidFill>
                <a:srgbClr val="000000"/>
              </a:solidFill>
              <a:latin typeface="나눔고딕"/>
            </a:endParaRP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나눔고딕"/>
              </a:rPr>
              <a:t>3</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1728000" lvl="3" indent="-216000">
              <a:spcBef>
                <a:spcPts val="567"/>
              </a:spcBef>
              <a:buClr>
                <a:srgbClr val="000000"/>
              </a:buClr>
              <a:buSzPct val="75000"/>
              <a:buFont typeface="Symbol" charset="2"/>
              <a:buChar char=""/>
            </a:pPr>
            <a:r>
              <a:rPr lang="en-US" sz="2000" b="0" strike="noStrike" spc="-1">
                <a:solidFill>
                  <a:srgbClr val="000000"/>
                </a:solidFill>
                <a:latin typeface="나눔고딕"/>
              </a:rPr>
              <a:t>4</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나눔고딕"/>
              </a:rPr>
              <a:t>5</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나눔고딕"/>
              </a:rPr>
              <a:t>6</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나눔고딕"/>
              </a:rPr>
              <a:t>7</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hangeul.naver.com/fon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3" Type="http://schemas.openxmlformats.org/officeDocument/2006/relationships/hyperlink" Target="http://hangeul.naver.com/fo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5.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5.xml"/><Relationship Id="rId5" Type="http://schemas.openxmlformats.org/officeDocument/2006/relationships/image" Target="../media/image19.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5.xml"/><Relationship Id="rId5" Type="http://schemas.openxmlformats.org/officeDocument/2006/relationships/image" Target="../media/image11.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5.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231120" y="253800"/>
            <a:ext cx="7772040" cy="1968480"/>
          </a:xfrm>
          <a:prstGeom prst="rect">
            <a:avLst/>
          </a:prstGeom>
          <a:noFill/>
          <a:ln w="0">
            <a:noFill/>
          </a:ln>
        </p:spPr>
        <p:txBody>
          <a:bodyPr>
            <a:normAutofit/>
          </a:bodyPr>
          <a:lstStyle/>
          <a:p>
            <a:pPr>
              <a:lnSpc>
                <a:spcPct val="100000"/>
              </a:lnSpc>
            </a:pPr>
            <a:r>
              <a:rPr lang="en-US" altLang="ko-KR" sz="2000" b="1" spc="-100" dirty="0" smtClean="0">
                <a:solidFill>
                  <a:srgbClr val="000000"/>
                </a:solidFill>
                <a:latin typeface="나눔고딕" pitchFamily="50" charset="-127"/>
                <a:ea typeface="나눔고딕" pitchFamily="50" charset="-127"/>
              </a:rPr>
              <a:t>PHP 7.3(PHP 8.0) – </a:t>
            </a:r>
            <a:r>
              <a:rPr lang="ko-KR" altLang="en-US" sz="2000" b="1" spc="-100" dirty="0" smtClean="0">
                <a:solidFill>
                  <a:srgbClr val="000000"/>
                </a:solidFill>
                <a:latin typeface="나눔고딕" pitchFamily="50" charset="-127"/>
                <a:ea typeface="나눔고딕" pitchFamily="50" charset="-127"/>
              </a:rPr>
              <a:t>자바스크립트</a:t>
            </a:r>
            <a:r>
              <a:rPr lang="en-US" altLang="ko-KR" sz="2000" b="1" spc="-100" dirty="0" smtClean="0">
                <a:solidFill>
                  <a:srgbClr val="000000"/>
                </a:solidFill>
                <a:latin typeface="나눔고딕" pitchFamily="50" charset="-127"/>
                <a:ea typeface="나눔고딕" pitchFamily="50" charset="-127"/>
              </a:rPr>
              <a:t>, CSS (</a:t>
            </a:r>
            <a:r>
              <a:rPr lang="ko-KR" altLang="en-US" sz="2000" b="1" spc="-100" dirty="0" smtClean="0">
                <a:solidFill>
                  <a:srgbClr val="000000"/>
                </a:solidFill>
                <a:latin typeface="나눔고딕" pitchFamily="50" charset="-127"/>
                <a:ea typeface="나눔고딕" pitchFamily="50" charset="-127"/>
              </a:rPr>
              <a:t>폰트</a:t>
            </a:r>
            <a:r>
              <a:rPr lang="en-US" altLang="ko-KR" sz="2000" b="1" spc="-100" dirty="0" smtClean="0">
                <a:solidFill>
                  <a:srgbClr val="000000"/>
                </a:solidFill>
                <a:latin typeface="나눔고딕" pitchFamily="50" charset="-127"/>
                <a:ea typeface="나눔고딕" pitchFamily="50" charset="-127"/>
              </a:rPr>
              <a:t>), </a:t>
            </a:r>
            <a:r>
              <a:rPr lang="ko-KR" altLang="en-US" sz="2000" b="1" spc="-100" dirty="0" smtClean="0">
                <a:solidFill>
                  <a:srgbClr val="000000"/>
                </a:solidFill>
                <a:latin typeface="나눔고딕" pitchFamily="50" charset="-127"/>
                <a:ea typeface="나눔고딕" pitchFamily="50" charset="-127"/>
              </a:rPr>
              <a:t>공통 </a:t>
            </a:r>
            <a:r>
              <a:rPr lang="en-US" altLang="ko-KR" sz="2000" b="1" spc="-100" dirty="0" smtClean="0">
                <a:solidFill>
                  <a:srgbClr val="000000"/>
                </a:solidFill>
                <a:latin typeface="나눔고딕" pitchFamily="50" charset="-127"/>
                <a:ea typeface="나눔고딕" pitchFamily="50" charset="-127"/>
              </a:rPr>
              <a:t>URL </a:t>
            </a:r>
            <a:r>
              <a:rPr lang="ko-KR" altLang="en-US" sz="2000" b="1" spc="-100" dirty="0" smtClean="0">
                <a:solidFill>
                  <a:srgbClr val="000000"/>
                </a:solidFill>
                <a:latin typeface="나눔고딕" pitchFamily="50" charset="-127"/>
                <a:ea typeface="나눔고딕" pitchFamily="50" charset="-127"/>
              </a:rPr>
              <a:t>배포</a:t>
            </a:r>
            <a:endParaRPr lang="en-US" altLang="ko-KR" sz="2000" b="1" spc="-100" dirty="0" smtClean="0">
              <a:solidFill>
                <a:srgbClr val="000000"/>
              </a:solidFill>
              <a:latin typeface="나눔고딕" pitchFamily="50" charset="-127"/>
              <a:ea typeface="나눔고딕" pitchFamily="50" charset="-127"/>
            </a:endParaRPr>
          </a:p>
          <a:p>
            <a:pPr>
              <a:lnSpc>
                <a:spcPct val="100000"/>
              </a:lnSpc>
            </a:pPr>
            <a:r>
              <a:rPr lang="en-US" altLang="ko-KR" sz="2000" b="1" spc="-100" dirty="0" smtClean="0">
                <a:solidFill>
                  <a:srgbClr val="000000"/>
                </a:solidFill>
                <a:latin typeface="나눔고딕" pitchFamily="50" charset="-127"/>
                <a:ea typeface="나눔고딕" pitchFamily="50" charset="-127"/>
              </a:rPr>
              <a:t>-&gt; </a:t>
            </a:r>
            <a:r>
              <a:rPr lang="ko-KR" altLang="en-US" sz="2000" b="1" spc="-100" dirty="0" smtClean="0">
                <a:solidFill>
                  <a:srgbClr val="000000"/>
                </a:solidFill>
                <a:latin typeface="나눔고딕" pitchFamily="50" charset="-127"/>
                <a:ea typeface="나눔고딕" pitchFamily="50" charset="-127"/>
              </a:rPr>
              <a:t>공통영역 </a:t>
            </a:r>
            <a:r>
              <a:rPr lang="en-US" altLang="ko-KR" sz="2000" b="1" spc="-100" dirty="0" smtClean="0">
                <a:solidFill>
                  <a:srgbClr val="000000"/>
                </a:solidFill>
                <a:latin typeface="나눔고딕" pitchFamily="50" charset="-127"/>
                <a:ea typeface="나눔고딕" pitchFamily="50" charset="-127"/>
              </a:rPr>
              <a:t>/ </a:t>
            </a:r>
            <a:r>
              <a:rPr lang="ko-KR" altLang="en-US" sz="2000" b="1" spc="-100" dirty="0" smtClean="0">
                <a:solidFill>
                  <a:srgbClr val="000000"/>
                </a:solidFill>
                <a:latin typeface="나눔고딕" pitchFamily="50" charset="-127"/>
                <a:ea typeface="나눔고딕" pitchFamily="50" charset="-127"/>
              </a:rPr>
              <a:t>배포도구 </a:t>
            </a:r>
            <a:r>
              <a:rPr lang="en-US" altLang="ko-KR" sz="2000" b="1" spc="-100" dirty="0" smtClean="0">
                <a:solidFill>
                  <a:srgbClr val="000000"/>
                </a:solidFill>
                <a:latin typeface="나눔고딕" pitchFamily="50" charset="-127"/>
                <a:ea typeface="나눔고딕" pitchFamily="50" charset="-127"/>
              </a:rPr>
              <a:t>[2</a:t>
            </a:r>
            <a:r>
              <a:rPr lang="ko-KR" altLang="en-US" sz="2000" b="1" spc="-100" dirty="0" smtClean="0">
                <a:solidFill>
                  <a:srgbClr val="000000"/>
                </a:solidFill>
                <a:latin typeface="나눔고딕" pitchFamily="50" charset="-127"/>
                <a:ea typeface="나눔고딕" pitchFamily="50" charset="-127"/>
              </a:rPr>
              <a:t>차 개정</a:t>
            </a:r>
            <a:r>
              <a:rPr lang="en-US" altLang="ko-KR" sz="2000" b="1" spc="-100" dirty="0" smtClean="0">
                <a:solidFill>
                  <a:srgbClr val="000000"/>
                </a:solidFill>
                <a:latin typeface="나눔고딕" pitchFamily="50" charset="-127"/>
                <a:ea typeface="나눔고딕" pitchFamily="50" charset="-127"/>
              </a:rPr>
              <a:t>]</a:t>
            </a:r>
            <a:endParaRPr lang="ko-KR" altLang="en-US" sz="1400" spc="-100" dirty="0">
              <a:solidFill>
                <a:srgbClr val="000000"/>
              </a:solidFill>
              <a:latin typeface="나눔고딕" pitchFamily="50" charset="-127"/>
              <a:ea typeface="나눔고딕" pitchFamily="50" charset="-127"/>
            </a:endParaRPr>
          </a:p>
        </p:txBody>
      </p:sp>
      <p:sp>
        <p:nvSpPr>
          <p:cNvPr id="130" name="Line 2"/>
          <p:cNvSpPr/>
          <p:nvPr/>
        </p:nvSpPr>
        <p:spPr>
          <a:xfrm>
            <a:off x="368640" y="1932840"/>
            <a:ext cx="8406000" cy="0"/>
          </a:xfrm>
          <a:prstGeom prst="line">
            <a:avLst/>
          </a:prstGeom>
          <a:ln w="12700">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131" name="CustomShape 3"/>
          <p:cNvSpPr/>
          <p:nvPr/>
        </p:nvSpPr>
        <p:spPr>
          <a:xfrm>
            <a:off x="264600" y="6387120"/>
            <a:ext cx="3204360" cy="456120"/>
          </a:xfrm>
          <a:prstGeom prst="rect">
            <a:avLst/>
          </a:prstGeom>
          <a:noFill/>
          <a:ln w="0">
            <a:noFill/>
          </a:ln>
        </p:spPr>
        <p:style>
          <a:lnRef idx="0">
            <a:scrgbClr r="0" g="0" b="0"/>
          </a:lnRef>
          <a:fillRef idx="0">
            <a:scrgbClr r="0" g="0" b="0"/>
          </a:fillRef>
          <a:effectRef idx="0">
            <a:scrgbClr r="0" g="0" b="0"/>
          </a:effectRef>
          <a:fontRef idx="minor"/>
        </p:style>
        <p:txBody>
          <a:bodyPr>
            <a:noAutofit/>
          </a:bodyPr>
          <a:lstStyle/>
          <a:p>
            <a:pPr>
              <a:lnSpc>
                <a:spcPct val="150000"/>
              </a:lnSpc>
              <a:spcBef>
                <a:spcPts val="159"/>
              </a:spcBef>
              <a:tabLst>
                <a:tab pos="0" algn="l"/>
              </a:tabLst>
            </a:pPr>
            <a:r>
              <a:rPr lang="ko-KR" sz="800" b="0" strike="noStrike" spc="-21">
                <a:solidFill>
                  <a:srgbClr val="808080"/>
                </a:solidFill>
                <a:latin typeface="나눔고딕"/>
                <a:ea typeface="나눔고딕"/>
              </a:rPr>
              <a:t>이 문서는 나눔글꼴로 작성되었습니다</a:t>
            </a:r>
            <a:r>
              <a:rPr lang="en-US" sz="800" b="0" strike="noStrike" spc="-21">
                <a:solidFill>
                  <a:srgbClr val="808080"/>
                </a:solidFill>
                <a:latin typeface="나눔고딕"/>
                <a:ea typeface="나눔고딕"/>
              </a:rPr>
              <a:t>. </a:t>
            </a:r>
            <a:r>
              <a:rPr lang="ko-KR" sz="800" b="0" u="sng" strike="noStrike" spc="-21">
                <a:solidFill>
                  <a:srgbClr val="39639D"/>
                </a:solidFill>
                <a:uFillTx/>
                <a:latin typeface="나눔고딕"/>
                <a:ea typeface="나눔고딕"/>
                <a:hlinkClick r:id="rId3"/>
              </a:rPr>
              <a:t>설치하기</a:t>
            </a:r>
            <a:endParaRPr lang="en-US" sz="800" b="0" strike="noStrike" spc="-1">
              <a:latin typeface="나눔고딕"/>
            </a:endParaRPr>
          </a:p>
        </p:txBody>
      </p:sp>
      <p:sp>
        <p:nvSpPr>
          <p:cNvPr id="16" name="CustomShape 4"/>
          <p:cNvSpPr/>
          <p:nvPr/>
        </p:nvSpPr>
        <p:spPr>
          <a:xfrm>
            <a:off x="260639" y="3844065"/>
            <a:ext cx="8792825" cy="2261460"/>
          </a:xfrm>
          <a:prstGeom prst="rect">
            <a:avLst/>
          </a:prstGeom>
          <a:noFill/>
          <a:ln w="0">
            <a:noFill/>
          </a:ln>
        </p:spPr>
        <p:style>
          <a:lnRef idx="0">
            <a:scrgbClr r="0" g="0" b="0"/>
          </a:lnRef>
          <a:fillRef idx="0">
            <a:scrgbClr r="0" g="0" b="0"/>
          </a:fillRef>
          <a:effectRef idx="0">
            <a:scrgbClr r="0" g="0" b="0"/>
          </a:effectRef>
          <a:fontRef idx="minor"/>
        </p:style>
        <p:txBody>
          <a:bodyPr>
            <a:normAutofit/>
          </a:bodyPr>
          <a:lstStyle/>
          <a:p>
            <a:pPr>
              <a:lnSpc>
                <a:spcPct val="150000"/>
              </a:lnSpc>
              <a:spcBef>
                <a:spcPts val="241"/>
              </a:spcBef>
              <a:tabLst>
                <a:tab pos="0" algn="l"/>
              </a:tabLst>
            </a:pPr>
            <a:r>
              <a:rPr lang="en-US" altLang="ko-KR" sz="1200" b="1" spc="-52" dirty="0">
                <a:latin typeface="나눔고딕" panose="020D0604000000000000" pitchFamily="50" charset="-127"/>
                <a:ea typeface="나눔고딕" panose="020D0604000000000000" pitchFamily="50" charset="-127"/>
              </a:rPr>
              <a:t>2021. </a:t>
            </a:r>
            <a:r>
              <a:rPr lang="en-US" altLang="ko-KR" sz="1200" b="1" spc="-52" dirty="0" smtClean="0">
                <a:latin typeface="나눔고딕" panose="020D0604000000000000" pitchFamily="50" charset="-127"/>
                <a:ea typeface="나눔고딕" panose="020D0604000000000000" pitchFamily="50" charset="-127"/>
              </a:rPr>
              <a:t>04. </a:t>
            </a:r>
            <a:r>
              <a:rPr lang="en-US" altLang="ko-KR" sz="1200" b="1" spc="-52" dirty="0" smtClean="0">
                <a:latin typeface="나눔고딕" panose="020D0604000000000000" pitchFamily="50" charset="-127"/>
                <a:ea typeface="나눔고딕" panose="020D0604000000000000" pitchFamily="50" charset="-127"/>
              </a:rPr>
              <a:t>09</a:t>
            </a:r>
            <a:endParaRPr lang="en-US" altLang="ko-KR" sz="1200" b="1" spc="-52" dirty="0" smtClean="0">
              <a:latin typeface="나눔고딕" panose="020D0604000000000000" pitchFamily="50" charset="-127"/>
              <a:ea typeface="나눔고딕" panose="020D0604000000000000" pitchFamily="50" charset="-127"/>
            </a:endParaRPr>
          </a:p>
          <a:p>
            <a:pPr>
              <a:lnSpc>
                <a:spcPct val="150000"/>
              </a:lnSpc>
              <a:spcBef>
                <a:spcPts val="241"/>
              </a:spcBef>
              <a:tabLst>
                <a:tab pos="0" algn="l"/>
              </a:tabLst>
            </a:pPr>
            <a:r>
              <a:rPr lang="ko-KR" altLang="en-US" sz="1200" b="1" spc="-52" dirty="0" smtClean="0">
                <a:latin typeface="나눔고딕" panose="020D0604000000000000" pitchFamily="50" charset="-127"/>
                <a:ea typeface="나눔고딕" panose="020D0604000000000000" pitchFamily="50" charset="-127"/>
              </a:rPr>
              <a:t>도도</a:t>
            </a:r>
            <a:r>
              <a:rPr lang="en-US" altLang="ko-KR" sz="1200" b="1" spc="-52" dirty="0" smtClean="0">
                <a:latin typeface="나눔고딕" panose="020D0604000000000000" pitchFamily="50" charset="-127"/>
                <a:ea typeface="나눔고딕" panose="020D0604000000000000" pitchFamily="50" charset="-127"/>
              </a:rPr>
              <a:t>(Dodo)</a:t>
            </a:r>
          </a:p>
          <a:p>
            <a:pPr>
              <a:lnSpc>
                <a:spcPct val="150000"/>
              </a:lnSpc>
              <a:spcBef>
                <a:spcPts val="241"/>
              </a:spcBef>
              <a:tabLst>
                <a:tab pos="0" algn="l"/>
              </a:tabLst>
            </a:pPr>
            <a:r>
              <a:rPr lang="en-US" altLang="ko-KR" sz="1200" b="1" spc="-52" dirty="0" smtClean="0">
                <a:latin typeface="나눔고딕" panose="020D0604000000000000" pitchFamily="50" charset="-127"/>
                <a:ea typeface="나눔고딕" panose="020D0604000000000000" pitchFamily="50" charset="-127"/>
              </a:rPr>
              <a:t>Apache License v2.0</a:t>
            </a:r>
          </a:p>
          <a:p>
            <a:pPr>
              <a:lnSpc>
                <a:spcPct val="150000"/>
              </a:lnSpc>
              <a:spcBef>
                <a:spcPts val="241"/>
              </a:spcBef>
              <a:tabLst>
                <a:tab pos="0" algn="l"/>
              </a:tabLst>
            </a:pPr>
            <a:endParaRPr lang="en-US" altLang="ko-KR" sz="1200" b="1" spc="-1" dirty="0">
              <a:latin typeface="나눔고딕" panose="020D0604000000000000" pitchFamily="50" charset="-127"/>
              <a:ea typeface="나눔고딕" panose="020D0604000000000000" pitchFamily="50" charset="-127"/>
            </a:endParaRPr>
          </a:p>
        </p:txBody>
      </p:sp>
      <p:sp>
        <p:nvSpPr>
          <p:cNvPr id="17" name="Line 5"/>
          <p:cNvSpPr/>
          <p:nvPr/>
        </p:nvSpPr>
        <p:spPr>
          <a:xfrm>
            <a:off x="364680" y="3866220"/>
            <a:ext cx="4716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8" name="Line 6"/>
          <p:cNvSpPr/>
          <p:nvPr/>
        </p:nvSpPr>
        <p:spPr>
          <a:xfrm>
            <a:off x="355130" y="4176180"/>
            <a:ext cx="4716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9" name="Line 7"/>
          <p:cNvSpPr/>
          <p:nvPr/>
        </p:nvSpPr>
        <p:spPr>
          <a:xfrm>
            <a:off x="364680" y="4471386"/>
            <a:ext cx="4716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20" name="Line 8"/>
          <p:cNvSpPr/>
          <p:nvPr/>
        </p:nvSpPr>
        <p:spPr>
          <a:xfrm>
            <a:off x="364680" y="4768057"/>
            <a:ext cx="4716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5"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6"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6. [</a:t>
            </a:r>
            <a:r>
              <a:rPr lang="ko-KR" altLang="en-US" b="1" spc="-151" dirty="0" smtClean="0">
                <a:solidFill>
                  <a:srgbClr val="1C314E"/>
                </a:solidFill>
                <a:latin typeface="나눔고딕"/>
                <a:ea typeface="나눔고딕"/>
              </a:rPr>
              <a:t>코드 작성 전 알아야 하는 것</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하드웨어 성능 </a:t>
            </a:r>
            <a:r>
              <a:rPr lang="en-US" altLang="ko-KR" b="1" spc="-151" dirty="0">
                <a:solidFill>
                  <a:srgbClr val="1C314E"/>
                </a:solidFill>
                <a:latin typeface="나눔고딕"/>
                <a:ea typeface="나눔고딕"/>
              </a:rPr>
              <a:t>(2021-04-07)</a:t>
            </a:r>
            <a:endParaRPr lang="en-US" altLang="ko-KR" b="1" spc="-1" dirty="0">
              <a:latin typeface="나눔고딕"/>
            </a:endParaRPr>
          </a:p>
        </p:txBody>
      </p:sp>
      <p:sp>
        <p:nvSpPr>
          <p:cNvPr id="7"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10</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8" name="CustomShape 5"/>
          <p:cNvSpPr/>
          <p:nvPr/>
        </p:nvSpPr>
        <p:spPr>
          <a:xfrm>
            <a:off x="364680" y="1170939"/>
            <a:ext cx="8470080" cy="214631"/>
          </a:xfrm>
          <a:prstGeom prst="rect">
            <a:avLst/>
          </a:prstGeom>
          <a:noFill/>
          <a:ln w="0">
            <a:noFill/>
          </a:ln>
        </p:spPr>
        <p:style>
          <a:lnRef idx="0">
            <a:scrgbClr r="0" g="0" b="0"/>
          </a:lnRef>
          <a:fillRef idx="0">
            <a:scrgbClr r="0" g="0" b="0"/>
          </a:fillRef>
          <a:effectRef idx="0">
            <a:scrgbClr r="0" g="0" b="0"/>
          </a:effectRef>
          <a:fontRef idx="minor"/>
        </p:style>
        <p:txBody>
          <a:bodyPr anchor="ctr">
            <a:normAutofit fontScale="92500" lnSpcReduction="20000"/>
          </a:bodyPr>
          <a:lstStyle/>
          <a:p>
            <a:r>
              <a:rPr lang="ko-KR" altLang="en-US" sz="1050" dirty="0" smtClean="0">
                <a:latin typeface="나눔고딕" panose="020D0604000000000000" pitchFamily="50" charset="-127"/>
                <a:ea typeface="나눔고딕" panose="020D0604000000000000" pitchFamily="50" charset="-127"/>
              </a:rPr>
              <a:t>코드를 작성하기 전에 앞서</a:t>
            </a:r>
            <a:r>
              <a:rPr lang="en-US" altLang="ko-KR" sz="1050" dirty="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어떠한 컴퓨터 환경에서 개발을 하고 있는지 이해하면 도움이 될 것으로 보인다</a:t>
            </a:r>
            <a:r>
              <a:rPr lang="en-US" altLang="ko-KR" sz="1050" dirty="0" smtClean="0">
                <a:latin typeface="나눔고딕" panose="020D0604000000000000" pitchFamily="50" charset="-127"/>
                <a:ea typeface="나눔고딕" panose="020D0604000000000000" pitchFamily="50" charset="-127"/>
              </a:rPr>
              <a:t>.</a:t>
            </a:r>
          </a:p>
        </p:txBody>
      </p:sp>
      <p:pic>
        <p:nvPicPr>
          <p:cNvPr id="17" name="그림 16" descr="210407_PHP7_3_Box공통도구함_1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59488" y="1955036"/>
            <a:ext cx="7908384" cy="4414545"/>
          </a:xfrm>
          <a:prstGeom prst="rect">
            <a:avLst/>
          </a:prstGeom>
          <a:ln>
            <a:noFill/>
          </a:ln>
          <a:effectLst>
            <a:outerShdw blurRad="190500" algn="tl" rotWithShape="0">
              <a:srgbClr val="000000">
                <a:alpha val="70000"/>
              </a:srgbClr>
            </a:outerShdw>
          </a:effectLst>
        </p:spPr>
      </p:pic>
      <p:sp>
        <p:nvSpPr>
          <p:cNvPr id="18" name="CustomShape 5"/>
          <p:cNvSpPr/>
          <p:nvPr/>
        </p:nvSpPr>
        <p:spPr>
          <a:xfrm>
            <a:off x="841827" y="5133764"/>
            <a:ext cx="3671853" cy="578273"/>
          </a:xfrm>
          <a:prstGeom prst="rect">
            <a:avLst/>
          </a:prstGeom>
          <a:ln w="127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normAutofit fontScale="92500"/>
          </a:bodyPr>
          <a:lstStyle/>
          <a:p>
            <a:r>
              <a:rPr lang="en-US" altLang="ko-KR" sz="1000" b="1" dirty="0" smtClean="0">
                <a:latin typeface="나눔고딕" panose="020D0604000000000000" pitchFamily="50" charset="-127"/>
                <a:ea typeface="나눔고딕" panose="020D0604000000000000" pitchFamily="50" charset="-127"/>
              </a:rPr>
              <a:t>* MIPS(Microprocessor </a:t>
            </a:r>
            <a:r>
              <a:rPr lang="en-US" altLang="ko-KR" sz="1000" b="1" dirty="0">
                <a:latin typeface="나눔고딕" panose="020D0604000000000000" pitchFamily="50" charset="-127"/>
                <a:ea typeface="나눔고딕" panose="020D0604000000000000" pitchFamily="50" charset="-127"/>
              </a:rPr>
              <a:t>without Interlocked Pipeline Stages</a:t>
            </a:r>
            <a:r>
              <a:rPr lang="en-US" altLang="ko-KR" sz="1000" b="1" dirty="0" smtClean="0">
                <a:latin typeface="나눔고딕" panose="020D0604000000000000" pitchFamily="50" charset="-127"/>
                <a:ea typeface="나눔고딕" panose="020D0604000000000000" pitchFamily="50" charset="-127"/>
              </a:rPr>
              <a:t>) </a:t>
            </a:r>
            <a:r>
              <a:rPr lang="ko-KR" altLang="en-US" sz="1000" b="1" dirty="0" err="1" smtClean="0">
                <a:latin typeface="나눔고딕" panose="020D0604000000000000" pitchFamily="50" charset="-127"/>
                <a:ea typeface="나눔고딕" panose="020D0604000000000000" pitchFamily="50" charset="-127"/>
              </a:rPr>
              <a:t>밉스</a:t>
            </a:r>
            <a:r>
              <a:rPr lang="ko-KR" altLang="en-US" sz="1000" b="1" dirty="0" smtClean="0">
                <a:latin typeface="나눔고딕" panose="020D0604000000000000" pitchFamily="50" charset="-127"/>
                <a:ea typeface="나눔고딕" panose="020D0604000000000000" pitchFamily="50" charset="-127"/>
              </a:rPr>
              <a:t> </a:t>
            </a:r>
            <a:endParaRPr lang="en-US" altLang="ko-KR" sz="1000" b="1" dirty="0" smtClean="0">
              <a:latin typeface="나눔고딕" panose="020D0604000000000000" pitchFamily="50" charset="-127"/>
              <a:ea typeface="나눔고딕" panose="020D0604000000000000" pitchFamily="50" charset="-127"/>
            </a:endParaRPr>
          </a:p>
          <a:p>
            <a:r>
              <a:rPr lang="en-US" altLang="ko-KR" sz="1000" b="1" dirty="0">
                <a:latin typeface="나눔고딕" panose="020D0604000000000000" pitchFamily="50" charset="-127"/>
                <a:ea typeface="나눔고딕" panose="020D0604000000000000" pitchFamily="50" charset="-127"/>
              </a:rPr>
              <a:t> </a:t>
            </a:r>
            <a:r>
              <a:rPr lang="en-US" altLang="ko-KR" sz="1000" b="1" dirty="0" smtClean="0">
                <a:latin typeface="나눔고딕" panose="020D0604000000000000" pitchFamily="50" charset="-127"/>
                <a:ea typeface="나눔고딕" panose="020D0604000000000000" pitchFamily="50" charset="-127"/>
              </a:rPr>
              <a:t>  (</a:t>
            </a:r>
            <a:r>
              <a:rPr lang="ko-KR" altLang="en-US" sz="1000" b="1" dirty="0" smtClean="0">
                <a:latin typeface="나눔고딕" panose="020D0604000000000000" pitchFamily="50" charset="-127"/>
                <a:ea typeface="나눔고딕" panose="020D0604000000000000" pitchFamily="50" charset="-127"/>
              </a:rPr>
              <a:t>마이크로프로세서 </a:t>
            </a:r>
            <a:r>
              <a:rPr lang="ko-KR" altLang="en-US" sz="1000" b="1" dirty="0" err="1" smtClean="0">
                <a:latin typeface="나눔고딕" panose="020D0604000000000000" pitchFamily="50" charset="-127"/>
                <a:ea typeface="나눔고딕" panose="020D0604000000000000" pitchFamily="50" charset="-127"/>
              </a:rPr>
              <a:t>위아웃</a:t>
            </a:r>
            <a:r>
              <a:rPr lang="ko-KR" altLang="en-US" sz="1000" b="1" dirty="0" smtClean="0">
                <a:latin typeface="나눔고딕" panose="020D0604000000000000" pitchFamily="50" charset="-127"/>
                <a:ea typeface="나눔고딕" panose="020D0604000000000000" pitchFamily="50" charset="-127"/>
              </a:rPr>
              <a:t> </a:t>
            </a:r>
            <a:r>
              <a:rPr lang="ko-KR" altLang="en-US" sz="1000" b="1" dirty="0" err="1" smtClean="0">
                <a:latin typeface="나눔고딕" panose="020D0604000000000000" pitchFamily="50" charset="-127"/>
                <a:ea typeface="나눔고딕" panose="020D0604000000000000" pitchFamily="50" charset="-127"/>
              </a:rPr>
              <a:t>인터락트</a:t>
            </a:r>
            <a:r>
              <a:rPr lang="ko-KR" altLang="en-US" sz="1000" b="1" dirty="0" smtClean="0">
                <a:latin typeface="나눔고딕" panose="020D0604000000000000" pitchFamily="50" charset="-127"/>
                <a:ea typeface="나눔고딕" panose="020D0604000000000000" pitchFamily="50" charset="-127"/>
              </a:rPr>
              <a:t> 파이프라인 </a:t>
            </a:r>
            <a:r>
              <a:rPr lang="ko-KR" altLang="en-US" sz="1000" b="1" dirty="0" err="1" smtClean="0">
                <a:latin typeface="나눔고딕" panose="020D0604000000000000" pitchFamily="50" charset="-127"/>
                <a:ea typeface="나눔고딕" panose="020D0604000000000000" pitchFamily="50" charset="-127"/>
              </a:rPr>
              <a:t>스태이지스</a:t>
            </a:r>
            <a:r>
              <a:rPr lang="en-US" altLang="ko-KR" sz="1000" b="1" dirty="0" smtClean="0">
                <a:latin typeface="나눔고딕" panose="020D0604000000000000" pitchFamily="50" charset="-127"/>
                <a:ea typeface="나눔고딕" panose="020D0604000000000000" pitchFamily="50" charset="-127"/>
              </a:rPr>
              <a:t>) / </a:t>
            </a:r>
            <a:br>
              <a:rPr lang="en-US" altLang="ko-KR" sz="1000" b="1" dirty="0" smtClean="0">
                <a:latin typeface="나눔고딕" panose="020D0604000000000000" pitchFamily="50" charset="-127"/>
                <a:ea typeface="나눔고딕" panose="020D0604000000000000" pitchFamily="50" charset="-127"/>
              </a:rPr>
            </a:br>
            <a:r>
              <a:rPr lang="en-US" altLang="ko-KR" sz="1000" b="1" dirty="0" smtClean="0">
                <a:latin typeface="나눔고딕" panose="020D0604000000000000" pitchFamily="50" charset="-127"/>
                <a:ea typeface="나눔고딕" panose="020D0604000000000000" pitchFamily="50" charset="-127"/>
              </a:rPr>
              <a:t>   / CPU </a:t>
            </a:r>
            <a:r>
              <a:rPr lang="ko-KR" altLang="en-US" sz="1000" b="1" dirty="0" smtClean="0">
                <a:latin typeface="나눔고딕" panose="020D0604000000000000" pitchFamily="50" charset="-127"/>
                <a:ea typeface="나눔고딕" panose="020D0604000000000000" pitchFamily="50" charset="-127"/>
              </a:rPr>
              <a:t>종류 중 하나</a:t>
            </a:r>
            <a:endParaRPr lang="en-US" altLang="ko-KR" sz="1000" b="1" dirty="0" smtClean="0">
              <a:latin typeface="나눔고딕" panose="020D0604000000000000" pitchFamily="50" charset="-127"/>
              <a:ea typeface="나눔고딕" panose="020D0604000000000000" pitchFamily="50" charset="-127"/>
            </a:endParaRPr>
          </a:p>
        </p:txBody>
      </p:sp>
      <p:sp>
        <p:nvSpPr>
          <p:cNvPr id="19" name="CustomShape 5"/>
          <p:cNvSpPr/>
          <p:nvPr/>
        </p:nvSpPr>
        <p:spPr>
          <a:xfrm>
            <a:off x="841826" y="5796703"/>
            <a:ext cx="3671853" cy="429260"/>
          </a:xfrm>
          <a:prstGeom prst="rect">
            <a:avLst/>
          </a:prstGeom>
          <a:solidFill>
            <a:schemeClr val="accent1">
              <a:lumMod val="40000"/>
              <a:lumOff val="60000"/>
            </a:schemeClr>
          </a:solidFill>
          <a:ln w="127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normAutofit/>
          </a:bodyPr>
          <a:lstStyle/>
          <a:p>
            <a:r>
              <a:rPr lang="en-US" altLang="ko-KR" sz="1000" b="1" dirty="0" smtClean="0">
                <a:latin typeface="나눔고딕" panose="020D0604000000000000" pitchFamily="50" charset="-127"/>
                <a:ea typeface="나눔고딕" panose="020D0604000000000000" pitchFamily="50" charset="-127"/>
              </a:rPr>
              <a:t>* </a:t>
            </a:r>
            <a:r>
              <a:rPr lang="ko-KR" altLang="en-US" sz="1000" b="1" dirty="0" smtClean="0">
                <a:latin typeface="나눔고딕" panose="020D0604000000000000" pitchFamily="50" charset="-127"/>
                <a:ea typeface="나눔고딕" panose="020D0604000000000000" pitchFamily="50" charset="-127"/>
              </a:rPr>
              <a:t>초 </a:t>
            </a:r>
            <a:r>
              <a:rPr lang="ko-KR" altLang="en-US" sz="1000" b="1" dirty="0">
                <a:latin typeface="나눔고딕" panose="020D0604000000000000" pitchFamily="50" charset="-127"/>
                <a:ea typeface="나눔고딕" panose="020D0604000000000000" pitchFamily="50" charset="-127"/>
              </a:rPr>
              <a:t>당 백만 연산</a:t>
            </a:r>
            <a:r>
              <a:rPr lang="en-US" altLang="ko-KR" sz="1000" b="1" dirty="0">
                <a:latin typeface="나눔고딕" panose="020D0604000000000000" pitchFamily="50" charset="-127"/>
                <a:ea typeface="나눔고딕" panose="020D0604000000000000" pitchFamily="50" charset="-127"/>
              </a:rPr>
              <a:t>(Million Instructions Per Second</a:t>
            </a:r>
            <a:r>
              <a:rPr lang="en-US" altLang="ko-KR" sz="1000" b="1" dirty="0" smtClean="0">
                <a:latin typeface="나눔고딕" panose="020D0604000000000000" pitchFamily="50" charset="-127"/>
                <a:ea typeface="나눔고딕" panose="020D0604000000000000" pitchFamily="50" charset="-127"/>
              </a:rPr>
              <a:t>)</a:t>
            </a:r>
          </a:p>
          <a:p>
            <a:r>
              <a:rPr lang="ko-KR" altLang="en-US" sz="1000" b="1" dirty="0" smtClean="0">
                <a:latin typeface="나눔고딕" panose="020D0604000000000000" pitchFamily="50" charset="-127"/>
                <a:ea typeface="나눔고딕" panose="020D0604000000000000" pitchFamily="50" charset="-127"/>
              </a:rPr>
              <a:t>  </a:t>
            </a:r>
            <a:r>
              <a:rPr lang="en-US" altLang="ko-KR" sz="1000" b="1" dirty="0" smtClean="0">
                <a:latin typeface="나눔고딕" panose="020D0604000000000000" pitchFamily="50" charset="-127"/>
                <a:ea typeface="나눔고딕" panose="020D0604000000000000" pitchFamily="50" charset="-127"/>
              </a:rPr>
              <a:t>[</a:t>
            </a:r>
            <a:r>
              <a:rPr lang="ko-KR" altLang="en-US" sz="1000" b="1" dirty="0" err="1" smtClean="0">
                <a:latin typeface="나눔고딕" panose="020D0604000000000000" pitchFamily="50" charset="-127"/>
                <a:ea typeface="나눔고딕" panose="020D0604000000000000" pitchFamily="50" charset="-127"/>
              </a:rPr>
              <a:t>밀리언</a:t>
            </a:r>
            <a:r>
              <a:rPr lang="ko-KR" altLang="en-US" sz="1000" b="1" dirty="0" smtClean="0">
                <a:latin typeface="나눔고딕" panose="020D0604000000000000" pitchFamily="50" charset="-127"/>
                <a:ea typeface="나눔고딕" panose="020D0604000000000000" pitchFamily="50" charset="-127"/>
              </a:rPr>
              <a:t> </a:t>
            </a:r>
            <a:r>
              <a:rPr lang="ko-KR" altLang="en-US" sz="1000" b="1" dirty="0" err="1" smtClean="0">
                <a:latin typeface="나눔고딕" panose="020D0604000000000000" pitchFamily="50" charset="-127"/>
                <a:ea typeface="나눔고딕" panose="020D0604000000000000" pitchFamily="50" charset="-127"/>
              </a:rPr>
              <a:t>인스트럭션스</a:t>
            </a:r>
            <a:r>
              <a:rPr lang="ko-KR" altLang="en-US" sz="1000" b="1" dirty="0" smtClean="0">
                <a:latin typeface="나눔고딕" panose="020D0604000000000000" pitchFamily="50" charset="-127"/>
                <a:ea typeface="나눔고딕" panose="020D0604000000000000" pitchFamily="50" charset="-127"/>
              </a:rPr>
              <a:t> 퍼 세컨드</a:t>
            </a:r>
            <a:r>
              <a:rPr lang="en-US" altLang="ko-KR" sz="1000" b="1" dirty="0" smtClean="0">
                <a:latin typeface="나눔고딕" panose="020D0604000000000000" pitchFamily="50" charset="-127"/>
                <a:ea typeface="나눔고딕" panose="020D0604000000000000" pitchFamily="50" charset="-127"/>
              </a:rPr>
              <a:t>]</a:t>
            </a:r>
          </a:p>
        </p:txBody>
      </p:sp>
      <p:sp>
        <p:nvSpPr>
          <p:cNvPr id="20" name="CustomShape 5"/>
          <p:cNvSpPr/>
          <p:nvPr/>
        </p:nvSpPr>
        <p:spPr>
          <a:xfrm>
            <a:off x="4574360" y="5874384"/>
            <a:ext cx="3671853" cy="273897"/>
          </a:xfrm>
          <a:prstGeom prst="rect">
            <a:avLst/>
          </a:prstGeom>
          <a:ln w="127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normAutofit/>
          </a:bodyPr>
          <a:lstStyle/>
          <a:p>
            <a:r>
              <a:rPr lang="ko-KR" altLang="en-US" sz="1000" b="1" dirty="0" smtClean="0">
                <a:latin typeface="나눔고딕" panose="020D0604000000000000" pitchFamily="50" charset="-127"/>
                <a:ea typeface="나눔고딕" panose="020D0604000000000000" pitchFamily="50" charset="-127"/>
              </a:rPr>
              <a:t>여기에서 소개하고 있는 </a:t>
            </a:r>
            <a:r>
              <a:rPr lang="en-US" altLang="ko-KR" sz="1000" b="1" dirty="0" smtClean="0">
                <a:latin typeface="나눔고딕" panose="020D0604000000000000" pitchFamily="50" charset="-127"/>
                <a:ea typeface="나눔고딕" panose="020D0604000000000000" pitchFamily="50" charset="-127"/>
              </a:rPr>
              <a:t>MIPS</a:t>
            </a:r>
            <a:r>
              <a:rPr lang="ko-KR" altLang="en-US" sz="1000" b="1" dirty="0" smtClean="0">
                <a:latin typeface="나눔고딕" panose="020D0604000000000000" pitchFamily="50" charset="-127"/>
                <a:ea typeface="나눔고딕" panose="020D0604000000000000" pitchFamily="50" charset="-127"/>
              </a:rPr>
              <a:t>는 초 당 백만 연산에 관한 것이다</a:t>
            </a:r>
            <a:r>
              <a:rPr lang="en-US" altLang="ko-KR" sz="1000" b="1" dirty="0" smtClean="0">
                <a:latin typeface="나눔고딕" panose="020D0604000000000000" pitchFamily="50" charset="-127"/>
                <a:ea typeface="나눔고딕" panose="020D0604000000000000" pitchFamily="50" charset="-127"/>
              </a:rPr>
              <a:t>.</a:t>
            </a:r>
          </a:p>
        </p:txBody>
      </p:sp>
    </p:spTree>
    <p:extLst>
      <p:ext uri="{BB962C8B-B14F-4D97-AF65-F5344CB8AC3E}">
        <p14:creationId xmlns:p14="http://schemas.microsoft.com/office/powerpoint/2010/main" val="217258306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100</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050" dirty="0">
                <a:latin typeface="나눔고딕" panose="020D0604000000000000" pitchFamily="50" charset="-127"/>
                <a:ea typeface="나눔고딕" panose="020D0604000000000000" pitchFamily="50" charset="-127"/>
              </a:rPr>
              <a:t> $</a:t>
            </a:r>
            <a:r>
              <a:rPr lang="en-US" altLang="ko-KR" sz="1050" dirty="0" err="1">
                <a:latin typeface="나눔고딕" panose="020D0604000000000000" pitchFamily="50" charset="-127"/>
                <a:ea typeface="나눔고딕" panose="020D0604000000000000" pitchFamily="50" charset="-127"/>
              </a:rPr>
              <a:t>realName</a:t>
            </a:r>
            <a:r>
              <a:rPr lang="en-US" altLang="ko-KR" sz="1050" dirty="0">
                <a:latin typeface="나눔고딕" panose="020D0604000000000000" pitchFamily="50" charset="-127"/>
                <a:ea typeface="나눔고딕" panose="020D0604000000000000" pitchFamily="50" charset="-127"/>
              </a:rPr>
              <a:t> = $</a:t>
            </a:r>
            <a:r>
              <a:rPr lang="en-US" altLang="ko-KR" sz="1050" dirty="0" err="1">
                <a:latin typeface="나눔고딕" panose="020D0604000000000000" pitchFamily="50" charset="-127"/>
                <a:ea typeface="나눔고딕" panose="020D0604000000000000" pitchFamily="50" charset="-127"/>
              </a:rPr>
              <a:t>homeDir</a:t>
            </a:r>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a:t>
            </a:r>
            <a:r>
              <a:rPr lang="en-US" altLang="ko-KR" sz="1050" dirty="0" err="1">
                <a:latin typeface="나눔고딕" panose="020D0604000000000000" pitchFamily="50" charset="-127"/>
                <a:ea typeface="나눔고딕" panose="020D0604000000000000" pitchFamily="50" charset="-127"/>
              </a:rPr>
              <a:t>realName</a:t>
            </a:r>
            <a:r>
              <a:rPr lang="en-US" altLang="ko-KR" sz="1050" dirty="0">
                <a:latin typeface="나눔고딕" panose="020D0604000000000000" pitchFamily="50" charset="-127"/>
                <a:ea typeface="나눔고딕" panose="020D0604000000000000" pitchFamily="50" charset="-127"/>
              </a:rPr>
              <a:t> = $</a:t>
            </a:r>
            <a:r>
              <a:rPr lang="en-US" altLang="ko-KR" sz="1050" dirty="0" err="1">
                <a:latin typeface="나눔고딕" panose="020D0604000000000000" pitchFamily="50" charset="-127"/>
                <a:ea typeface="나눔고딕" panose="020D0604000000000000" pitchFamily="50" charset="-127"/>
              </a:rPr>
              <a:t>realName</a:t>
            </a:r>
            <a:r>
              <a:rPr lang="en-US" altLang="ko-KR" sz="1050" dirty="0">
                <a:latin typeface="나눔고딕" panose="020D0604000000000000" pitchFamily="50" charset="-127"/>
                <a:ea typeface="나눔고딕" panose="020D0604000000000000" pitchFamily="50" charset="-127"/>
              </a:rPr>
              <a:t> . "/" . $</a:t>
            </a:r>
            <a:r>
              <a:rPr lang="en-US" altLang="ko-KR" sz="1050" dirty="0" err="1">
                <a:latin typeface="나눔고딕" panose="020D0604000000000000" pitchFamily="50" charset="-127"/>
                <a:ea typeface="나눔고딕" panose="020D0604000000000000" pitchFamily="50" charset="-127"/>
              </a:rPr>
              <a:t>commonDir</a:t>
            </a:r>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a:t>
            </a:r>
            <a:r>
              <a:rPr lang="en-US" altLang="ko-KR" sz="1050" dirty="0" err="1">
                <a:latin typeface="나눔고딕" panose="020D0604000000000000" pitchFamily="50" charset="-127"/>
                <a:ea typeface="나눔고딕" panose="020D0604000000000000" pitchFamily="50" charset="-127"/>
              </a:rPr>
              <a:t>realName</a:t>
            </a:r>
            <a:r>
              <a:rPr lang="en-US" altLang="ko-KR" sz="1050" dirty="0">
                <a:latin typeface="나눔고딕" panose="020D0604000000000000" pitchFamily="50" charset="-127"/>
                <a:ea typeface="나눔고딕" panose="020D0604000000000000" pitchFamily="50" charset="-127"/>
              </a:rPr>
              <a:t> = $</a:t>
            </a:r>
            <a:r>
              <a:rPr lang="en-US" altLang="ko-KR" sz="1050" dirty="0" err="1">
                <a:latin typeface="나눔고딕" panose="020D0604000000000000" pitchFamily="50" charset="-127"/>
                <a:ea typeface="나눔고딕" panose="020D0604000000000000" pitchFamily="50" charset="-127"/>
              </a:rPr>
              <a:t>realName</a:t>
            </a:r>
            <a:r>
              <a:rPr lang="en-US" altLang="ko-KR" sz="1050" dirty="0">
                <a:latin typeface="나눔고딕" panose="020D0604000000000000" pitchFamily="50" charset="-127"/>
                <a:ea typeface="나눔고딕" panose="020D0604000000000000" pitchFamily="50" charset="-127"/>
              </a:rPr>
              <a:t> . "/" . $</a:t>
            </a:r>
            <a:r>
              <a:rPr lang="en-US" altLang="ko-KR" sz="1050" dirty="0" err="1">
                <a:latin typeface="나눔고딕" panose="020D0604000000000000" pitchFamily="50" charset="-127"/>
                <a:ea typeface="나눔고딕" panose="020D0604000000000000" pitchFamily="50" charset="-127"/>
              </a:rPr>
              <a:t>serviceDir</a:t>
            </a:r>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a:t>
            </a:r>
            <a:r>
              <a:rPr lang="en-US" altLang="ko-KR" sz="1050" dirty="0" err="1">
                <a:latin typeface="나눔고딕" panose="020D0604000000000000" pitchFamily="50" charset="-127"/>
                <a:ea typeface="나눔고딕" panose="020D0604000000000000" pitchFamily="50" charset="-127"/>
              </a:rPr>
              <a:t>realName</a:t>
            </a:r>
            <a:r>
              <a:rPr lang="en-US" altLang="ko-KR" sz="1050" dirty="0">
                <a:latin typeface="나눔고딕" panose="020D0604000000000000" pitchFamily="50" charset="-127"/>
                <a:ea typeface="나눔고딕" panose="020D0604000000000000" pitchFamily="50" charset="-127"/>
              </a:rPr>
              <a:t> = $</a:t>
            </a:r>
            <a:r>
              <a:rPr lang="en-US" altLang="ko-KR" sz="1050" dirty="0" err="1">
                <a:latin typeface="나눔고딕" panose="020D0604000000000000" pitchFamily="50" charset="-127"/>
                <a:ea typeface="나눔고딕" panose="020D0604000000000000" pitchFamily="50" charset="-127"/>
              </a:rPr>
              <a:t>realName</a:t>
            </a:r>
            <a:r>
              <a:rPr lang="en-US" altLang="ko-KR" sz="1050" dirty="0">
                <a:latin typeface="나눔고딕" panose="020D0604000000000000" pitchFamily="50" charset="-127"/>
                <a:ea typeface="나눔고딕" panose="020D0604000000000000" pitchFamily="50" charset="-127"/>
              </a:rPr>
              <a:t> . "/" . $</a:t>
            </a:r>
            <a:r>
              <a:rPr lang="en-US" altLang="ko-KR" sz="1050" dirty="0" err="1">
                <a:latin typeface="나눔고딕" panose="020D0604000000000000" pitchFamily="50" charset="-127"/>
                <a:ea typeface="나눔고딕" panose="020D0604000000000000" pitchFamily="50" charset="-127"/>
              </a:rPr>
              <a:t>javascriptDir</a:t>
            </a:r>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a:t>
            </a:r>
            <a:r>
              <a:rPr lang="en-US" altLang="ko-KR" sz="1050" dirty="0" err="1">
                <a:latin typeface="나눔고딕" panose="020D0604000000000000" pitchFamily="50" charset="-127"/>
                <a:ea typeface="나눔고딕" panose="020D0604000000000000" pitchFamily="50" charset="-127"/>
              </a:rPr>
              <a:t>realName</a:t>
            </a:r>
            <a:r>
              <a:rPr lang="en-US" altLang="ko-KR" sz="1050" dirty="0">
                <a:latin typeface="나눔고딕" panose="020D0604000000000000" pitchFamily="50" charset="-127"/>
                <a:ea typeface="나눔고딕" panose="020D0604000000000000" pitchFamily="50" charset="-127"/>
              </a:rPr>
              <a:t> = $</a:t>
            </a:r>
            <a:r>
              <a:rPr lang="en-US" altLang="ko-KR" sz="1050" dirty="0" err="1">
                <a:latin typeface="나눔고딕" panose="020D0604000000000000" pitchFamily="50" charset="-127"/>
                <a:ea typeface="나눔고딕" panose="020D0604000000000000" pitchFamily="50" charset="-127"/>
              </a:rPr>
              <a:t>realName</a:t>
            </a:r>
            <a:r>
              <a:rPr lang="en-US" altLang="ko-KR" sz="1050" dirty="0">
                <a:latin typeface="나눔고딕" panose="020D0604000000000000" pitchFamily="50" charset="-127"/>
                <a:ea typeface="나눔고딕" panose="020D0604000000000000" pitchFamily="50" charset="-127"/>
              </a:rPr>
              <a:t> . "/" . $</a:t>
            </a:r>
            <a:r>
              <a:rPr lang="en-US" altLang="ko-KR" sz="1050" dirty="0" err="1">
                <a:latin typeface="나눔고딕" panose="020D0604000000000000" pitchFamily="50" charset="-127"/>
                <a:ea typeface="나눔고딕" panose="020D0604000000000000" pitchFamily="50" charset="-127"/>
              </a:rPr>
              <a:t>pjtDir</a:t>
            </a:r>
            <a:r>
              <a:rPr lang="en-US" altLang="ko-KR" sz="1050" dirty="0">
                <a:latin typeface="나눔고딕" panose="020D0604000000000000" pitchFamily="50" charset="-127"/>
                <a:ea typeface="나눔고딕" panose="020D0604000000000000" pitchFamily="50" charset="-127"/>
              </a:rPr>
              <a:t> [ $index ] ;</a:t>
            </a:r>
          </a:p>
          <a:p>
            <a:r>
              <a:rPr lang="en-US" altLang="ko-KR" sz="1050" dirty="0">
                <a:latin typeface="나눔고딕" panose="020D0604000000000000" pitchFamily="50" charset="-127"/>
                <a:ea typeface="나눔고딕" panose="020D0604000000000000" pitchFamily="50" charset="-127"/>
              </a:rPr>
              <a:t>			$</a:t>
            </a:r>
            <a:r>
              <a:rPr lang="en-US" altLang="ko-KR" sz="1050" dirty="0" err="1">
                <a:latin typeface="나눔고딕" panose="020D0604000000000000" pitchFamily="50" charset="-127"/>
                <a:ea typeface="나눔고딕" panose="020D0604000000000000" pitchFamily="50" charset="-127"/>
              </a:rPr>
              <a:t>realName</a:t>
            </a:r>
            <a:r>
              <a:rPr lang="en-US" altLang="ko-KR" sz="1050" dirty="0">
                <a:latin typeface="나눔고딕" panose="020D0604000000000000" pitchFamily="50" charset="-127"/>
                <a:ea typeface="나눔고딕" panose="020D0604000000000000" pitchFamily="50" charset="-127"/>
              </a:rPr>
              <a:t> = $</a:t>
            </a:r>
            <a:r>
              <a:rPr lang="en-US" altLang="ko-KR" sz="1050" dirty="0" err="1">
                <a:latin typeface="나눔고딕" panose="020D0604000000000000" pitchFamily="50" charset="-127"/>
                <a:ea typeface="나눔고딕" panose="020D0604000000000000" pitchFamily="50" charset="-127"/>
              </a:rPr>
              <a:t>realName</a:t>
            </a:r>
            <a:r>
              <a:rPr lang="en-US" altLang="ko-KR" sz="1050" dirty="0">
                <a:latin typeface="나눔고딕" panose="020D0604000000000000" pitchFamily="50" charset="-127"/>
                <a:ea typeface="나눔고딕" panose="020D0604000000000000" pitchFamily="50" charset="-127"/>
              </a:rPr>
              <a:t> . "/" . $</a:t>
            </a:r>
            <a:r>
              <a:rPr lang="en-US" altLang="ko-KR" sz="1050" dirty="0" err="1">
                <a:latin typeface="나눔고딕" panose="020D0604000000000000" pitchFamily="50" charset="-127"/>
                <a:ea typeface="나눔고딕" panose="020D0604000000000000" pitchFamily="50" charset="-127"/>
              </a:rPr>
              <a:t>resultVersion</a:t>
            </a:r>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a:t>
            </a:r>
            <a:r>
              <a:rPr lang="en-US" altLang="ko-KR" sz="1050" dirty="0" err="1">
                <a:latin typeface="나눔고딕" panose="020D0604000000000000" pitchFamily="50" charset="-127"/>
                <a:ea typeface="나눔고딕" panose="020D0604000000000000" pitchFamily="50" charset="-127"/>
              </a:rPr>
              <a:t>realName</a:t>
            </a:r>
            <a:r>
              <a:rPr lang="en-US" altLang="ko-KR" sz="1050" dirty="0">
                <a:latin typeface="나눔고딕" panose="020D0604000000000000" pitchFamily="50" charset="-127"/>
                <a:ea typeface="나눔고딕" panose="020D0604000000000000" pitchFamily="50" charset="-127"/>
              </a:rPr>
              <a:t> = $</a:t>
            </a:r>
            <a:r>
              <a:rPr lang="en-US" altLang="ko-KR" sz="1050" dirty="0" err="1">
                <a:latin typeface="나눔고딕" panose="020D0604000000000000" pitchFamily="50" charset="-127"/>
                <a:ea typeface="나눔고딕" panose="020D0604000000000000" pitchFamily="50" charset="-127"/>
              </a:rPr>
              <a:t>realName</a:t>
            </a:r>
            <a:r>
              <a:rPr lang="en-US" altLang="ko-KR" sz="1050" dirty="0">
                <a:latin typeface="나눔고딕" panose="020D0604000000000000" pitchFamily="50" charset="-127"/>
                <a:ea typeface="나눔고딕" panose="020D0604000000000000" pitchFamily="50" charset="-127"/>
              </a:rPr>
              <a:t> . "/" . $</a:t>
            </a:r>
            <a:r>
              <a:rPr lang="en-US" altLang="ko-KR" sz="1050" dirty="0" err="1">
                <a:latin typeface="나눔고딕" panose="020D0604000000000000" pitchFamily="50" charset="-127"/>
                <a:ea typeface="나눔고딕" panose="020D0604000000000000" pitchFamily="50" charset="-127"/>
              </a:rPr>
              <a:t>pjtName</a:t>
            </a:r>
            <a:r>
              <a:rPr lang="en-US" altLang="ko-KR" sz="1050" dirty="0">
                <a:latin typeface="나눔고딕" panose="020D0604000000000000" pitchFamily="50" charset="-127"/>
                <a:ea typeface="나눔고딕" panose="020D0604000000000000" pitchFamily="50" charset="-127"/>
              </a:rPr>
              <a:t> [ $index ] ;</a:t>
            </a:r>
          </a:p>
          <a:p>
            <a:r>
              <a:rPr lang="en-US" altLang="ko-KR" sz="1050" dirty="0">
                <a:latin typeface="나눔고딕" panose="020D0604000000000000" pitchFamily="50" charset="-127"/>
                <a:ea typeface="나눔고딕" panose="020D0604000000000000" pitchFamily="50" charset="-127"/>
              </a:rPr>
              <a:t>			$</a:t>
            </a:r>
            <a:r>
              <a:rPr lang="en-US" altLang="ko-KR" sz="1050" dirty="0" err="1">
                <a:latin typeface="나눔고딕" panose="020D0604000000000000" pitchFamily="50" charset="-127"/>
                <a:ea typeface="나눔고딕" panose="020D0604000000000000" pitchFamily="50" charset="-127"/>
              </a:rPr>
              <a:t>realName</a:t>
            </a:r>
            <a:r>
              <a:rPr lang="en-US" altLang="ko-KR" sz="1050" dirty="0">
                <a:latin typeface="나눔고딕" panose="020D0604000000000000" pitchFamily="50" charset="-127"/>
                <a:ea typeface="나눔고딕" panose="020D0604000000000000" pitchFamily="50" charset="-127"/>
              </a:rPr>
              <a:t> = $</a:t>
            </a:r>
            <a:r>
              <a:rPr lang="en-US" altLang="ko-KR" sz="1050" dirty="0" err="1">
                <a:latin typeface="나눔고딕" panose="020D0604000000000000" pitchFamily="50" charset="-127"/>
                <a:ea typeface="나눔고딕" panose="020D0604000000000000" pitchFamily="50" charset="-127"/>
              </a:rPr>
              <a:t>realName</a:t>
            </a:r>
            <a:r>
              <a:rPr lang="en-US" altLang="ko-KR" sz="1050" dirty="0">
                <a:latin typeface="나눔고딕" panose="020D0604000000000000" pitchFamily="50" charset="-127"/>
                <a:ea typeface="나눔고딕" panose="020D0604000000000000" pitchFamily="50" charset="-127"/>
              </a:rPr>
              <a:t> . $</a:t>
            </a:r>
            <a:r>
              <a:rPr lang="en-US" altLang="ko-KR" sz="1050" dirty="0" err="1">
                <a:latin typeface="나눔고딕" panose="020D0604000000000000" pitchFamily="50" charset="-127"/>
                <a:ea typeface="나눔고딕" panose="020D0604000000000000" pitchFamily="50" charset="-127"/>
              </a:rPr>
              <a:t>pjtExt</a:t>
            </a:r>
            <a:r>
              <a:rPr lang="en-US" altLang="ko-KR" sz="1050" dirty="0">
                <a:latin typeface="나눔고딕" panose="020D0604000000000000" pitchFamily="50" charset="-127"/>
                <a:ea typeface="나눔고딕" panose="020D0604000000000000" pitchFamily="50" charset="-127"/>
              </a:rPr>
              <a:t> [ $index ] ;</a:t>
            </a:r>
          </a:p>
          <a:p>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a:t>
            </a:r>
          </a:p>
          <a:p>
            <a:endParaRPr lang="en-US" altLang="ko-KR" sz="1050" dirty="0">
              <a:latin typeface="나눔고딕" panose="020D0604000000000000" pitchFamily="50" charset="-127"/>
              <a:ea typeface="나눔고딕" panose="020D0604000000000000" pitchFamily="50" charset="-127"/>
            </a:endParaRPr>
          </a:p>
          <a:p>
            <a:r>
              <a:rPr lang="en-US" altLang="ko-KR" sz="1050" dirty="0">
                <a:latin typeface="나눔고딕" panose="020D0604000000000000" pitchFamily="50" charset="-127"/>
                <a:ea typeface="나눔고딕" panose="020D0604000000000000" pitchFamily="50" charset="-127"/>
              </a:rPr>
              <a:t>		return $</a:t>
            </a:r>
            <a:r>
              <a:rPr lang="en-US" altLang="ko-KR" sz="1050" dirty="0" err="1">
                <a:latin typeface="나눔고딕" panose="020D0604000000000000" pitchFamily="50" charset="-127"/>
                <a:ea typeface="나눔고딕" panose="020D0604000000000000" pitchFamily="50" charset="-127"/>
              </a:rPr>
              <a:t>realName</a:t>
            </a:r>
            <a:r>
              <a:rPr lang="en-US" altLang="ko-KR" sz="1050" dirty="0">
                <a:latin typeface="나눔고딕" panose="020D0604000000000000" pitchFamily="50" charset="-127"/>
                <a:ea typeface="나눔고딕" panose="020D0604000000000000" pitchFamily="50" charset="-127"/>
              </a:rPr>
              <a:t> ;</a:t>
            </a:r>
          </a:p>
          <a:p>
            <a:endParaRPr lang="en-US" altLang="ko-KR" sz="1050" dirty="0">
              <a:latin typeface="나눔고딕" panose="020D0604000000000000" pitchFamily="50" charset="-127"/>
              <a:ea typeface="나눔고딕" panose="020D0604000000000000" pitchFamily="50" charset="-127"/>
            </a:endParaRPr>
          </a:p>
          <a:p>
            <a:r>
              <a:rPr lang="en-US" altLang="ko-KR" sz="1050" dirty="0">
                <a:latin typeface="나눔고딕" panose="020D0604000000000000" pitchFamily="50" charset="-127"/>
                <a:ea typeface="나눔고딕" panose="020D0604000000000000" pitchFamily="50" charset="-127"/>
              </a:rPr>
              <a:t>	} // end of function</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deliveryScript.php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함수원형</a:t>
            </a:r>
            <a:r>
              <a:rPr lang="en-US" altLang="ko-KR" sz="1100" dirty="0">
                <a:latin typeface="나눔고딕" panose="020D0604000000000000" pitchFamily="50" charset="-127"/>
                <a:ea typeface="나눔고딕" panose="020D0604000000000000" pitchFamily="50" charset="-127"/>
              </a:rPr>
              <a:t>(Function prototype): function </a:t>
            </a:r>
            <a:r>
              <a:rPr lang="en-US" altLang="ko-KR" sz="1100" dirty="0" err="1">
                <a:latin typeface="나눔고딕" panose="020D0604000000000000" pitchFamily="50" charset="-127"/>
                <a:ea typeface="나눔고딕" panose="020D0604000000000000" pitchFamily="50" charset="-127"/>
              </a:rPr>
              <a:t>getIdentifyScript</a:t>
            </a:r>
            <a:r>
              <a:rPr lang="en-US" altLang="ko-KR" sz="1100" dirty="0">
                <a:latin typeface="나눔고딕" panose="020D0604000000000000" pitchFamily="50" charset="-127"/>
                <a:ea typeface="나눔고딕" panose="020D0604000000000000" pitchFamily="50" charset="-127"/>
              </a:rPr>
              <a:t> ( $parameter )</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작성일자</a:t>
            </a:r>
            <a:r>
              <a:rPr lang="en-US" altLang="ko-KR" sz="1100" dirty="0">
                <a:latin typeface="나눔고딕" panose="020D0604000000000000" pitchFamily="50" charset="-127"/>
                <a:ea typeface="나눔고딕" panose="020D0604000000000000" pitchFamily="50" charset="-127"/>
              </a:rPr>
              <a:t>(Date of issue): 2021-04-07 (</a:t>
            </a:r>
            <a:r>
              <a:rPr lang="ko-KR" altLang="en-US" sz="1100" dirty="0">
                <a:latin typeface="나눔고딕" panose="020D0604000000000000" pitchFamily="50" charset="-127"/>
                <a:ea typeface="나눔고딕" panose="020D0604000000000000" pitchFamily="50" charset="-127"/>
              </a:rPr>
              <a:t>수요일 </a:t>
            </a:r>
            <a:r>
              <a:rPr lang="en-US" altLang="ko-KR" sz="1100" dirty="0">
                <a:latin typeface="나눔고딕" panose="020D0604000000000000" pitchFamily="50" charset="-127"/>
                <a:ea typeface="나눔고딕" panose="020D0604000000000000" pitchFamily="50" charset="-127"/>
              </a:rPr>
              <a:t>/ Wednesday)</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기능명세</a:t>
            </a:r>
            <a:r>
              <a:rPr lang="en-US" altLang="ko-KR" sz="1100" dirty="0">
                <a:latin typeface="나눔고딕" panose="020D0604000000000000" pitchFamily="50" charset="-127"/>
                <a:ea typeface="나눔고딕" panose="020D0604000000000000" pitchFamily="50" charset="-127"/>
              </a:rPr>
              <a:t>(Functional specification): 	</a:t>
            </a:r>
          </a:p>
          <a:p>
            <a:r>
              <a:rPr lang="en-US" altLang="ko-KR" sz="1100" dirty="0">
                <a:latin typeface="나눔고딕" panose="020D0604000000000000" pitchFamily="50" charset="-127"/>
                <a:ea typeface="나눔고딕" panose="020D0604000000000000" pitchFamily="50" charset="-127"/>
              </a:rPr>
              <a:t>		1. </a:t>
            </a:r>
            <a:r>
              <a:rPr lang="ko-KR" altLang="en-US" sz="1100" dirty="0">
                <a:latin typeface="나눔고딕" panose="020D0604000000000000" pitchFamily="50" charset="-127"/>
                <a:ea typeface="나눔고딕" panose="020D0604000000000000" pitchFamily="50" charset="-127"/>
              </a:rPr>
              <a:t>스크립트 존재 여부 식별하기</a:t>
            </a:r>
            <a:r>
              <a:rPr lang="en-US" altLang="ko-KR" sz="1100" dirty="0">
                <a:latin typeface="나눔고딕" panose="020D0604000000000000" pitchFamily="50" charset="-127"/>
                <a:ea typeface="나눔고딕" panose="020D0604000000000000" pitchFamily="50" charset="-127"/>
              </a:rPr>
              <a:t>(Identifying the existence of a script), </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(Dodo), 2021-04-07</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getIdentifyScript</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usrName</a:t>
            </a:r>
            <a:r>
              <a:rPr lang="en-US" altLang="ko-KR" sz="1100" dirty="0">
                <a:latin typeface="나눔고딕" panose="020D0604000000000000" pitchFamily="50" charset="-127"/>
                <a:ea typeface="나눔고딕" panose="020D0604000000000000" pitchFamily="50" charset="-127"/>
              </a:rPr>
              <a:t> )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$status = -1;		</a:t>
            </a:r>
          </a:p>
          <a:p>
            <a:r>
              <a:rPr lang="en-US" altLang="ko-KR" sz="1100" dirty="0">
                <a:latin typeface="나눔고딕" panose="020D0604000000000000" pitchFamily="50" charset="-127"/>
                <a:ea typeface="나눔고딕" panose="020D0604000000000000" pitchFamily="50" charset="-127"/>
              </a:rPr>
              <a:t>		$index = 0;</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projectName</a:t>
            </a:r>
            <a:r>
              <a:rPr lang="en-US" altLang="ko-KR" sz="1100" dirty="0">
                <a:latin typeface="나눔고딕" panose="020D0604000000000000" pitchFamily="50" charset="-127"/>
                <a:ea typeface="나눔고딕" panose="020D0604000000000000" pitchFamily="50" charset="-127"/>
              </a:rPr>
              <a:t> = $this-&gt;</a:t>
            </a:r>
            <a:r>
              <a:rPr lang="en-US" altLang="ko-KR" sz="1100" dirty="0" err="1">
                <a:latin typeface="나눔고딕" panose="020D0604000000000000" pitchFamily="50" charset="-127"/>
                <a:ea typeface="나눔고딕" panose="020D0604000000000000" pitchFamily="50" charset="-127"/>
              </a:rPr>
              <a:t>getProjectNickName</a:t>
            </a:r>
            <a:r>
              <a:rPr lang="en-US" altLang="ko-KR" sz="1100" dirty="0">
                <a:latin typeface="나눔고딕" panose="020D0604000000000000" pitchFamily="50" charset="-127"/>
                <a:ea typeface="나눔고딕" panose="020D0604000000000000" pitchFamily="50" charset="-127"/>
              </a:rPr>
              <a: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 </a:t>
            </a:r>
            <a:r>
              <a:rPr lang="ko-KR" altLang="en-US" sz="1100" dirty="0">
                <a:latin typeface="나눔고딕" panose="020D0604000000000000" pitchFamily="50" charset="-127"/>
                <a:ea typeface="나눔고딕" panose="020D0604000000000000" pitchFamily="50" charset="-127"/>
              </a:rPr>
              <a:t>스크립트 종류 출력</a:t>
            </a:r>
          </a:p>
          <a:p>
            <a:r>
              <a:rPr lang="ko-KR" altLang="en-US"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foreach</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projectName</a:t>
            </a:r>
            <a:r>
              <a:rPr lang="en-US" altLang="ko-KR" sz="1100" dirty="0">
                <a:latin typeface="나눔고딕" panose="020D0604000000000000" pitchFamily="50" charset="-127"/>
                <a:ea typeface="나눔고딕" panose="020D0604000000000000" pitchFamily="50" charset="-127"/>
              </a:rPr>
              <a:t> as $</a:t>
            </a:r>
            <a:r>
              <a:rPr lang="en-US" altLang="ko-KR" sz="1100" dirty="0" err="1">
                <a:latin typeface="나눔고딕" panose="020D0604000000000000" pitchFamily="50" charset="-127"/>
                <a:ea typeface="나눔고딕" panose="020D0604000000000000" pitchFamily="50" charset="-127"/>
              </a:rPr>
              <a:t>itemName</a:t>
            </a:r>
            <a:r>
              <a:rPr lang="en-US" altLang="ko-KR" sz="1100" dirty="0">
                <a:latin typeface="나눔고딕" panose="020D0604000000000000" pitchFamily="50" charset="-127"/>
                <a:ea typeface="나눔고딕" panose="020D0604000000000000" pitchFamily="50" charset="-127"/>
              </a:rPr>
              <a:t> ) {</a:t>
            </a:r>
          </a:p>
        </p:txBody>
      </p:sp>
    </p:spTree>
    <p:extLst>
      <p:ext uri="{BB962C8B-B14F-4D97-AF65-F5344CB8AC3E}">
        <p14:creationId xmlns:p14="http://schemas.microsoft.com/office/powerpoint/2010/main" val="162369781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101</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050" dirty="0">
              <a:latin typeface="나눔고딕" panose="020D0604000000000000" pitchFamily="50" charset="-127"/>
              <a:ea typeface="나눔고딕" panose="020D0604000000000000" pitchFamily="50" charset="-127"/>
            </a:endParaRPr>
          </a:p>
          <a:p>
            <a:r>
              <a:rPr lang="en-US" altLang="ko-KR" sz="1050" dirty="0">
                <a:latin typeface="나눔고딕" panose="020D0604000000000000" pitchFamily="50" charset="-127"/>
                <a:ea typeface="나눔고딕" panose="020D0604000000000000" pitchFamily="50" charset="-127"/>
              </a:rPr>
              <a:t>			if ( $</a:t>
            </a:r>
            <a:r>
              <a:rPr lang="en-US" altLang="ko-KR" sz="1050" dirty="0" err="1">
                <a:latin typeface="나눔고딕" panose="020D0604000000000000" pitchFamily="50" charset="-127"/>
                <a:ea typeface="나눔고딕" panose="020D0604000000000000" pitchFamily="50" charset="-127"/>
              </a:rPr>
              <a:t>itemName</a:t>
            </a:r>
            <a:r>
              <a:rPr lang="en-US" altLang="ko-KR" sz="1050" dirty="0">
                <a:latin typeface="나눔고딕" panose="020D0604000000000000" pitchFamily="50" charset="-127"/>
                <a:ea typeface="나눔고딕" panose="020D0604000000000000" pitchFamily="50" charset="-127"/>
              </a:rPr>
              <a:t> == $</a:t>
            </a:r>
            <a:r>
              <a:rPr lang="en-US" altLang="ko-KR" sz="1050" dirty="0" err="1">
                <a:latin typeface="나눔고딕" panose="020D0604000000000000" pitchFamily="50" charset="-127"/>
                <a:ea typeface="나눔고딕" panose="020D0604000000000000" pitchFamily="50" charset="-127"/>
              </a:rPr>
              <a:t>usrName</a:t>
            </a:r>
            <a:r>
              <a:rPr lang="en-US" altLang="ko-KR" sz="1050" dirty="0">
                <a:latin typeface="나눔고딕" panose="020D0604000000000000" pitchFamily="50" charset="-127"/>
                <a:ea typeface="나눔고딕" panose="020D0604000000000000" pitchFamily="50" charset="-127"/>
              </a:rPr>
              <a:t> ) {</a:t>
            </a:r>
          </a:p>
          <a:p>
            <a:r>
              <a:rPr lang="en-US" altLang="ko-KR" sz="1050" dirty="0">
                <a:latin typeface="나눔고딕" panose="020D0604000000000000" pitchFamily="50" charset="-127"/>
                <a:ea typeface="나눔고딕" panose="020D0604000000000000" pitchFamily="50" charset="-127"/>
              </a:rPr>
              <a:t>				$status = $index ;</a:t>
            </a:r>
          </a:p>
          <a:p>
            <a:r>
              <a:rPr lang="en-US" altLang="ko-KR" sz="1050" dirty="0">
                <a:latin typeface="나눔고딕" panose="020D0604000000000000" pitchFamily="50" charset="-127"/>
                <a:ea typeface="나눔고딕" panose="020D0604000000000000" pitchFamily="50" charset="-127"/>
              </a:rPr>
              <a:t>			} // end of if</a:t>
            </a:r>
          </a:p>
          <a:p>
            <a:endParaRPr lang="en-US" altLang="ko-KR" sz="1050" dirty="0">
              <a:latin typeface="나눔고딕" panose="020D0604000000000000" pitchFamily="50" charset="-127"/>
              <a:ea typeface="나눔고딕" panose="020D0604000000000000" pitchFamily="50" charset="-127"/>
            </a:endParaRPr>
          </a:p>
          <a:p>
            <a:r>
              <a:rPr lang="en-US" altLang="ko-KR" sz="1050" dirty="0">
                <a:latin typeface="나눔고딕" panose="020D0604000000000000" pitchFamily="50" charset="-127"/>
                <a:ea typeface="나눔고딕" panose="020D0604000000000000" pitchFamily="50" charset="-127"/>
              </a:rPr>
              <a:t>			$index++;</a:t>
            </a:r>
          </a:p>
          <a:p>
            <a:endParaRPr lang="en-US" altLang="ko-KR" sz="1050" dirty="0">
              <a:latin typeface="나눔고딕" panose="020D0604000000000000" pitchFamily="50" charset="-127"/>
              <a:ea typeface="나눔고딕" panose="020D0604000000000000" pitchFamily="50" charset="-127"/>
            </a:endParaRPr>
          </a:p>
          <a:p>
            <a:r>
              <a:rPr lang="en-US" altLang="ko-KR" sz="1050" dirty="0">
                <a:latin typeface="나눔고딕" panose="020D0604000000000000" pitchFamily="50" charset="-127"/>
                <a:ea typeface="나눔고딕" panose="020D0604000000000000" pitchFamily="50" charset="-127"/>
              </a:rPr>
              <a:t>		} // end of </a:t>
            </a:r>
            <a:r>
              <a:rPr lang="en-US" altLang="ko-KR" sz="1050" dirty="0" err="1">
                <a:latin typeface="나눔고딕" panose="020D0604000000000000" pitchFamily="50" charset="-127"/>
                <a:ea typeface="나눔고딕" panose="020D0604000000000000" pitchFamily="50" charset="-127"/>
              </a:rPr>
              <a:t>foreach</a:t>
            </a:r>
            <a:endParaRPr lang="en-US" altLang="ko-KR" sz="1050" dirty="0">
              <a:latin typeface="나눔고딕" panose="020D0604000000000000" pitchFamily="50" charset="-127"/>
              <a:ea typeface="나눔고딕" panose="020D0604000000000000" pitchFamily="50" charset="-127"/>
            </a:endParaRPr>
          </a:p>
          <a:p>
            <a:endParaRPr lang="en-US" altLang="ko-KR" sz="1050" dirty="0">
              <a:latin typeface="나눔고딕" panose="020D0604000000000000" pitchFamily="50" charset="-127"/>
              <a:ea typeface="나눔고딕" panose="020D0604000000000000" pitchFamily="50" charset="-127"/>
            </a:endParaRPr>
          </a:p>
          <a:p>
            <a:r>
              <a:rPr lang="en-US" altLang="ko-KR" sz="1050" dirty="0">
                <a:latin typeface="나눔고딕" panose="020D0604000000000000" pitchFamily="50" charset="-127"/>
                <a:ea typeface="나눔고딕" panose="020D0604000000000000" pitchFamily="50" charset="-127"/>
              </a:rPr>
              <a:t>		return $status;</a:t>
            </a:r>
          </a:p>
          <a:p>
            <a:endParaRPr lang="en-US" altLang="ko-KR" sz="1050" dirty="0">
              <a:latin typeface="나눔고딕" panose="020D0604000000000000" pitchFamily="50" charset="-127"/>
              <a:ea typeface="나눔고딕" panose="020D0604000000000000" pitchFamily="50" charset="-127"/>
            </a:endParaRPr>
          </a:p>
          <a:p>
            <a:r>
              <a:rPr lang="en-US" altLang="ko-KR" sz="1050" dirty="0">
                <a:latin typeface="나눔고딕" panose="020D0604000000000000" pitchFamily="50" charset="-127"/>
                <a:ea typeface="나눔고딕" panose="020D0604000000000000" pitchFamily="50" charset="-127"/>
              </a:rPr>
              <a:t>	} // end of function</a:t>
            </a:r>
          </a:p>
          <a:p>
            <a:endParaRPr lang="en-US" altLang="ko-KR" sz="1050" dirty="0">
              <a:latin typeface="나눔고딕" panose="020D0604000000000000" pitchFamily="50" charset="-127"/>
              <a:ea typeface="나눔고딕" panose="020D0604000000000000" pitchFamily="50" charset="-127"/>
            </a:endParaRPr>
          </a:p>
          <a:p>
            <a:r>
              <a:rPr lang="en-US" altLang="ko-KR" sz="1050" dirty="0">
                <a:latin typeface="나눔고딕" panose="020D0604000000000000" pitchFamily="50" charset="-127"/>
                <a:ea typeface="나눔고딕" panose="020D0604000000000000" pitchFamily="50" charset="-127"/>
              </a:rPr>
              <a:t>}	// end of classes</a:t>
            </a:r>
          </a:p>
          <a:p>
            <a:endParaRPr lang="en-US" altLang="ko-KR" sz="1050" dirty="0">
              <a:latin typeface="나눔고딕" panose="020D0604000000000000" pitchFamily="50" charset="-127"/>
              <a:ea typeface="나눔고딕" panose="020D0604000000000000" pitchFamily="50" charset="-127"/>
            </a:endParaRPr>
          </a:p>
          <a:p>
            <a:r>
              <a:rPr lang="en-US" altLang="ko-KR" sz="1050" dirty="0">
                <a:latin typeface="나눔고딕" panose="020D0604000000000000" pitchFamily="50" charset="-127"/>
                <a:ea typeface="나눔고딕" panose="020D0604000000000000" pitchFamily="50" charset="-127"/>
              </a:rPr>
              <a:t>?&gt;</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deliveryScript.php</a:t>
            </a:r>
            <a:endParaRPr lang="en-US" altLang="ko-KR" sz="1100" b="1"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5629422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231120" y="2425320"/>
            <a:ext cx="3473640" cy="1041480"/>
          </a:xfrm>
          <a:prstGeom prst="rect">
            <a:avLst/>
          </a:prstGeom>
          <a:noFill/>
          <a:ln w="0">
            <a:noFill/>
          </a:ln>
        </p:spPr>
        <p:txBody>
          <a:bodyPr>
            <a:normAutofit/>
          </a:bodyPr>
          <a:lstStyle/>
          <a:p>
            <a:pPr>
              <a:lnSpc>
                <a:spcPct val="100000"/>
              </a:lnSpc>
            </a:pPr>
            <a:r>
              <a:rPr lang="ko-KR" sz="4000" b="1" strike="noStrike" spc="-250">
                <a:solidFill>
                  <a:srgbClr val="1C314E"/>
                </a:solidFill>
                <a:latin typeface="나눔고딕"/>
                <a:ea typeface="나눔고딕"/>
              </a:rPr>
              <a:t>감사합니다</a:t>
            </a:r>
            <a:endParaRPr lang="en-US" sz="4000" b="0" strike="noStrike" spc="-1">
              <a:solidFill>
                <a:srgbClr val="000000"/>
              </a:solidFill>
              <a:latin typeface="맑은 고딕"/>
            </a:endParaRPr>
          </a:p>
        </p:txBody>
      </p:sp>
      <p:sp>
        <p:nvSpPr>
          <p:cNvPr id="201" name="Line 2"/>
          <p:cNvSpPr/>
          <p:nvPr/>
        </p:nvSpPr>
        <p:spPr>
          <a:xfrm>
            <a:off x="364680" y="3434400"/>
            <a:ext cx="8406000" cy="0"/>
          </a:xfrm>
          <a:prstGeom prst="line">
            <a:avLst/>
          </a:prstGeom>
          <a:ln w="12700">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202" name="CustomShape 3"/>
          <p:cNvSpPr/>
          <p:nvPr/>
        </p:nvSpPr>
        <p:spPr>
          <a:xfrm>
            <a:off x="264600" y="6387120"/>
            <a:ext cx="3204360" cy="456120"/>
          </a:xfrm>
          <a:prstGeom prst="rect">
            <a:avLst/>
          </a:prstGeom>
          <a:noFill/>
          <a:ln w="0">
            <a:noFill/>
          </a:ln>
        </p:spPr>
        <p:style>
          <a:lnRef idx="0">
            <a:scrgbClr r="0" g="0" b="0"/>
          </a:lnRef>
          <a:fillRef idx="0">
            <a:scrgbClr r="0" g="0" b="0"/>
          </a:fillRef>
          <a:effectRef idx="0">
            <a:scrgbClr r="0" g="0" b="0"/>
          </a:effectRef>
          <a:fontRef idx="minor"/>
        </p:style>
        <p:txBody>
          <a:bodyPr>
            <a:noAutofit/>
          </a:bodyPr>
          <a:lstStyle/>
          <a:p>
            <a:pPr>
              <a:lnSpc>
                <a:spcPct val="150000"/>
              </a:lnSpc>
              <a:spcBef>
                <a:spcPts val="159"/>
              </a:spcBef>
              <a:tabLst>
                <a:tab pos="0" algn="l"/>
              </a:tabLst>
            </a:pPr>
            <a:r>
              <a:rPr lang="ko-KR" sz="800" b="0" strike="noStrike" spc="-21">
                <a:solidFill>
                  <a:srgbClr val="808080"/>
                </a:solidFill>
                <a:latin typeface="나눔고딕"/>
                <a:ea typeface="나눔고딕"/>
              </a:rPr>
              <a:t>이 문서는 나눔글꼴로 작성되었습니다</a:t>
            </a:r>
            <a:r>
              <a:rPr lang="en-US" sz="800" b="0" strike="noStrike" spc="-21">
                <a:solidFill>
                  <a:srgbClr val="808080"/>
                </a:solidFill>
                <a:latin typeface="나눔고딕"/>
                <a:ea typeface="나눔고딕"/>
              </a:rPr>
              <a:t>. </a:t>
            </a:r>
            <a:r>
              <a:rPr lang="ko-KR" sz="800" b="0" u="sng" strike="noStrike" spc="-21">
                <a:solidFill>
                  <a:srgbClr val="39639D"/>
                </a:solidFill>
                <a:uFillTx/>
                <a:latin typeface="나눔고딕"/>
                <a:ea typeface="나눔고딕"/>
                <a:hlinkClick r:id="rId3"/>
              </a:rPr>
              <a:t>설치하기</a:t>
            </a:r>
            <a:endParaRPr lang="en-US" sz="800" b="0" strike="noStrike" spc="-1">
              <a:latin typeface="나눔고딕"/>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그룹 37"/>
          <p:cNvGrpSpPr/>
          <p:nvPr/>
        </p:nvGrpSpPr>
        <p:grpSpPr>
          <a:xfrm>
            <a:off x="1179291" y="3341908"/>
            <a:ext cx="4152708" cy="1698615"/>
            <a:chOff x="1261208" y="2406650"/>
            <a:chExt cx="4152708" cy="1698615"/>
          </a:xfrm>
        </p:grpSpPr>
        <p:sp>
          <p:nvSpPr>
            <p:cNvPr id="37" name="자유형 36"/>
            <p:cNvSpPr/>
            <p:nvPr/>
          </p:nvSpPr>
          <p:spPr>
            <a:xfrm>
              <a:off x="1261208" y="3368374"/>
              <a:ext cx="3532183" cy="736891"/>
            </a:xfrm>
            <a:custGeom>
              <a:avLst/>
              <a:gdLst>
                <a:gd name="connsiteX0" fmla="*/ 35450 w 3532183"/>
                <a:gd name="connsiteY0" fmla="*/ 17224 h 736891"/>
                <a:gd name="connsiteX1" fmla="*/ 10050 w 3532183"/>
                <a:gd name="connsiteY1" fmla="*/ 59558 h 736891"/>
                <a:gd name="connsiteX2" fmla="*/ 10050 w 3532183"/>
                <a:gd name="connsiteY2" fmla="*/ 271224 h 736891"/>
                <a:gd name="connsiteX3" fmla="*/ 374116 w 3532183"/>
                <a:gd name="connsiteY3" fmla="*/ 279691 h 736891"/>
                <a:gd name="connsiteX4" fmla="*/ 501116 w 3532183"/>
                <a:gd name="connsiteY4" fmla="*/ 296624 h 736891"/>
                <a:gd name="connsiteX5" fmla="*/ 526516 w 3532183"/>
                <a:gd name="connsiteY5" fmla="*/ 305091 h 736891"/>
                <a:gd name="connsiteX6" fmla="*/ 560383 w 3532183"/>
                <a:gd name="connsiteY6" fmla="*/ 313558 h 736891"/>
                <a:gd name="connsiteX7" fmla="*/ 602716 w 3532183"/>
                <a:gd name="connsiteY7" fmla="*/ 322024 h 736891"/>
                <a:gd name="connsiteX8" fmla="*/ 628116 w 3532183"/>
                <a:gd name="connsiteY8" fmla="*/ 330491 h 736891"/>
                <a:gd name="connsiteX9" fmla="*/ 678916 w 3532183"/>
                <a:gd name="connsiteY9" fmla="*/ 338958 h 736891"/>
                <a:gd name="connsiteX10" fmla="*/ 704316 w 3532183"/>
                <a:gd name="connsiteY10" fmla="*/ 347424 h 736891"/>
                <a:gd name="connsiteX11" fmla="*/ 746650 w 3532183"/>
                <a:gd name="connsiteY11" fmla="*/ 355891 h 736891"/>
                <a:gd name="connsiteX12" fmla="*/ 780516 w 3532183"/>
                <a:gd name="connsiteY12" fmla="*/ 364358 h 736891"/>
                <a:gd name="connsiteX13" fmla="*/ 831316 w 3532183"/>
                <a:gd name="connsiteY13" fmla="*/ 381291 h 736891"/>
                <a:gd name="connsiteX14" fmla="*/ 873650 w 3532183"/>
                <a:gd name="connsiteY14" fmla="*/ 389758 h 736891"/>
                <a:gd name="connsiteX15" fmla="*/ 907516 w 3532183"/>
                <a:gd name="connsiteY15" fmla="*/ 398224 h 736891"/>
                <a:gd name="connsiteX16" fmla="*/ 958316 w 3532183"/>
                <a:gd name="connsiteY16" fmla="*/ 406691 h 736891"/>
                <a:gd name="connsiteX17" fmla="*/ 1009116 w 3532183"/>
                <a:gd name="connsiteY17" fmla="*/ 423624 h 736891"/>
                <a:gd name="connsiteX18" fmla="*/ 1068383 w 3532183"/>
                <a:gd name="connsiteY18" fmla="*/ 440558 h 736891"/>
                <a:gd name="connsiteX19" fmla="*/ 1161516 w 3532183"/>
                <a:gd name="connsiteY19" fmla="*/ 457491 h 736891"/>
                <a:gd name="connsiteX20" fmla="*/ 1212316 w 3532183"/>
                <a:gd name="connsiteY20" fmla="*/ 474424 h 736891"/>
                <a:gd name="connsiteX21" fmla="*/ 1271583 w 3532183"/>
                <a:gd name="connsiteY21" fmla="*/ 482891 h 736891"/>
                <a:gd name="connsiteX22" fmla="*/ 1542516 w 3532183"/>
                <a:gd name="connsiteY22" fmla="*/ 499824 h 736891"/>
                <a:gd name="connsiteX23" fmla="*/ 1830383 w 3532183"/>
                <a:gd name="connsiteY23" fmla="*/ 516758 h 736891"/>
                <a:gd name="connsiteX24" fmla="*/ 1923516 w 3532183"/>
                <a:gd name="connsiteY24" fmla="*/ 525224 h 736891"/>
                <a:gd name="connsiteX25" fmla="*/ 2033583 w 3532183"/>
                <a:gd name="connsiteY25" fmla="*/ 533691 h 736891"/>
                <a:gd name="connsiteX26" fmla="*/ 2092850 w 3532183"/>
                <a:gd name="connsiteY26" fmla="*/ 550624 h 736891"/>
                <a:gd name="connsiteX27" fmla="*/ 2228316 w 3532183"/>
                <a:gd name="connsiteY27" fmla="*/ 559091 h 736891"/>
                <a:gd name="connsiteX28" fmla="*/ 2270650 w 3532183"/>
                <a:gd name="connsiteY28" fmla="*/ 567558 h 736891"/>
                <a:gd name="connsiteX29" fmla="*/ 2397650 w 3532183"/>
                <a:gd name="connsiteY29" fmla="*/ 576024 h 736891"/>
                <a:gd name="connsiteX30" fmla="*/ 2448450 w 3532183"/>
                <a:gd name="connsiteY30" fmla="*/ 592958 h 736891"/>
                <a:gd name="connsiteX31" fmla="*/ 2533116 w 3532183"/>
                <a:gd name="connsiteY31" fmla="*/ 601424 h 736891"/>
                <a:gd name="connsiteX32" fmla="*/ 2634716 w 3532183"/>
                <a:gd name="connsiteY32" fmla="*/ 618358 h 736891"/>
                <a:gd name="connsiteX33" fmla="*/ 2685516 w 3532183"/>
                <a:gd name="connsiteY33" fmla="*/ 626824 h 736891"/>
                <a:gd name="connsiteX34" fmla="*/ 2736316 w 3532183"/>
                <a:gd name="connsiteY34" fmla="*/ 635291 h 736891"/>
                <a:gd name="connsiteX35" fmla="*/ 2804050 w 3532183"/>
                <a:gd name="connsiteY35" fmla="*/ 643758 h 736891"/>
                <a:gd name="connsiteX36" fmla="*/ 2897183 w 3532183"/>
                <a:gd name="connsiteY36" fmla="*/ 652224 h 736891"/>
                <a:gd name="connsiteX37" fmla="*/ 2956450 w 3532183"/>
                <a:gd name="connsiteY37" fmla="*/ 660691 h 736891"/>
                <a:gd name="connsiteX38" fmla="*/ 3007250 w 3532183"/>
                <a:gd name="connsiteY38" fmla="*/ 669158 h 736891"/>
                <a:gd name="connsiteX39" fmla="*/ 3100383 w 3532183"/>
                <a:gd name="connsiteY39" fmla="*/ 677624 h 736891"/>
                <a:gd name="connsiteX40" fmla="*/ 3193516 w 3532183"/>
                <a:gd name="connsiteY40" fmla="*/ 694558 h 736891"/>
                <a:gd name="connsiteX41" fmla="*/ 3269716 w 3532183"/>
                <a:gd name="connsiteY41" fmla="*/ 703024 h 736891"/>
                <a:gd name="connsiteX42" fmla="*/ 3320516 w 3532183"/>
                <a:gd name="connsiteY42" fmla="*/ 719958 h 736891"/>
                <a:gd name="connsiteX43" fmla="*/ 3430583 w 3532183"/>
                <a:gd name="connsiteY43" fmla="*/ 736891 h 736891"/>
                <a:gd name="connsiteX44" fmla="*/ 3481383 w 3532183"/>
                <a:gd name="connsiteY44" fmla="*/ 728424 h 736891"/>
                <a:gd name="connsiteX45" fmla="*/ 3489850 w 3532183"/>
                <a:gd name="connsiteY45" fmla="*/ 703024 h 736891"/>
                <a:gd name="connsiteX46" fmla="*/ 3498316 w 3532183"/>
                <a:gd name="connsiteY46" fmla="*/ 652224 h 736891"/>
                <a:gd name="connsiteX47" fmla="*/ 3506783 w 3532183"/>
                <a:gd name="connsiteY47" fmla="*/ 576024 h 736891"/>
                <a:gd name="connsiteX48" fmla="*/ 3523716 w 3532183"/>
                <a:gd name="connsiteY48" fmla="*/ 516758 h 736891"/>
                <a:gd name="connsiteX49" fmla="*/ 3532183 w 3532183"/>
                <a:gd name="connsiteY49" fmla="*/ 482891 h 736891"/>
                <a:gd name="connsiteX50" fmla="*/ 3506783 w 3532183"/>
                <a:gd name="connsiteY50" fmla="*/ 423624 h 736891"/>
                <a:gd name="connsiteX51" fmla="*/ 3481383 w 3532183"/>
                <a:gd name="connsiteY51" fmla="*/ 415158 h 736891"/>
                <a:gd name="connsiteX52" fmla="*/ 3218916 w 3532183"/>
                <a:gd name="connsiteY52" fmla="*/ 423624 h 736891"/>
                <a:gd name="connsiteX53" fmla="*/ 3100383 w 3532183"/>
                <a:gd name="connsiteY53" fmla="*/ 432091 h 736891"/>
                <a:gd name="connsiteX54" fmla="*/ 2634716 w 3532183"/>
                <a:gd name="connsiteY54" fmla="*/ 406691 h 736891"/>
                <a:gd name="connsiteX55" fmla="*/ 2600850 w 3532183"/>
                <a:gd name="connsiteY55" fmla="*/ 398224 h 736891"/>
                <a:gd name="connsiteX56" fmla="*/ 2524650 w 3532183"/>
                <a:gd name="connsiteY56" fmla="*/ 389758 h 736891"/>
                <a:gd name="connsiteX57" fmla="*/ 2490783 w 3532183"/>
                <a:gd name="connsiteY57" fmla="*/ 372824 h 736891"/>
                <a:gd name="connsiteX58" fmla="*/ 2431516 w 3532183"/>
                <a:gd name="connsiteY58" fmla="*/ 364358 h 736891"/>
                <a:gd name="connsiteX59" fmla="*/ 2389183 w 3532183"/>
                <a:gd name="connsiteY59" fmla="*/ 355891 h 736891"/>
                <a:gd name="connsiteX60" fmla="*/ 2329916 w 3532183"/>
                <a:gd name="connsiteY60" fmla="*/ 347424 h 736891"/>
                <a:gd name="connsiteX61" fmla="*/ 2253716 w 3532183"/>
                <a:gd name="connsiteY61" fmla="*/ 330491 h 736891"/>
                <a:gd name="connsiteX62" fmla="*/ 2169050 w 3532183"/>
                <a:gd name="connsiteY62" fmla="*/ 313558 h 736891"/>
                <a:gd name="connsiteX63" fmla="*/ 2118250 w 3532183"/>
                <a:gd name="connsiteY63" fmla="*/ 305091 h 736891"/>
                <a:gd name="connsiteX64" fmla="*/ 2092850 w 3532183"/>
                <a:gd name="connsiteY64" fmla="*/ 296624 h 736891"/>
                <a:gd name="connsiteX65" fmla="*/ 2033583 w 3532183"/>
                <a:gd name="connsiteY65" fmla="*/ 288158 h 736891"/>
                <a:gd name="connsiteX66" fmla="*/ 1982783 w 3532183"/>
                <a:gd name="connsiteY66" fmla="*/ 271224 h 736891"/>
                <a:gd name="connsiteX67" fmla="*/ 1906583 w 3532183"/>
                <a:gd name="connsiteY67" fmla="*/ 254291 h 736891"/>
                <a:gd name="connsiteX68" fmla="*/ 1864250 w 3532183"/>
                <a:gd name="connsiteY68" fmla="*/ 245824 h 736891"/>
                <a:gd name="connsiteX69" fmla="*/ 1838850 w 3532183"/>
                <a:gd name="connsiteY69" fmla="*/ 237358 h 736891"/>
                <a:gd name="connsiteX70" fmla="*/ 1796516 w 3532183"/>
                <a:gd name="connsiteY70" fmla="*/ 228891 h 736891"/>
                <a:gd name="connsiteX71" fmla="*/ 1762650 w 3532183"/>
                <a:gd name="connsiteY71" fmla="*/ 220424 h 736891"/>
                <a:gd name="connsiteX72" fmla="*/ 1644116 w 3532183"/>
                <a:gd name="connsiteY72" fmla="*/ 203491 h 736891"/>
                <a:gd name="connsiteX73" fmla="*/ 1534050 w 3532183"/>
                <a:gd name="connsiteY73" fmla="*/ 186558 h 736891"/>
                <a:gd name="connsiteX74" fmla="*/ 1466316 w 3532183"/>
                <a:gd name="connsiteY74" fmla="*/ 169624 h 736891"/>
                <a:gd name="connsiteX75" fmla="*/ 1440916 w 3532183"/>
                <a:gd name="connsiteY75" fmla="*/ 161158 h 736891"/>
                <a:gd name="connsiteX76" fmla="*/ 1347783 w 3532183"/>
                <a:gd name="connsiteY76" fmla="*/ 152691 h 736891"/>
                <a:gd name="connsiteX77" fmla="*/ 1313916 w 3532183"/>
                <a:gd name="connsiteY77" fmla="*/ 144224 h 736891"/>
                <a:gd name="connsiteX78" fmla="*/ 1288516 w 3532183"/>
                <a:gd name="connsiteY78" fmla="*/ 135758 h 736891"/>
                <a:gd name="connsiteX79" fmla="*/ 1212316 w 3532183"/>
                <a:gd name="connsiteY79" fmla="*/ 127291 h 736891"/>
                <a:gd name="connsiteX80" fmla="*/ 1076850 w 3532183"/>
                <a:gd name="connsiteY80" fmla="*/ 110358 h 736891"/>
                <a:gd name="connsiteX81" fmla="*/ 780516 w 3532183"/>
                <a:gd name="connsiteY81" fmla="*/ 101891 h 736891"/>
                <a:gd name="connsiteX82" fmla="*/ 577316 w 3532183"/>
                <a:gd name="connsiteY82" fmla="*/ 84958 h 736891"/>
                <a:gd name="connsiteX83" fmla="*/ 424916 w 3532183"/>
                <a:gd name="connsiteY83" fmla="*/ 51091 h 736891"/>
                <a:gd name="connsiteX84" fmla="*/ 365650 w 3532183"/>
                <a:gd name="connsiteY84" fmla="*/ 34158 h 736891"/>
                <a:gd name="connsiteX85" fmla="*/ 340250 w 3532183"/>
                <a:gd name="connsiteY85" fmla="*/ 25691 h 736891"/>
                <a:gd name="connsiteX86" fmla="*/ 289450 w 3532183"/>
                <a:gd name="connsiteY86" fmla="*/ 17224 h 736891"/>
                <a:gd name="connsiteX87" fmla="*/ 196316 w 3532183"/>
                <a:gd name="connsiteY87" fmla="*/ 291 h 736891"/>
                <a:gd name="connsiteX88" fmla="*/ 35450 w 3532183"/>
                <a:gd name="connsiteY88" fmla="*/ 17224 h 736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532183" h="736891">
                  <a:moveTo>
                    <a:pt x="35450" y="17224"/>
                  </a:moveTo>
                  <a:cubicBezTo>
                    <a:pt x="4406" y="27102"/>
                    <a:pt x="15254" y="43946"/>
                    <a:pt x="10050" y="59558"/>
                  </a:cubicBezTo>
                  <a:cubicBezTo>
                    <a:pt x="-4644" y="103640"/>
                    <a:pt x="-1993" y="266023"/>
                    <a:pt x="10050" y="271224"/>
                  </a:cubicBezTo>
                  <a:cubicBezTo>
                    <a:pt x="121492" y="319347"/>
                    <a:pt x="252761" y="276869"/>
                    <a:pt x="374116" y="279691"/>
                  </a:cubicBezTo>
                  <a:cubicBezTo>
                    <a:pt x="390583" y="281749"/>
                    <a:pt x="481655" y="292732"/>
                    <a:pt x="501116" y="296624"/>
                  </a:cubicBezTo>
                  <a:cubicBezTo>
                    <a:pt x="509867" y="298374"/>
                    <a:pt x="517935" y="302639"/>
                    <a:pt x="526516" y="305091"/>
                  </a:cubicBezTo>
                  <a:cubicBezTo>
                    <a:pt x="537705" y="308288"/>
                    <a:pt x="549024" y="311034"/>
                    <a:pt x="560383" y="313558"/>
                  </a:cubicBezTo>
                  <a:cubicBezTo>
                    <a:pt x="574431" y="316680"/>
                    <a:pt x="588755" y="318534"/>
                    <a:pt x="602716" y="322024"/>
                  </a:cubicBezTo>
                  <a:cubicBezTo>
                    <a:pt x="611374" y="324189"/>
                    <a:pt x="619404" y="328555"/>
                    <a:pt x="628116" y="330491"/>
                  </a:cubicBezTo>
                  <a:cubicBezTo>
                    <a:pt x="644874" y="334215"/>
                    <a:pt x="662158" y="335234"/>
                    <a:pt x="678916" y="338958"/>
                  </a:cubicBezTo>
                  <a:cubicBezTo>
                    <a:pt x="687628" y="340894"/>
                    <a:pt x="695658" y="345260"/>
                    <a:pt x="704316" y="347424"/>
                  </a:cubicBezTo>
                  <a:cubicBezTo>
                    <a:pt x="718277" y="350914"/>
                    <a:pt x="732602" y="352769"/>
                    <a:pt x="746650" y="355891"/>
                  </a:cubicBezTo>
                  <a:cubicBezTo>
                    <a:pt x="758009" y="358415"/>
                    <a:pt x="769371" y="361014"/>
                    <a:pt x="780516" y="364358"/>
                  </a:cubicBezTo>
                  <a:cubicBezTo>
                    <a:pt x="797612" y="369487"/>
                    <a:pt x="813813" y="377790"/>
                    <a:pt x="831316" y="381291"/>
                  </a:cubicBezTo>
                  <a:cubicBezTo>
                    <a:pt x="845427" y="384113"/>
                    <a:pt x="859602" y="386636"/>
                    <a:pt x="873650" y="389758"/>
                  </a:cubicBezTo>
                  <a:cubicBezTo>
                    <a:pt x="885009" y="392282"/>
                    <a:pt x="896106" y="395942"/>
                    <a:pt x="907516" y="398224"/>
                  </a:cubicBezTo>
                  <a:cubicBezTo>
                    <a:pt x="924350" y="401591"/>
                    <a:pt x="941662" y="402527"/>
                    <a:pt x="958316" y="406691"/>
                  </a:cubicBezTo>
                  <a:cubicBezTo>
                    <a:pt x="975632" y="411020"/>
                    <a:pt x="992183" y="417980"/>
                    <a:pt x="1009116" y="423624"/>
                  </a:cubicBezTo>
                  <a:cubicBezTo>
                    <a:pt x="1030879" y="430878"/>
                    <a:pt x="1044993" y="436305"/>
                    <a:pt x="1068383" y="440558"/>
                  </a:cubicBezTo>
                  <a:cubicBezTo>
                    <a:pt x="1123900" y="450652"/>
                    <a:pt x="1117193" y="444194"/>
                    <a:pt x="1161516" y="457491"/>
                  </a:cubicBezTo>
                  <a:cubicBezTo>
                    <a:pt x="1178612" y="462620"/>
                    <a:pt x="1194646" y="471900"/>
                    <a:pt x="1212316" y="474424"/>
                  </a:cubicBezTo>
                  <a:cubicBezTo>
                    <a:pt x="1232072" y="477246"/>
                    <a:pt x="1251709" y="481084"/>
                    <a:pt x="1271583" y="482891"/>
                  </a:cubicBezTo>
                  <a:cubicBezTo>
                    <a:pt x="1314378" y="486782"/>
                    <a:pt x="1505936" y="497672"/>
                    <a:pt x="1542516" y="499824"/>
                  </a:cubicBezTo>
                  <a:cubicBezTo>
                    <a:pt x="1669877" y="525297"/>
                    <a:pt x="1543585" y="502418"/>
                    <a:pt x="1830383" y="516758"/>
                  </a:cubicBezTo>
                  <a:cubicBezTo>
                    <a:pt x="1861516" y="518315"/>
                    <a:pt x="1892451" y="522635"/>
                    <a:pt x="1923516" y="525224"/>
                  </a:cubicBezTo>
                  <a:lnTo>
                    <a:pt x="2033583" y="533691"/>
                  </a:lnTo>
                  <a:cubicBezTo>
                    <a:pt x="2049059" y="538850"/>
                    <a:pt x="2077657" y="549105"/>
                    <a:pt x="2092850" y="550624"/>
                  </a:cubicBezTo>
                  <a:cubicBezTo>
                    <a:pt x="2137869" y="555126"/>
                    <a:pt x="2183161" y="556269"/>
                    <a:pt x="2228316" y="559091"/>
                  </a:cubicBezTo>
                  <a:cubicBezTo>
                    <a:pt x="2242427" y="561913"/>
                    <a:pt x="2256331" y="566126"/>
                    <a:pt x="2270650" y="567558"/>
                  </a:cubicBezTo>
                  <a:cubicBezTo>
                    <a:pt x="2312867" y="571780"/>
                    <a:pt x="2355649" y="570024"/>
                    <a:pt x="2397650" y="576024"/>
                  </a:cubicBezTo>
                  <a:cubicBezTo>
                    <a:pt x="2415320" y="578548"/>
                    <a:pt x="2430689" y="591182"/>
                    <a:pt x="2448450" y="592958"/>
                  </a:cubicBezTo>
                  <a:cubicBezTo>
                    <a:pt x="2476672" y="595780"/>
                    <a:pt x="2505013" y="597592"/>
                    <a:pt x="2533116" y="601424"/>
                  </a:cubicBezTo>
                  <a:cubicBezTo>
                    <a:pt x="2567135" y="606063"/>
                    <a:pt x="2600849" y="612714"/>
                    <a:pt x="2634716" y="618358"/>
                  </a:cubicBezTo>
                  <a:lnTo>
                    <a:pt x="2685516" y="626824"/>
                  </a:lnTo>
                  <a:cubicBezTo>
                    <a:pt x="2702449" y="629646"/>
                    <a:pt x="2719282" y="633162"/>
                    <a:pt x="2736316" y="635291"/>
                  </a:cubicBezTo>
                  <a:lnTo>
                    <a:pt x="2804050" y="643758"/>
                  </a:lnTo>
                  <a:cubicBezTo>
                    <a:pt x="2835051" y="647021"/>
                    <a:pt x="2866201" y="648782"/>
                    <a:pt x="2897183" y="652224"/>
                  </a:cubicBezTo>
                  <a:cubicBezTo>
                    <a:pt x="2917017" y="654428"/>
                    <a:pt x="2936726" y="657656"/>
                    <a:pt x="2956450" y="660691"/>
                  </a:cubicBezTo>
                  <a:cubicBezTo>
                    <a:pt x="2973417" y="663301"/>
                    <a:pt x="2990201" y="667152"/>
                    <a:pt x="3007250" y="669158"/>
                  </a:cubicBezTo>
                  <a:cubicBezTo>
                    <a:pt x="3038209" y="672800"/>
                    <a:pt x="3069424" y="673982"/>
                    <a:pt x="3100383" y="677624"/>
                  </a:cubicBezTo>
                  <a:cubicBezTo>
                    <a:pt x="3198996" y="689225"/>
                    <a:pt x="3106168" y="682080"/>
                    <a:pt x="3193516" y="694558"/>
                  </a:cubicBezTo>
                  <a:cubicBezTo>
                    <a:pt x="3218815" y="698172"/>
                    <a:pt x="3244316" y="700202"/>
                    <a:pt x="3269716" y="703024"/>
                  </a:cubicBezTo>
                  <a:cubicBezTo>
                    <a:pt x="3286649" y="708669"/>
                    <a:pt x="3303013" y="716458"/>
                    <a:pt x="3320516" y="719958"/>
                  </a:cubicBezTo>
                  <a:cubicBezTo>
                    <a:pt x="3385162" y="732886"/>
                    <a:pt x="3348570" y="726639"/>
                    <a:pt x="3430583" y="736891"/>
                  </a:cubicBezTo>
                  <a:cubicBezTo>
                    <a:pt x="3447516" y="734069"/>
                    <a:pt x="3466478" y="736941"/>
                    <a:pt x="3481383" y="728424"/>
                  </a:cubicBezTo>
                  <a:cubicBezTo>
                    <a:pt x="3489132" y="723996"/>
                    <a:pt x="3487914" y="711736"/>
                    <a:pt x="3489850" y="703024"/>
                  </a:cubicBezTo>
                  <a:cubicBezTo>
                    <a:pt x="3493574" y="686266"/>
                    <a:pt x="3496047" y="669240"/>
                    <a:pt x="3498316" y="652224"/>
                  </a:cubicBezTo>
                  <a:cubicBezTo>
                    <a:pt x="3501694" y="626892"/>
                    <a:pt x="3502897" y="601283"/>
                    <a:pt x="3506783" y="576024"/>
                  </a:cubicBezTo>
                  <a:cubicBezTo>
                    <a:pt x="3511193" y="547361"/>
                    <a:pt x="3516343" y="542566"/>
                    <a:pt x="3523716" y="516758"/>
                  </a:cubicBezTo>
                  <a:cubicBezTo>
                    <a:pt x="3526913" y="505569"/>
                    <a:pt x="3529361" y="494180"/>
                    <a:pt x="3532183" y="482891"/>
                  </a:cubicBezTo>
                  <a:cubicBezTo>
                    <a:pt x="3526594" y="454947"/>
                    <a:pt x="3531426" y="438410"/>
                    <a:pt x="3506783" y="423624"/>
                  </a:cubicBezTo>
                  <a:cubicBezTo>
                    <a:pt x="3499130" y="419032"/>
                    <a:pt x="3489850" y="417980"/>
                    <a:pt x="3481383" y="415158"/>
                  </a:cubicBezTo>
                  <a:lnTo>
                    <a:pt x="3218916" y="423624"/>
                  </a:lnTo>
                  <a:cubicBezTo>
                    <a:pt x="3179343" y="425383"/>
                    <a:pt x="3139978" y="433239"/>
                    <a:pt x="3100383" y="432091"/>
                  </a:cubicBezTo>
                  <a:cubicBezTo>
                    <a:pt x="2944995" y="427587"/>
                    <a:pt x="2789938" y="415158"/>
                    <a:pt x="2634716" y="406691"/>
                  </a:cubicBezTo>
                  <a:cubicBezTo>
                    <a:pt x="2623427" y="403869"/>
                    <a:pt x="2612351" y="399993"/>
                    <a:pt x="2600850" y="398224"/>
                  </a:cubicBezTo>
                  <a:cubicBezTo>
                    <a:pt x="2575591" y="394338"/>
                    <a:pt x="2549552" y="395505"/>
                    <a:pt x="2524650" y="389758"/>
                  </a:cubicBezTo>
                  <a:cubicBezTo>
                    <a:pt x="2512352" y="386920"/>
                    <a:pt x="2502960" y="376145"/>
                    <a:pt x="2490783" y="372824"/>
                  </a:cubicBezTo>
                  <a:cubicBezTo>
                    <a:pt x="2471530" y="367573"/>
                    <a:pt x="2451201" y="367639"/>
                    <a:pt x="2431516" y="364358"/>
                  </a:cubicBezTo>
                  <a:cubicBezTo>
                    <a:pt x="2417321" y="361992"/>
                    <a:pt x="2403378" y="358257"/>
                    <a:pt x="2389183" y="355891"/>
                  </a:cubicBezTo>
                  <a:cubicBezTo>
                    <a:pt x="2369498" y="352610"/>
                    <a:pt x="2349601" y="350705"/>
                    <a:pt x="2329916" y="347424"/>
                  </a:cubicBezTo>
                  <a:cubicBezTo>
                    <a:pt x="2269413" y="337340"/>
                    <a:pt x="2307010" y="341911"/>
                    <a:pt x="2253716" y="330491"/>
                  </a:cubicBezTo>
                  <a:cubicBezTo>
                    <a:pt x="2225574" y="324461"/>
                    <a:pt x="2197439" y="318290"/>
                    <a:pt x="2169050" y="313558"/>
                  </a:cubicBezTo>
                  <a:cubicBezTo>
                    <a:pt x="2152117" y="310736"/>
                    <a:pt x="2135008" y="308815"/>
                    <a:pt x="2118250" y="305091"/>
                  </a:cubicBezTo>
                  <a:cubicBezTo>
                    <a:pt x="2109538" y="303155"/>
                    <a:pt x="2101601" y="298374"/>
                    <a:pt x="2092850" y="296624"/>
                  </a:cubicBezTo>
                  <a:cubicBezTo>
                    <a:pt x="2073281" y="292710"/>
                    <a:pt x="2053339" y="290980"/>
                    <a:pt x="2033583" y="288158"/>
                  </a:cubicBezTo>
                  <a:cubicBezTo>
                    <a:pt x="2016650" y="282513"/>
                    <a:pt x="2000286" y="274724"/>
                    <a:pt x="1982783" y="271224"/>
                  </a:cubicBezTo>
                  <a:cubicBezTo>
                    <a:pt x="1855186" y="245706"/>
                    <a:pt x="2014131" y="278191"/>
                    <a:pt x="1906583" y="254291"/>
                  </a:cubicBezTo>
                  <a:cubicBezTo>
                    <a:pt x="1892535" y="251169"/>
                    <a:pt x="1878211" y="249314"/>
                    <a:pt x="1864250" y="245824"/>
                  </a:cubicBezTo>
                  <a:cubicBezTo>
                    <a:pt x="1855592" y="243660"/>
                    <a:pt x="1847508" y="239522"/>
                    <a:pt x="1838850" y="237358"/>
                  </a:cubicBezTo>
                  <a:cubicBezTo>
                    <a:pt x="1824889" y="233868"/>
                    <a:pt x="1810564" y="232013"/>
                    <a:pt x="1796516" y="228891"/>
                  </a:cubicBezTo>
                  <a:cubicBezTo>
                    <a:pt x="1785157" y="226367"/>
                    <a:pt x="1774128" y="222337"/>
                    <a:pt x="1762650" y="220424"/>
                  </a:cubicBezTo>
                  <a:cubicBezTo>
                    <a:pt x="1723281" y="213862"/>
                    <a:pt x="1644116" y="203491"/>
                    <a:pt x="1644116" y="203491"/>
                  </a:cubicBezTo>
                  <a:cubicBezTo>
                    <a:pt x="1580034" y="182130"/>
                    <a:pt x="1665016" y="208386"/>
                    <a:pt x="1534050" y="186558"/>
                  </a:cubicBezTo>
                  <a:cubicBezTo>
                    <a:pt x="1511094" y="182732"/>
                    <a:pt x="1488395" y="176983"/>
                    <a:pt x="1466316" y="169624"/>
                  </a:cubicBezTo>
                  <a:cubicBezTo>
                    <a:pt x="1457849" y="166802"/>
                    <a:pt x="1449751" y="162420"/>
                    <a:pt x="1440916" y="161158"/>
                  </a:cubicBezTo>
                  <a:cubicBezTo>
                    <a:pt x="1410057" y="156750"/>
                    <a:pt x="1378827" y="155513"/>
                    <a:pt x="1347783" y="152691"/>
                  </a:cubicBezTo>
                  <a:cubicBezTo>
                    <a:pt x="1336494" y="149869"/>
                    <a:pt x="1325105" y="147421"/>
                    <a:pt x="1313916" y="144224"/>
                  </a:cubicBezTo>
                  <a:cubicBezTo>
                    <a:pt x="1305335" y="141772"/>
                    <a:pt x="1297319" y="137225"/>
                    <a:pt x="1288516" y="135758"/>
                  </a:cubicBezTo>
                  <a:cubicBezTo>
                    <a:pt x="1263307" y="131557"/>
                    <a:pt x="1237648" y="130669"/>
                    <a:pt x="1212316" y="127291"/>
                  </a:cubicBezTo>
                  <a:cubicBezTo>
                    <a:pt x="1142482" y="117979"/>
                    <a:pt x="1163823" y="114223"/>
                    <a:pt x="1076850" y="110358"/>
                  </a:cubicBezTo>
                  <a:cubicBezTo>
                    <a:pt x="978129" y="105970"/>
                    <a:pt x="879294" y="104713"/>
                    <a:pt x="780516" y="101891"/>
                  </a:cubicBezTo>
                  <a:cubicBezTo>
                    <a:pt x="728812" y="98444"/>
                    <a:pt x="634969" y="94061"/>
                    <a:pt x="577316" y="84958"/>
                  </a:cubicBezTo>
                  <a:cubicBezTo>
                    <a:pt x="551830" y="80934"/>
                    <a:pt x="454265" y="60874"/>
                    <a:pt x="424916" y="51091"/>
                  </a:cubicBezTo>
                  <a:cubicBezTo>
                    <a:pt x="364015" y="30790"/>
                    <a:pt x="440068" y="55420"/>
                    <a:pt x="365650" y="34158"/>
                  </a:cubicBezTo>
                  <a:cubicBezTo>
                    <a:pt x="357069" y="31706"/>
                    <a:pt x="348962" y="27627"/>
                    <a:pt x="340250" y="25691"/>
                  </a:cubicBezTo>
                  <a:cubicBezTo>
                    <a:pt x="323492" y="21967"/>
                    <a:pt x="306340" y="20295"/>
                    <a:pt x="289450" y="17224"/>
                  </a:cubicBezTo>
                  <a:cubicBezTo>
                    <a:pt x="270834" y="13839"/>
                    <a:pt x="212937" y="1047"/>
                    <a:pt x="196316" y="291"/>
                  </a:cubicBezTo>
                  <a:cubicBezTo>
                    <a:pt x="151207" y="-1759"/>
                    <a:pt x="66494" y="7346"/>
                    <a:pt x="35450" y="17224"/>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자유형 10"/>
            <p:cNvSpPr/>
            <p:nvPr/>
          </p:nvSpPr>
          <p:spPr>
            <a:xfrm>
              <a:off x="1307583" y="2406650"/>
              <a:ext cx="4106333" cy="1464931"/>
            </a:xfrm>
            <a:custGeom>
              <a:avLst/>
              <a:gdLst>
                <a:gd name="connsiteX0" fmla="*/ 592667 w 4106333"/>
                <a:gd name="connsiteY0" fmla="*/ 58055 h 1464931"/>
                <a:gd name="connsiteX1" fmla="*/ 474133 w 4106333"/>
                <a:gd name="connsiteY1" fmla="*/ 201988 h 1464931"/>
                <a:gd name="connsiteX2" fmla="*/ 448733 w 4106333"/>
                <a:gd name="connsiteY2" fmla="*/ 244321 h 1464931"/>
                <a:gd name="connsiteX3" fmla="*/ 431800 w 4106333"/>
                <a:gd name="connsiteY3" fmla="*/ 278188 h 1464931"/>
                <a:gd name="connsiteX4" fmla="*/ 381000 w 4106333"/>
                <a:gd name="connsiteY4" fmla="*/ 337455 h 1464931"/>
                <a:gd name="connsiteX5" fmla="*/ 364067 w 4106333"/>
                <a:gd name="connsiteY5" fmla="*/ 371321 h 1464931"/>
                <a:gd name="connsiteX6" fmla="*/ 287867 w 4106333"/>
                <a:gd name="connsiteY6" fmla="*/ 464455 h 1464931"/>
                <a:gd name="connsiteX7" fmla="*/ 228600 w 4106333"/>
                <a:gd name="connsiteY7" fmla="*/ 549121 h 1464931"/>
                <a:gd name="connsiteX8" fmla="*/ 194733 w 4106333"/>
                <a:gd name="connsiteY8" fmla="*/ 582988 h 1464931"/>
                <a:gd name="connsiteX9" fmla="*/ 135467 w 4106333"/>
                <a:gd name="connsiteY9" fmla="*/ 684588 h 1464931"/>
                <a:gd name="connsiteX10" fmla="*/ 118533 w 4106333"/>
                <a:gd name="connsiteY10" fmla="*/ 709988 h 1464931"/>
                <a:gd name="connsiteX11" fmla="*/ 101600 w 4106333"/>
                <a:gd name="connsiteY11" fmla="*/ 743855 h 1464931"/>
                <a:gd name="connsiteX12" fmla="*/ 84667 w 4106333"/>
                <a:gd name="connsiteY12" fmla="*/ 769255 h 1464931"/>
                <a:gd name="connsiteX13" fmla="*/ 67733 w 4106333"/>
                <a:gd name="connsiteY13" fmla="*/ 803121 h 1464931"/>
                <a:gd name="connsiteX14" fmla="*/ 59267 w 4106333"/>
                <a:gd name="connsiteY14" fmla="*/ 828521 h 1464931"/>
                <a:gd name="connsiteX15" fmla="*/ 33867 w 4106333"/>
                <a:gd name="connsiteY15" fmla="*/ 862388 h 1464931"/>
                <a:gd name="connsiteX16" fmla="*/ 8467 w 4106333"/>
                <a:gd name="connsiteY16" fmla="*/ 947055 h 1464931"/>
                <a:gd name="connsiteX17" fmla="*/ 0 w 4106333"/>
                <a:gd name="connsiteY17" fmla="*/ 972455 h 1464931"/>
                <a:gd name="connsiteX18" fmla="*/ 270933 w 4106333"/>
                <a:gd name="connsiteY18" fmla="*/ 1014788 h 1464931"/>
                <a:gd name="connsiteX19" fmla="*/ 355600 w 4106333"/>
                <a:gd name="connsiteY19" fmla="*/ 1023255 h 1464931"/>
                <a:gd name="connsiteX20" fmla="*/ 406400 w 4106333"/>
                <a:gd name="connsiteY20" fmla="*/ 1040188 h 1464931"/>
                <a:gd name="connsiteX21" fmla="*/ 474133 w 4106333"/>
                <a:gd name="connsiteY21" fmla="*/ 1048655 h 1464931"/>
                <a:gd name="connsiteX22" fmla="*/ 516467 w 4106333"/>
                <a:gd name="connsiteY22" fmla="*/ 1057121 h 1464931"/>
                <a:gd name="connsiteX23" fmla="*/ 550333 w 4106333"/>
                <a:gd name="connsiteY23" fmla="*/ 1065588 h 1464931"/>
                <a:gd name="connsiteX24" fmla="*/ 651933 w 4106333"/>
                <a:gd name="connsiteY24" fmla="*/ 1099455 h 1464931"/>
                <a:gd name="connsiteX25" fmla="*/ 719667 w 4106333"/>
                <a:gd name="connsiteY25" fmla="*/ 1107921 h 1464931"/>
                <a:gd name="connsiteX26" fmla="*/ 829733 w 4106333"/>
                <a:gd name="connsiteY26" fmla="*/ 1133321 h 1464931"/>
                <a:gd name="connsiteX27" fmla="*/ 931333 w 4106333"/>
                <a:gd name="connsiteY27" fmla="*/ 1150255 h 1464931"/>
                <a:gd name="connsiteX28" fmla="*/ 982133 w 4106333"/>
                <a:gd name="connsiteY28" fmla="*/ 1158721 h 1464931"/>
                <a:gd name="connsiteX29" fmla="*/ 1185333 w 4106333"/>
                <a:gd name="connsiteY29" fmla="*/ 1175655 h 1464931"/>
                <a:gd name="connsiteX30" fmla="*/ 1278467 w 4106333"/>
                <a:gd name="connsiteY30" fmla="*/ 1192588 h 1464931"/>
                <a:gd name="connsiteX31" fmla="*/ 1642533 w 4106333"/>
                <a:gd name="connsiteY31" fmla="*/ 1201055 h 1464931"/>
                <a:gd name="connsiteX32" fmla="*/ 1837267 w 4106333"/>
                <a:gd name="connsiteY32" fmla="*/ 1217988 h 1464931"/>
                <a:gd name="connsiteX33" fmla="*/ 1955800 w 4106333"/>
                <a:gd name="connsiteY33" fmla="*/ 1243388 h 1464931"/>
                <a:gd name="connsiteX34" fmla="*/ 2091267 w 4106333"/>
                <a:gd name="connsiteY34" fmla="*/ 1260321 h 1464931"/>
                <a:gd name="connsiteX35" fmla="*/ 2159000 w 4106333"/>
                <a:gd name="connsiteY35" fmla="*/ 1277255 h 1464931"/>
                <a:gd name="connsiteX36" fmla="*/ 2277533 w 4106333"/>
                <a:gd name="connsiteY36" fmla="*/ 1294188 h 1464931"/>
                <a:gd name="connsiteX37" fmla="*/ 2336800 w 4106333"/>
                <a:gd name="connsiteY37" fmla="*/ 1311121 h 1464931"/>
                <a:gd name="connsiteX38" fmla="*/ 2387600 w 4106333"/>
                <a:gd name="connsiteY38" fmla="*/ 1319588 h 1464931"/>
                <a:gd name="connsiteX39" fmla="*/ 2480733 w 4106333"/>
                <a:gd name="connsiteY39" fmla="*/ 1344988 h 1464931"/>
                <a:gd name="connsiteX40" fmla="*/ 2531533 w 4106333"/>
                <a:gd name="connsiteY40" fmla="*/ 1361921 h 1464931"/>
                <a:gd name="connsiteX41" fmla="*/ 2573867 w 4106333"/>
                <a:gd name="connsiteY41" fmla="*/ 1370388 h 1464931"/>
                <a:gd name="connsiteX42" fmla="*/ 2633133 w 4106333"/>
                <a:gd name="connsiteY42" fmla="*/ 1387321 h 1464931"/>
                <a:gd name="connsiteX43" fmla="*/ 2683933 w 4106333"/>
                <a:gd name="connsiteY43" fmla="*/ 1395788 h 1464931"/>
                <a:gd name="connsiteX44" fmla="*/ 2734733 w 4106333"/>
                <a:gd name="connsiteY44" fmla="*/ 1412721 h 1464931"/>
                <a:gd name="connsiteX45" fmla="*/ 2887133 w 4106333"/>
                <a:gd name="connsiteY45" fmla="*/ 1438121 h 1464931"/>
                <a:gd name="connsiteX46" fmla="*/ 2971800 w 4106333"/>
                <a:gd name="connsiteY46" fmla="*/ 1455055 h 1464931"/>
                <a:gd name="connsiteX47" fmla="*/ 3073400 w 4106333"/>
                <a:gd name="connsiteY47" fmla="*/ 1463521 h 1464931"/>
                <a:gd name="connsiteX48" fmla="*/ 3378200 w 4106333"/>
                <a:gd name="connsiteY48" fmla="*/ 1446588 h 1464931"/>
                <a:gd name="connsiteX49" fmla="*/ 3429000 w 4106333"/>
                <a:gd name="connsiteY49" fmla="*/ 1429655 h 1464931"/>
                <a:gd name="connsiteX50" fmla="*/ 3454400 w 4106333"/>
                <a:gd name="connsiteY50" fmla="*/ 1421188 h 1464931"/>
                <a:gd name="connsiteX51" fmla="*/ 3479800 w 4106333"/>
                <a:gd name="connsiteY51" fmla="*/ 1404255 h 1464931"/>
                <a:gd name="connsiteX52" fmla="*/ 3539067 w 4106333"/>
                <a:gd name="connsiteY52" fmla="*/ 1344988 h 1464931"/>
                <a:gd name="connsiteX53" fmla="*/ 3564467 w 4106333"/>
                <a:gd name="connsiteY53" fmla="*/ 1311121 h 1464931"/>
                <a:gd name="connsiteX54" fmla="*/ 3615267 w 4106333"/>
                <a:gd name="connsiteY54" fmla="*/ 1268788 h 1464931"/>
                <a:gd name="connsiteX55" fmla="*/ 3683000 w 4106333"/>
                <a:gd name="connsiteY55" fmla="*/ 1184121 h 1464931"/>
                <a:gd name="connsiteX56" fmla="*/ 3716867 w 4106333"/>
                <a:gd name="connsiteY56" fmla="*/ 1150255 h 1464931"/>
                <a:gd name="connsiteX57" fmla="*/ 3784600 w 4106333"/>
                <a:gd name="connsiteY57" fmla="*/ 1065588 h 1464931"/>
                <a:gd name="connsiteX58" fmla="*/ 3810000 w 4106333"/>
                <a:gd name="connsiteY58" fmla="*/ 1006321 h 1464931"/>
                <a:gd name="connsiteX59" fmla="*/ 3869267 w 4106333"/>
                <a:gd name="connsiteY59" fmla="*/ 921655 h 1464931"/>
                <a:gd name="connsiteX60" fmla="*/ 3894667 w 4106333"/>
                <a:gd name="connsiteY60" fmla="*/ 870855 h 1464931"/>
                <a:gd name="connsiteX61" fmla="*/ 3920067 w 4106333"/>
                <a:gd name="connsiteY61" fmla="*/ 845455 h 1464931"/>
                <a:gd name="connsiteX62" fmla="*/ 3979333 w 4106333"/>
                <a:gd name="connsiteY62" fmla="*/ 760788 h 1464931"/>
                <a:gd name="connsiteX63" fmla="*/ 4013200 w 4106333"/>
                <a:gd name="connsiteY63" fmla="*/ 701521 h 1464931"/>
                <a:gd name="connsiteX64" fmla="*/ 4030133 w 4106333"/>
                <a:gd name="connsiteY64" fmla="*/ 659188 h 1464931"/>
                <a:gd name="connsiteX65" fmla="*/ 4047067 w 4106333"/>
                <a:gd name="connsiteY65" fmla="*/ 608388 h 1464931"/>
                <a:gd name="connsiteX66" fmla="*/ 4072467 w 4106333"/>
                <a:gd name="connsiteY66" fmla="*/ 574521 h 1464931"/>
                <a:gd name="connsiteX67" fmla="*/ 4089400 w 4106333"/>
                <a:gd name="connsiteY67" fmla="*/ 515255 h 1464931"/>
                <a:gd name="connsiteX68" fmla="*/ 4106333 w 4106333"/>
                <a:gd name="connsiteY68" fmla="*/ 439055 h 1464931"/>
                <a:gd name="connsiteX69" fmla="*/ 4097867 w 4106333"/>
                <a:gd name="connsiteY69" fmla="*/ 362855 h 1464931"/>
                <a:gd name="connsiteX70" fmla="*/ 4064000 w 4106333"/>
                <a:gd name="connsiteY70" fmla="*/ 354388 h 1464931"/>
                <a:gd name="connsiteX71" fmla="*/ 3826933 w 4106333"/>
                <a:gd name="connsiteY71" fmla="*/ 345921 h 1464931"/>
                <a:gd name="connsiteX72" fmla="*/ 3513667 w 4106333"/>
                <a:gd name="connsiteY72" fmla="*/ 337455 h 1464931"/>
                <a:gd name="connsiteX73" fmla="*/ 3361267 w 4106333"/>
                <a:gd name="connsiteY73" fmla="*/ 320521 h 1464931"/>
                <a:gd name="connsiteX74" fmla="*/ 3302000 w 4106333"/>
                <a:gd name="connsiteY74" fmla="*/ 312055 h 1464931"/>
                <a:gd name="connsiteX75" fmla="*/ 3183467 w 4106333"/>
                <a:gd name="connsiteY75" fmla="*/ 303588 h 1464931"/>
                <a:gd name="connsiteX76" fmla="*/ 3022600 w 4106333"/>
                <a:gd name="connsiteY76" fmla="*/ 286655 h 1464931"/>
                <a:gd name="connsiteX77" fmla="*/ 2870200 w 4106333"/>
                <a:gd name="connsiteY77" fmla="*/ 269721 h 1464931"/>
                <a:gd name="connsiteX78" fmla="*/ 2743200 w 4106333"/>
                <a:gd name="connsiteY78" fmla="*/ 244321 h 1464931"/>
                <a:gd name="connsiteX79" fmla="*/ 2700867 w 4106333"/>
                <a:gd name="connsiteY79" fmla="*/ 235855 h 1464931"/>
                <a:gd name="connsiteX80" fmla="*/ 2658533 w 4106333"/>
                <a:gd name="connsiteY80" fmla="*/ 227388 h 1464931"/>
                <a:gd name="connsiteX81" fmla="*/ 2556933 w 4106333"/>
                <a:gd name="connsiteY81" fmla="*/ 210455 h 1464931"/>
                <a:gd name="connsiteX82" fmla="*/ 2523067 w 4106333"/>
                <a:gd name="connsiteY82" fmla="*/ 201988 h 1464931"/>
                <a:gd name="connsiteX83" fmla="*/ 2463800 w 4106333"/>
                <a:gd name="connsiteY83" fmla="*/ 193521 h 1464931"/>
                <a:gd name="connsiteX84" fmla="*/ 2362200 w 4106333"/>
                <a:gd name="connsiteY84" fmla="*/ 168121 h 1464931"/>
                <a:gd name="connsiteX85" fmla="*/ 2286000 w 4106333"/>
                <a:gd name="connsiteY85" fmla="*/ 159655 h 1464931"/>
                <a:gd name="connsiteX86" fmla="*/ 2201333 w 4106333"/>
                <a:gd name="connsiteY86" fmla="*/ 142721 h 1464931"/>
                <a:gd name="connsiteX87" fmla="*/ 2142067 w 4106333"/>
                <a:gd name="connsiteY87" fmla="*/ 134255 h 1464931"/>
                <a:gd name="connsiteX88" fmla="*/ 2006600 w 4106333"/>
                <a:gd name="connsiteY88" fmla="*/ 117321 h 1464931"/>
                <a:gd name="connsiteX89" fmla="*/ 1972733 w 4106333"/>
                <a:gd name="connsiteY89" fmla="*/ 108855 h 1464931"/>
                <a:gd name="connsiteX90" fmla="*/ 1896533 w 4106333"/>
                <a:gd name="connsiteY90" fmla="*/ 100388 h 1464931"/>
                <a:gd name="connsiteX91" fmla="*/ 1854200 w 4106333"/>
                <a:gd name="connsiteY91" fmla="*/ 91921 h 1464931"/>
                <a:gd name="connsiteX92" fmla="*/ 1642533 w 4106333"/>
                <a:gd name="connsiteY92" fmla="*/ 83455 h 1464931"/>
                <a:gd name="connsiteX93" fmla="*/ 1540933 w 4106333"/>
                <a:gd name="connsiteY93" fmla="*/ 66521 h 1464931"/>
                <a:gd name="connsiteX94" fmla="*/ 1507067 w 4106333"/>
                <a:gd name="connsiteY94" fmla="*/ 58055 h 1464931"/>
                <a:gd name="connsiteX95" fmla="*/ 965200 w 4106333"/>
                <a:gd name="connsiteY95" fmla="*/ 41121 h 1464931"/>
                <a:gd name="connsiteX96" fmla="*/ 855133 w 4106333"/>
                <a:gd name="connsiteY96" fmla="*/ 24188 h 1464931"/>
                <a:gd name="connsiteX97" fmla="*/ 795867 w 4106333"/>
                <a:gd name="connsiteY97" fmla="*/ 15721 h 1464931"/>
                <a:gd name="connsiteX98" fmla="*/ 728133 w 4106333"/>
                <a:gd name="connsiteY98" fmla="*/ 7255 h 1464931"/>
                <a:gd name="connsiteX99" fmla="*/ 558800 w 4106333"/>
                <a:gd name="connsiteY99" fmla="*/ 15721 h 1464931"/>
                <a:gd name="connsiteX100" fmla="*/ 550333 w 4106333"/>
                <a:gd name="connsiteY100" fmla="*/ 125788 h 1464931"/>
                <a:gd name="connsiteX101" fmla="*/ 533400 w 4106333"/>
                <a:gd name="connsiteY101" fmla="*/ 151188 h 1464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4106333" h="1464931">
                  <a:moveTo>
                    <a:pt x="592667" y="58055"/>
                  </a:moveTo>
                  <a:cubicBezTo>
                    <a:pt x="517762" y="132959"/>
                    <a:pt x="538667" y="105187"/>
                    <a:pt x="474133" y="201988"/>
                  </a:cubicBezTo>
                  <a:cubicBezTo>
                    <a:pt x="465005" y="215680"/>
                    <a:pt x="456725" y="229936"/>
                    <a:pt x="448733" y="244321"/>
                  </a:cubicBezTo>
                  <a:cubicBezTo>
                    <a:pt x="442604" y="255354"/>
                    <a:pt x="439223" y="267981"/>
                    <a:pt x="431800" y="278188"/>
                  </a:cubicBezTo>
                  <a:cubicBezTo>
                    <a:pt x="416496" y="299231"/>
                    <a:pt x="396304" y="316412"/>
                    <a:pt x="381000" y="337455"/>
                  </a:cubicBezTo>
                  <a:cubicBezTo>
                    <a:pt x="373577" y="347662"/>
                    <a:pt x="371531" y="361143"/>
                    <a:pt x="364067" y="371321"/>
                  </a:cubicBezTo>
                  <a:cubicBezTo>
                    <a:pt x="340347" y="403667"/>
                    <a:pt x="310117" y="431080"/>
                    <a:pt x="287867" y="464455"/>
                  </a:cubicBezTo>
                  <a:cubicBezTo>
                    <a:pt x="275101" y="483604"/>
                    <a:pt x="246153" y="529060"/>
                    <a:pt x="228600" y="549121"/>
                  </a:cubicBezTo>
                  <a:cubicBezTo>
                    <a:pt x="218087" y="561136"/>
                    <a:pt x="206022" y="571699"/>
                    <a:pt x="194733" y="582988"/>
                  </a:cubicBezTo>
                  <a:cubicBezTo>
                    <a:pt x="167443" y="637569"/>
                    <a:pt x="181220" y="612692"/>
                    <a:pt x="135467" y="684588"/>
                  </a:cubicBezTo>
                  <a:cubicBezTo>
                    <a:pt x="130004" y="693173"/>
                    <a:pt x="123084" y="700886"/>
                    <a:pt x="118533" y="709988"/>
                  </a:cubicBezTo>
                  <a:cubicBezTo>
                    <a:pt x="112889" y="721277"/>
                    <a:pt x="107862" y="732896"/>
                    <a:pt x="101600" y="743855"/>
                  </a:cubicBezTo>
                  <a:cubicBezTo>
                    <a:pt x="96552" y="752690"/>
                    <a:pt x="89716" y="760420"/>
                    <a:pt x="84667" y="769255"/>
                  </a:cubicBezTo>
                  <a:cubicBezTo>
                    <a:pt x="78405" y="780213"/>
                    <a:pt x="72705" y="791520"/>
                    <a:pt x="67733" y="803121"/>
                  </a:cubicBezTo>
                  <a:cubicBezTo>
                    <a:pt x="64217" y="811324"/>
                    <a:pt x="63695" y="820772"/>
                    <a:pt x="59267" y="828521"/>
                  </a:cubicBezTo>
                  <a:cubicBezTo>
                    <a:pt x="52266" y="840773"/>
                    <a:pt x="42334" y="851099"/>
                    <a:pt x="33867" y="862388"/>
                  </a:cubicBezTo>
                  <a:cubicBezTo>
                    <a:pt x="21072" y="913568"/>
                    <a:pt x="29078" y="885221"/>
                    <a:pt x="8467" y="947055"/>
                  </a:cubicBezTo>
                  <a:lnTo>
                    <a:pt x="0" y="972455"/>
                  </a:lnTo>
                  <a:cubicBezTo>
                    <a:pt x="29851" y="1091851"/>
                    <a:pt x="-4309" y="1001361"/>
                    <a:pt x="270933" y="1014788"/>
                  </a:cubicBezTo>
                  <a:cubicBezTo>
                    <a:pt x="299262" y="1016170"/>
                    <a:pt x="327378" y="1020433"/>
                    <a:pt x="355600" y="1023255"/>
                  </a:cubicBezTo>
                  <a:cubicBezTo>
                    <a:pt x="372533" y="1028899"/>
                    <a:pt x="388947" y="1036448"/>
                    <a:pt x="406400" y="1040188"/>
                  </a:cubicBezTo>
                  <a:cubicBezTo>
                    <a:pt x="428648" y="1044956"/>
                    <a:pt x="451644" y="1045195"/>
                    <a:pt x="474133" y="1048655"/>
                  </a:cubicBezTo>
                  <a:cubicBezTo>
                    <a:pt x="488356" y="1050843"/>
                    <a:pt x="502419" y="1053999"/>
                    <a:pt x="516467" y="1057121"/>
                  </a:cubicBezTo>
                  <a:cubicBezTo>
                    <a:pt x="527826" y="1059645"/>
                    <a:pt x="539227" y="1062117"/>
                    <a:pt x="550333" y="1065588"/>
                  </a:cubicBezTo>
                  <a:cubicBezTo>
                    <a:pt x="584407" y="1076236"/>
                    <a:pt x="616510" y="1095028"/>
                    <a:pt x="651933" y="1099455"/>
                  </a:cubicBezTo>
                  <a:lnTo>
                    <a:pt x="719667" y="1107921"/>
                  </a:lnTo>
                  <a:cubicBezTo>
                    <a:pt x="772371" y="1125490"/>
                    <a:pt x="736314" y="1114637"/>
                    <a:pt x="829733" y="1133321"/>
                  </a:cubicBezTo>
                  <a:cubicBezTo>
                    <a:pt x="904252" y="1148225"/>
                    <a:pt x="840325" y="1136254"/>
                    <a:pt x="931333" y="1150255"/>
                  </a:cubicBezTo>
                  <a:cubicBezTo>
                    <a:pt x="948300" y="1152865"/>
                    <a:pt x="965084" y="1156715"/>
                    <a:pt x="982133" y="1158721"/>
                  </a:cubicBezTo>
                  <a:cubicBezTo>
                    <a:pt x="1026709" y="1163965"/>
                    <a:pt x="1144763" y="1172534"/>
                    <a:pt x="1185333" y="1175655"/>
                  </a:cubicBezTo>
                  <a:cubicBezTo>
                    <a:pt x="1201418" y="1178872"/>
                    <a:pt x="1264866" y="1192033"/>
                    <a:pt x="1278467" y="1192588"/>
                  </a:cubicBezTo>
                  <a:cubicBezTo>
                    <a:pt x="1399754" y="1197539"/>
                    <a:pt x="1521178" y="1198233"/>
                    <a:pt x="1642533" y="1201055"/>
                  </a:cubicBezTo>
                  <a:cubicBezTo>
                    <a:pt x="1784083" y="1221275"/>
                    <a:pt x="1596878" y="1196134"/>
                    <a:pt x="1837267" y="1217988"/>
                  </a:cubicBezTo>
                  <a:cubicBezTo>
                    <a:pt x="1975368" y="1230543"/>
                    <a:pt x="1784183" y="1221936"/>
                    <a:pt x="1955800" y="1243388"/>
                  </a:cubicBezTo>
                  <a:lnTo>
                    <a:pt x="2091267" y="1260321"/>
                  </a:lnTo>
                  <a:cubicBezTo>
                    <a:pt x="2113845" y="1265966"/>
                    <a:pt x="2136103" y="1273092"/>
                    <a:pt x="2159000" y="1277255"/>
                  </a:cubicBezTo>
                  <a:cubicBezTo>
                    <a:pt x="2198268" y="1284395"/>
                    <a:pt x="2277533" y="1294188"/>
                    <a:pt x="2277533" y="1294188"/>
                  </a:cubicBezTo>
                  <a:cubicBezTo>
                    <a:pt x="2301747" y="1302260"/>
                    <a:pt x="2310214" y="1305804"/>
                    <a:pt x="2336800" y="1311121"/>
                  </a:cubicBezTo>
                  <a:cubicBezTo>
                    <a:pt x="2353634" y="1314488"/>
                    <a:pt x="2370667" y="1316766"/>
                    <a:pt x="2387600" y="1319588"/>
                  </a:cubicBezTo>
                  <a:cubicBezTo>
                    <a:pt x="2478229" y="1355839"/>
                    <a:pt x="2378393" y="1319403"/>
                    <a:pt x="2480733" y="1344988"/>
                  </a:cubicBezTo>
                  <a:cubicBezTo>
                    <a:pt x="2498049" y="1349317"/>
                    <a:pt x="2514313" y="1357225"/>
                    <a:pt x="2531533" y="1361921"/>
                  </a:cubicBezTo>
                  <a:cubicBezTo>
                    <a:pt x="2545417" y="1365707"/>
                    <a:pt x="2559906" y="1366898"/>
                    <a:pt x="2573867" y="1370388"/>
                  </a:cubicBezTo>
                  <a:cubicBezTo>
                    <a:pt x="2593799" y="1375371"/>
                    <a:pt x="2613113" y="1382701"/>
                    <a:pt x="2633133" y="1387321"/>
                  </a:cubicBezTo>
                  <a:cubicBezTo>
                    <a:pt x="2649860" y="1391181"/>
                    <a:pt x="2667279" y="1391624"/>
                    <a:pt x="2683933" y="1395788"/>
                  </a:cubicBezTo>
                  <a:cubicBezTo>
                    <a:pt x="2701249" y="1400117"/>
                    <a:pt x="2717259" y="1409081"/>
                    <a:pt x="2734733" y="1412721"/>
                  </a:cubicBezTo>
                  <a:cubicBezTo>
                    <a:pt x="2785151" y="1423225"/>
                    <a:pt x="2837170" y="1425630"/>
                    <a:pt x="2887133" y="1438121"/>
                  </a:cubicBezTo>
                  <a:cubicBezTo>
                    <a:pt x="2920767" y="1446530"/>
                    <a:pt x="2934435" y="1450903"/>
                    <a:pt x="2971800" y="1455055"/>
                  </a:cubicBezTo>
                  <a:cubicBezTo>
                    <a:pt x="3005576" y="1458808"/>
                    <a:pt x="3039533" y="1460699"/>
                    <a:pt x="3073400" y="1463521"/>
                  </a:cubicBezTo>
                  <a:cubicBezTo>
                    <a:pt x="3180439" y="1460176"/>
                    <a:pt x="3279281" y="1476264"/>
                    <a:pt x="3378200" y="1446588"/>
                  </a:cubicBezTo>
                  <a:cubicBezTo>
                    <a:pt x="3395297" y="1441459"/>
                    <a:pt x="3412067" y="1435299"/>
                    <a:pt x="3429000" y="1429655"/>
                  </a:cubicBezTo>
                  <a:cubicBezTo>
                    <a:pt x="3437467" y="1426833"/>
                    <a:pt x="3446974" y="1426138"/>
                    <a:pt x="3454400" y="1421188"/>
                  </a:cubicBezTo>
                  <a:lnTo>
                    <a:pt x="3479800" y="1404255"/>
                  </a:lnTo>
                  <a:cubicBezTo>
                    <a:pt x="3547533" y="1313943"/>
                    <a:pt x="3460044" y="1424011"/>
                    <a:pt x="3539067" y="1344988"/>
                  </a:cubicBezTo>
                  <a:cubicBezTo>
                    <a:pt x="3549045" y="1335010"/>
                    <a:pt x="3554489" y="1321099"/>
                    <a:pt x="3564467" y="1311121"/>
                  </a:cubicBezTo>
                  <a:cubicBezTo>
                    <a:pt x="3580053" y="1295535"/>
                    <a:pt x="3600227" y="1284902"/>
                    <a:pt x="3615267" y="1268788"/>
                  </a:cubicBezTo>
                  <a:cubicBezTo>
                    <a:pt x="3639927" y="1242366"/>
                    <a:pt x="3657443" y="1209677"/>
                    <a:pt x="3683000" y="1184121"/>
                  </a:cubicBezTo>
                  <a:cubicBezTo>
                    <a:pt x="3694289" y="1172832"/>
                    <a:pt x="3706757" y="1162611"/>
                    <a:pt x="3716867" y="1150255"/>
                  </a:cubicBezTo>
                  <a:cubicBezTo>
                    <a:pt x="3805599" y="1041805"/>
                    <a:pt x="3722581" y="1127607"/>
                    <a:pt x="3784600" y="1065588"/>
                  </a:cubicBezTo>
                  <a:cubicBezTo>
                    <a:pt x="3793067" y="1045832"/>
                    <a:pt x="3799810" y="1025245"/>
                    <a:pt x="3810000" y="1006321"/>
                  </a:cubicBezTo>
                  <a:cubicBezTo>
                    <a:pt x="3868446" y="897780"/>
                    <a:pt x="3820041" y="1003697"/>
                    <a:pt x="3869267" y="921655"/>
                  </a:cubicBezTo>
                  <a:cubicBezTo>
                    <a:pt x="3879008" y="905421"/>
                    <a:pt x="3884165" y="886607"/>
                    <a:pt x="3894667" y="870855"/>
                  </a:cubicBezTo>
                  <a:cubicBezTo>
                    <a:pt x="3901309" y="860892"/>
                    <a:pt x="3912275" y="854546"/>
                    <a:pt x="3920067" y="845455"/>
                  </a:cubicBezTo>
                  <a:cubicBezTo>
                    <a:pt x="3930606" y="833160"/>
                    <a:pt x="3976683" y="768738"/>
                    <a:pt x="3979333" y="760788"/>
                  </a:cubicBezTo>
                  <a:cubicBezTo>
                    <a:pt x="3999828" y="699307"/>
                    <a:pt x="3970484" y="778411"/>
                    <a:pt x="4013200" y="701521"/>
                  </a:cubicBezTo>
                  <a:cubicBezTo>
                    <a:pt x="4020581" y="688236"/>
                    <a:pt x="4024939" y="673471"/>
                    <a:pt x="4030133" y="659188"/>
                  </a:cubicBezTo>
                  <a:cubicBezTo>
                    <a:pt x="4036233" y="642413"/>
                    <a:pt x="4036357" y="622668"/>
                    <a:pt x="4047067" y="608388"/>
                  </a:cubicBezTo>
                  <a:lnTo>
                    <a:pt x="4072467" y="574521"/>
                  </a:lnTo>
                  <a:cubicBezTo>
                    <a:pt x="4080534" y="550317"/>
                    <a:pt x="4084085" y="541827"/>
                    <a:pt x="4089400" y="515255"/>
                  </a:cubicBezTo>
                  <a:cubicBezTo>
                    <a:pt x="4104303" y="440746"/>
                    <a:pt x="4089856" y="488490"/>
                    <a:pt x="4106333" y="439055"/>
                  </a:cubicBezTo>
                  <a:cubicBezTo>
                    <a:pt x="4103511" y="413655"/>
                    <a:pt x="4109296" y="385713"/>
                    <a:pt x="4097867" y="362855"/>
                  </a:cubicBezTo>
                  <a:cubicBezTo>
                    <a:pt x="4092663" y="352447"/>
                    <a:pt x="4075614" y="355114"/>
                    <a:pt x="4064000" y="354388"/>
                  </a:cubicBezTo>
                  <a:cubicBezTo>
                    <a:pt x="3985081" y="349455"/>
                    <a:pt x="3905968" y="348353"/>
                    <a:pt x="3826933" y="345921"/>
                  </a:cubicBezTo>
                  <a:lnTo>
                    <a:pt x="3513667" y="337455"/>
                  </a:lnTo>
                  <a:cubicBezTo>
                    <a:pt x="3436215" y="329709"/>
                    <a:pt x="3433194" y="330111"/>
                    <a:pt x="3361267" y="320521"/>
                  </a:cubicBezTo>
                  <a:cubicBezTo>
                    <a:pt x="3341486" y="317884"/>
                    <a:pt x="3321866" y="313947"/>
                    <a:pt x="3302000" y="312055"/>
                  </a:cubicBezTo>
                  <a:cubicBezTo>
                    <a:pt x="3262567" y="308300"/>
                    <a:pt x="3222978" y="306410"/>
                    <a:pt x="3183467" y="303588"/>
                  </a:cubicBezTo>
                  <a:cubicBezTo>
                    <a:pt x="3106838" y="284430"/>
                    <a:pt x="3167050" y="297355"/>
                    <a:pt x="3022600" y="286655"/>
                  </a:cubicBezTo>
                  <a:cubicBezTo>
                    <a:pt x="2944237" y="280850"/>
                    <a:pt x="2934142" y="281710"/>
                    <a:pt x="2870200" y="269721"/>
                  </a:cubicBezTo>
                  <a:lnTo>
                    <a:pt x="2743200" y="244321"/>
                  </a:lnTo>
                  <a:lnTo>
                    <a:pt x="2700867" y="235855"/>
                  </a:lnTo>
                  <a:cubicBezTo>
                    <a:pt x="2686756" y="233033"/>
                    <a:pt x="2672779" y="229423"/>
                    <a:pt x="2658533" y="227388"/>
                  </a:cubicBezTo>
                  <a:cubicBezTo>
                    <a:pt x="2609076" y="220322"/>
                    <a:pt x="2601489" y="220356"/>
                    <a:pt x="2556933" y="210455"/>
                  </a:cubicBezTo>
                  <a:cubicBezTo>
                    <a:pt x="2545574" y="207931"/>
                    <a:pt x="2534515" y="204070"/>
                    <a:pt x="2523067" y="201988"/>
                  </a:cubicBezTo>
                  <a:cubicBezTo>
                    <a:pt x="2503433" y="198418"/>
                    <a:pt x="2483328" y="197632"/>
                    <a:pt x="2463800" y="193521"/>
                  </a:cubicBezTo>
                  <a:cubicBezTo>
                    <a:pt x="2429640" y="186329"/>
                    <a:pt x="2396895" y="171976"/>
                    <a:pt x="2362200" y="168121"/>
                  </a:cubicBezTo>
                  <a:cubicBezTo>
                    <a:pt x="2336800" y="165299"/>
                    <a:pt x="2311332" y="163033"/>
                    <a:pt x="2286000" y="159655"/>
                  </a:cubicBezTo>
                  <a:cubicBezTo>
                    <a:pt x="2161722" y="143085"/>
                    <a:pt x="2293880" y="159548"/>
                    <a:pt x="2201333" y="142721"/>
                  </a:cubicBezTo>
                  <a:cubicBezTo>
                    <a:pt x="2181699" y="139151"/>
                    <a:pt x="2161822" y="137077"/>
                    <a:pt x="2142067" y="134255"/>
                  </a:cubicBezTo>
                  <a:cubicBezTo>
                    <a:pt x="2076311" y="112336"/>
                    <a:pt x="2148023" y="133959"/>
                    <a:pt x="2006600" y="117321"/>
                  </a:cubicBezTo>
                  <a:cubicBezTo>
                    <a:pt x="1995043" y="115961"/>
                    <a:pt x="1984234" y="110624"/>
                    <a:pt x="1972733" y="108855"/>
                  </a:cubicBezTo>
                  <a:cubicBezTo>
                    <a:pt x="1947474" y="104969"/>
                    <a:pt x="1921832" y="104002"/>
                    <a:pt x="1896533" y="100388"/>
                  </a:cubicBezTo>
                  <a:cubicBezTo>
                    <a:pt x="1882287" y="98353"/>
                    <a:pt x="1868559" y="92878"/>
                    <a:pt x="1854200" y="91921"/>
                  </a:cubicBezTo>
                  <a:cubicBezTo>
                    <a:pt x="1783744" y="87224"/>
                    <a:pt x="1713089" y="86277"/>
                    <a:pt x="1642533" y="83455"/>
                  </a:cubicBezTo>
                  <a:cubicBezTo>
                    <a:pt x="1593050" y="76386"/>
                    <a:pt x="1585507" y="76426"/>
                    <a:pt x="1540933" y="66521"/>
                  </a:cubicBezTo>
                  <a:cubicBezTo>
                    <a:pt x="1529574" y="63997"/>
                    <a:pt x="1518613" y="59498"/>
                    <a:pt x="1507067" y="58055"/>
                  </a:cubicBezTo>
                  <a:cubicBezTo>
                    <a:pt x="1356830" y="39276"/>
                    <a:pt x="1017728" y="42131"/>
                    <a:pt x="965200" y="41121"/>
                  </a:cubicBezTo>
                  <a:cubicBezTo>
                    <a:pt x="902098" y="25347"/>
                    <a:pt x="952653" y="36379"/>
                    <a:pt x="855133" y="24188"/>
                  </a:cubicBezTo>
                  <a:cubicBezTo>
                    <a:pt x="835331" y="21713"/>
                    <a:pt x="815648" y="18358"/>
                    <a:pt x="795867" y="15721"/>
                  </a:cubicBezTo>
                  <a:lnTo>
                    <a:pt x="728133" y="7255"/>
                  </a:lnTo>
                  <a:cubicBezTo>
                    <a:pt x="671689" y="10077"/>
                    <a:pt x="605823" y="-15628"/>
                    <a:pt x="558800" y="15721"/>
                  </a:cubicBezTo>
                  <a:cubicBezTo>
                    <a:pt x="528183" y="36132"/>
                    <a:pt x="557114" y="89621"/>
                    <a:pt x="550333" y="125788"/>
                  </a:cubicBezTo>
                  <a:cubicBezTo>
                    <a:pt x="548458" y="135789"/>
                    <a:pt x="533400" y="151188"/>
                    <a:pt x="533400" y="151188"/>
                  </a:cubicBezTo>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6. [</a:t>
            </a:r>
            <a:r>
              <a:rPr lang="ko-KR" altLang="en-US" b="1" spc="-151" dirty="0" smtClean="0">
                <a:solidFill>
                  <a:srgbClr val="1C314E"/>
                </a:solidFill>
                <a:latin typeface="나눔고딕"/>
                <a:ea typeface="나눔고딕"/>
              </a:rPr>
              <a:t>코드 작성 전 알아야 하는 것</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하드웨어 성능 </a:t>
            </a:r>
            <a:r>
              <a:rPr lang="en-US" altLang="ko-KR" b="1" spc="-151" dirty="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11</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214631"/>
          </a:xfrm>
          <a:prstGeom prst="rect">
            <a:avLst/>
          </a:prstGeom>
          <a:noFill/>
          <a:ln w="0">
            <a:noFill/>
          </a:ln>
        </p:spPr>
        <p:style>
          <a:lnRef idx="0">
            <a:scrgbClr r="0" g="0" b="0"/>
          </a:lnRef>
          <a:fillRef idx="0">
            <a:scrgbClr r="0" g="0" b="0"/>
          </a:fillRef>
          <a:effectRef idx="0">
            <a:scrgbClr r="0" g="0" b="0"/>
          </a:effectRef>
          <a:fontRef idx="minor"/>
        </p:style>
        <p:txBody>
          <a:bodyPr anchor="ctr">
            <a:normAutofit fontScale="92500" lnSpcReduction="20000"/>
          </a:bodyPr>
          <a:lstStyle/>
          <a:p>
            <a:r>
              <a:rPr lang="ko-KR" altLang="en-US" sz="1050" dirty="0" smtClean="0">
                <a:latin typeface="나눔고딕" panose="020D0604000000000000" pitchFamily="50" charset="-127"/>
                <a:ea typeface="나눔고딕" panose="020D0604000000000000" pitchFamily="50" charset="-127"/>
              </a:rPr>
              <a:t>자고 있다가 눈에 안 보이는 사이의 속도보다도 훨씬 빠른 것이다</a:t>
            </a:r>
            <a:r>
              <a:rPr lang="en-US" altLang="ko-KR" sz="1050" dirty="0" smtClean="0">
                <a:latin typeface="나눔고딕" panose="020D0604000000000000" pitchFamily="50" charset="-127"/>
                <a:ea typeface="나눔고딕" panose="020D0604000000000000" pitchFamily="50" charset="-127"/>
              </a:rPr>
              <a:t>.</a:t>
            </a:r>
          </a:p>
        </p:txBody>
      </p:sp>
      <p:sp>
        <p:nvSpPr>
          <p:cNvPr id="9" name="자유형 8"/>
          <p:cNvSpPr/>
          <p:nvPr/>
        </p:nvSpPr>
        <p:spPr>
          <a:xfrm>
            <a:off x="2082321" y="3780962"/>
            <a:ext cx="1566334" cy="397933"/>
          </a:xfrm>
          <a:custGeom>
            <a:avLst/>
            <a:gdLst>
              <a:gd name="connsiteX0" fmla="*/ 50800 w 1566334"/>
              <a:gd name="connsiteY0" fmla="*/ 220133 h 397933"/>
              <a:gd name="connsiteX1" fmla="*/ 8467 w 1566334"/>
              <a:gd name="connsiteY1" fmla="*/ 228600 h 397933"/>
              <a:gd name="connsiteX2" fmla="*/ 0 w 1566334"/>
              <a:gd name="connsiteY2" fmla="*/ 254000 h 397933"/>
              <a:gd name="connsiteX3" fmla="*/ 33867 w 1566334"/>
              <a:gd name="connsiteY3" fmla="*/ 313267 h 397933"/>
              <a:gd name="connsiteX4" fmla="*/ 110067 w 1566334"/>
              <a:gd name="connsiteY4" fmla="*/ 355600 h 397933"/>
              <a:gd name="connsiteX5" fmla="*/ 143934 w 1566334"/>
              <a:gd name="connsiteY5" fmla="*/ 372533 h 397933"/>
              <a:gd name="connsiteX6" fmla="*/ 211667 w 1566334"/>
              <a:gd name="connsiteY6" fmla="*/ 381000 h 397933"/>
              <a:gd name="connsiteX7" fmla="*/ 262467 w 1566334"/>
              <a:gd name="connsiteY7" fmla="*/ 389467 h 397933"/>
              <a:gd name="connsiteX8" fmla="*/ 321734 w 1566334"/>
              <a:gd name="connsiteY8" fmla="*/ 397933 h 397933"/>
              <a:gd name="connsiteX9" fmla="*/ 694267 w 1566334"/>
              <a:gd name="connsiteY9" fmla="*/ 389467 h 397933"/>
              <a:gd name="connsiteX10" fmla="*/ 778934 w 1566334"/>
              <a:gd name="connsiteY10" fmla="*/ 381000 h 397933"/>
              <a:gd name="connsiteX11" fmla="*/ 812800 w 1566334"/>
              <a:gd name="connsiteY11" fmla="*/ 364067 h 397933"/>
              <a:gd name="connsiteX12" fmla="*/ 872067 w 1566334"/>
              <a:gd name="connsiteY12" fmla="*/ 355600 h 397933"/>
              <a:gd name="connsiteX13" fmla="*/ 1024467 w 1566334"/>
              <a:gd name="connsiteY13" fmla="*/ 330200 h 397933"/>
              <a:gd name="connsiteX14" fmla="*/ 1464734 w 1566334"/>
              <a:gd name="connsiteY14" fmla="*/ 313267 h 397933"/>
              <a:gd name="connsiteX15" fmla="*/ 1498600 w 1566334"/>
              <a:gd name="connsiteY15" fmla="*/ 304800 h 397933"/>
              <a:gd name="connsiteX16" fmla="*/ 1549400 w 1566334"/>
              <a:gd name="connsiteY16" fmla="*/ 270933 h 397933"/>
              <a:gd name="connsiteX17" fmla="*/ 1566334 w 1566334"/>
              <a:gd name="connsiteY17" fmla="*/ 211667 h 397933"/>
              <a:gd name="connsiteX18" fmla="*/ 1557867 w 1566334"/>
              <a:gd name="connsiteY18" fmla="*/ 127000 h 397933"/>
              <a:gd name="connsiteX19" fmla="*/ 1540934 w 1566334"/>
              <a:gd name="connsiteY19" fmla="*/ 93133 h 397933"/>
              <a:gd name="connsiteX20" fmla="*/ 1515534 w 1566334"/>
              <a:gd name="connsiteY20" fmla="*/ 76200 h 397933"/>
              <a:gd name="connsiteX21" fmla="*/ 1456267 w 1566334"/>
              <a:gd name="connsiteY21" fmla="*/ 59267 h 397933"/>
              <a:gd name="connsiteX22" fmla="*/ 1236134 w 1566334"/>
              <a:gd name="connsiteY22" fmla="*/ 50800 h 397933"/>
              <a:gd name="connsiteX23" fmla="*/ 1185334 w 1566334"/>
              <a:gd name="connsiteY23" fmla="*/ 67733 h 397933"/>
              <a:gd name="connsiteX24" fmla="*/ 1126067 w 1566334"/>
              <a:gd name="connsiteY24" fmla="*/ 93133 h 397933"/>
              <a:gd name="connsiteX25" fmla="*/ 1049867 w 1566334"/>
              <a:gd name="connsiteY25" fmla="*/ 135467 h 397933"/>
              <a:gd name="connsiteX26" fmla="*/ 635000 w 1566334"/>
              <a:gd name="connsiteY26" fmla="*/ 127000 h 397933"/>
              <a:gd name="connsiteX27" fmla="*/ 524934 w 1566334"/>
              <a:gd name="connsiteY27" fmla="*/ 110067 h 397933"/>
              <a:gd name="connsiteX28" fmla="*/ 474134 w 1566334"/>
              <a:gd name="connsiteY28" fmla="*/ 76200 h 397933"/>
              <a:gd name="connsiteX29" fmla="*/ 423334 w 1566334"/>
              <a:gd name="connsiteY29" fmla="*/ 42333 h 397933"/>
              <a:gd name="connsiteX30" fmla="*/ 406400 w 1566334"/>
              <a:gd name="connsiteY30" fmla="*/ 25400 h 397933"/>
              <a:gd name="connsiteX31" fmla="*/ 304800 w 1566334"/>
              <a:gd name="connsiteY31" fmla="*/ 0 h 397933"/>
              <a:gd name="connsiteX32" fmla="*/ 135467 w 1566334"/>
              <a:gd name="connsiteY32" fmla="*/ 8467 h 397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66334" h="397933">
                <a:moveTo>
                  <a:pt x="50800" y="220133"/>
                </a:moveTo>
                <a:cubicBezTo>
                  <a:pt x="36689" y="222955"/>
                  <a:pt x="20441" y="220618"/>
                  <a:pt x="8467" y="228600"/>
                </a:cubicBezTo>
                <a:cubicBezTo>
                  <a:pt x="1041" y="233551"/>
                  <a:pt x="0" y="245075"/>
                  <a:pt x="0" y="254000"/>
                </a:cubicBezTo>
                <a:cubicBezTo>
                  <a:pt x="0" y="283376"/>
                  <a:pt x="11939" y="296212"/>
                  <a:pt x="33867" y="313267"/>
                </a:cubicBezTo>
                <a:cubicBezTo>
                  <a:pt x="101365" y="365765"/>
                  <a:pt x="61294" y="334697"/>
                  <a:pt x="110067" y="355600"/>
                </a:cubicBezTo>
                <a:cubicBezTo>
                  <a:pt x="121668" y="360572"/>
                  <a:pt x="131689" y="369472"/>
                  <a:pt x="143934" y="372533"/>
                </a:cubicBezTo>
                <a:cubicBezTo>
                  <a:pt x="166008" y="378052"/>
                  <a:pt x="189142" y="377782"/>
                  <a:pt x="211667" y="381000"/>
                </a:cubicBezTo>
                <a:cubicBezTo>
                  <a:pt x="228661" y="383428"/>
                  <a:pt x="245500" y="386857"/>
                  <a:pt x="262467" y="389467"/>
                </a:cubicBezTo>
                <a:cubicBezTo>
                  <a:pt x="282191" y="392501"/>
                  <a:pt x="301978" y="395111"/>
                  <a:pt x="321734" y="397933"/>
                </a:cubicBezTo>
                <a:lnTo>
                  <a:pt x="694267" y="389467"/>
                </a:lnTo>
                <a:cubicBezTo>
                  <a:pt x="722611" y="388417"/>
                  <a:pt x="751200" y="386943"/>
                  <a:pt x="778934" y="381000"/>
                </a:cubicBezTo>
                <a:cubicBezTo>
                  <a:pt x="791275" y="378356"/>
                  <a:pt x="800624" y="367388"/>
                  <a:pt x="812800" y="364067"/>
                </a:cubicBezTo>
                <a:cubicBezTo>
                  <a:pt x="832053" y="358816"/>
                  <a:pt x="852433" y="359170"/>
                  <a:pt x="872067" y="355600"/>
                </a:cubicBezTo>
                <a:cubicBezTo>
                  <a:pt x="949708" y="341483"/>
                  <a:pt x="877082" y="334955"/>
                  <a:pt x="1024467" y="330200"/>
                </a:cubicBezTo>
                <a:cubicBezTo>
                  <a:pt x="1346237" y="319820"/>
                  <a:pt x="1199499" y="325896"/>
                  <a:pt x="1464734" y="313267"/>
                </a:cubicBezTo>
                <a:cubicBezTo>
                  <a:pt x="1476023" y="310445"/>
                  <a:pt x="1488497" y="310573"/>
                  <a:pt x="1498600" y="304800"/>
                </a:cubicBezTo>
                <a:cubicBezTo>
                  <a:pt x="1587389" y="254063"/>
                  <a:pt x="1470097" y="297368"/>
                  <a:pt x="1549400" y="270933"/>
                </a:cubicBezTo>
                <a:cubicBezTo>
                  <a:pt x="1553393" y="258956"/>
                  <a:pt x="1566334" y="222297"/>
                  <a:pt x="1566334" y="211667"/>
                </a:cubicBezTo>
                <a:cubicBezTo>
                  <a:pt x="1566334" y="183304"/>
                  <a:pt x="1563810" y="154734"/>
                  <a:pt x="1557867" y="127000"/>
                </a:cubicBezTo>
                <a:cubicBezTo>
                  <a:pt x="1555222" y="114659"/>
                  <a:pt x="1549014" y="102829"/>
                  <a:pt x="1540934" y="93133"/>
                </a:cubicBezTo>
                <a:cubicBezTo>
                  <a:pt x="1534420" y="85316"/>
                  <a:pt x="1524635" y="80751"/>
                  <a:pt x="1515534" y="76200"/>
                </a:cubicBezTo>
                <a:cubicBezTo>
                  <a:pt x="1503384" y="70125"/>
                  <a:pt x="1467124" y="61981"/>
                  <a:pt x="1456267" y="59267"/>
                </a:cubicBezTo>
                <a:cubicBezTo>
                  <a:pt x="1392718" y="-4286"/>
                  <a:pt x="1436112" y="30802"/>
                  <a:pt x="1236134" y="50800"/>
                </a:cubicBezTo>
                <a:cubicBezTo>
                  <a:pt x="1218373" y="52576"/>
                  <a:pt x="1185334" y="67733"/>
                  <a:pt x="1185334" y="67733"/>
                </a:cubicBezTo>
                <a:cubicBezTo>
                  <a:pt x="1092886" y="129367"/>
                  <a:pt x="1235406" y="38464"/>
                  <a:pt x="1126067" y="93133"/>
                </a:cubicBezTo>
                <a:cubicBezTo>
                  <a:pt x="1009604" y="151364"/>
                  <a:pt x="1120112" y="112051"/>
                  <a:pt x="1049867" y="135467"/>
                </a:cubicBezTo>
                <a:lnTo>
                  <a:pt x="635000" y="127000"/>
                </a:lnTo>
                <a:cubicBezTo>
                  <a:pt x="621145" y="126505"/>
                  <a:pt x="541735" y="112867"/>
                  <a:pt x="524934" y="110067"/>
                </a:cubicBezTo>
                <a:cubicBezTo>
                  <a:pt x="508001" y="98778"/>
                  <a:pt x="488525" y="90591"/>
                  <a:pt x="474134" y="76200"/>
                </a:cubicBezTo>
                <a:cubicBezTo>
                  <a:pt x="442423" y="44489"/>
                  <a:pt x="460093" y="54587"/>
                  <a:pt x="423334" y="42333"/>
                </a:cubicBezTo>
                <a:cubicBezTo>
                  <a:pt x="417689" y="36689"/>
                  <a:pt x="413540" y="28970"/>
                  <a:pt x="406400" y="25400"/>
                </a:cubicBezTo>
                <a:cubicBezTo>
                  <a:pt x="372857" y="8629"/>
                  <a:pt x="340945" y="6024"/>
                  <a:pt x="304800" y="0"/>
                </a:cubicBezTo>
                <a:cubicBezTo>
                  <a:pt x="141116" y="8615"/>
                  <a:pt x="197630" y="8467"/>
                  <a:pt x="135467" y="8467"/>
                </a:cubicBezTo>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자유형 9"/>
          <p:cNvSpPr/>
          <p:nvPr/>
        </p:nvSpPr>
        <p:spPr>
          <a:xfrm>
            <a:off x="3173728" y="3620095"/>
            <a:ext cx="1153058" cy="660400"/>
          </a:xfrm>
          <a:custGeom>
            <a:avLst/>
            <a:gdLst>
              <a:gd name="connsiteX0" fmla="*/ 85460 w 1153058"/>
              <a:gd name="connsiteY0" fmla="*/ 270934 h 660400"/>
              <a:gd name="connsiteX1" fmla="*/ 144727 w 1153058"/>
              <a:gd name="connsiteY1" fmla="*/ 245534 h 660400"/>
              <a:gd name="connsiteX2" fmla="*/ 246327 w 1153058"/>
              <a:gd name="connsiteY2" fmla="*/ 211667 h 660400"/>
              <a:gd name="connsiteX3" fmla="*/ 347927 w 1153058"/>
              <a:gd name="connsiteY3" fmla="*/ 152400 h 660400"/>
              <a:gd name="connsiteX4" fmla="*/ 373327 w 1153058"/>
              <a:gd name="connsiteY4" fmla="*/ 135467 h 660400"/>
              <a:gd name="connsiteX5" fmla="*/ 407193 w 1153058"/>
              <a:gd name="connsiteY5" fmla="*/ 127000 h 660400"/>
              <a:gd name="connsiteX6" fmla="*/ 508793 w 1153058"/>
              <a:gd name="connsiteY6" fmla="*/ 76200 h 660400"/>
              <a:gd name="connsiteX7" fmla="*/ 568060 w 1153058"/>
              <a:gd name="connsiteY7" fmla="*/ 50800 h 660400"/>
              <a:gd name="connsiteX8" fmla="*/ 661193 w 1153058"/>
              <a:gd name="connsiteY8" fmla="*/ 16934 h 660400"/>
              <a:gd name="connsiteX9" fmla="*/ 728927 w 1153058"/>
              <a:gd name="connsiteY9" fmla="*/ 0 h 660400"/>
              <a:gd name="connsiteX10" fmla="*/ 813593 w 1153058"/>
              <a:gd name="connsiteY10" fmla="*/ 8467 h 660400"/>
              <a:gd name="connsiteX11" fmla="*/ 855927 w 1153058"/>
              <a:gd name="connsiteY11" fmla="*/ 25400 h 660400"/>
              <a:gd name="connsiteX12" fmla="*/ 932127 w 1153058"/>
              <a:gd name="connsiteY12" fmla="*/ 50800 h 660400"/>
              <a:gd name="connsiteX13" fmla="*/ 999860 w 1153058"/>
              <a:gd name="connsiteY13" fmla="*/ 84667 h 660400"/>
              <a:gd name="connsiteX14" fmla="*/ 1059127 w 1153058"/>
              <a:gd name="connsiteY14" fmla="*/ 101600 h 660400"/>
              <a:gd name="connsiteX15" fmla="*/ 1076060 w 1153058"/>
              <a:gd name="connsiteY15" fmla="*/ 118534 h 660400"/>
              <a:gd name="connsiteX16" fmla="*/ 1101460 w 1153058"/>
              <a:gd name="connsiteY16" fmla="*/ 135467 h 660400"/>
              <a:gd name="connsiteX17" fmla="*/ 1109927 w 1153058"/>
              <a:gd name="connsiteY17" fmla="*/ 160867 h 660400"/>
              <a:gd name="connsiteX18" fmla="*/ 1126860 w 1153058"/>
              <a:gd name="connsiteY18" fmla="*/ 186267 h 660400"/>
              <a:gd name="connsiteX19" fmla="*/ 1143793 w 1153058"/>
              <a:gd name="connsiteY19" fmla="*/ 245534 h 660400"/>
              <a:gd name="connsiteX20" fmla="*/ 1152260 w 1153058"/>
              <a:gd name="connsiteY20" fmla="*/ 270934 h 660400"/>
              <a:gd name="connsiteX21" fmla="*/ 1143793 w 1153058"/>
              <a:gd name="connsiteY21" fmla="*/ 321734 h 660400"/>
              <a:gd name="connsiteX22" fmla="*/ 999860 w 1153058"/>
              <a:gd name="connsiteY22" fmla="*/ 279400 h 660400"/>
              <a:gd name="connsiteX23" fmla="*/ 974460 w 1153058"/>
              <a:gd name="connsiteY23" fmla="*/ 254000 h 660400"/>
              <a:gd name="connsiteX24" fmla="*/ 940593 w 1153058"/>
              <a:gd name="connsiteY24" fmla="*/ 245534 h 660400"/>
              <a:gd name="connsiteX25" fmla="*/ 923660 w 1153058"/>
              <a:gd name="connsiteY25" fmla="*/ 228600 h 660400"/>
              <a:gd name="connsiteX26" fmla="*/ 881327 w 1153058"/>
              <a:gd name="connsiteY26" fmla="*/ 220134 h 660400"/>
              <a:gd name="connsiteX27" fmla="*/ 855927 w 1153058"/>
              <a:gd name="connsiteY27" fmla="*/ 211667 h 660400"/>
              <a:gd name="connsiteX28" fmla="*/ 686593 w 1153058"/>
              <a:gd name="connsiteY28" fmla="*/ 220134 h 660400"/>
              <a:gd name="connsiteX29" fmla="*/ 669660 w 1153058"/>
              <a:gd name="connsiteY29" fmla="*/ 245534 h 660400"/>
              <a:gd name="connsiteX30" fmla="*/ 618860 w 1153058"/>
              <a:gd name="connsiteY30" fmla="*/ 296334 h 660400"/>
              <a:gd name="connsiteX31" fmla="*/ 568060 w 1153058"/>
              <a:gd name="connsiteY31" fmla="*/ 313267 h 660400"/>
              <a:gd name="connsiteX32" fmla="*/ 542660 w 1153058"/>
              <a:gd name="connsiteY32" fmla="*/ 321734 h 660400"/>
              <a:gd name="connsiteX33" fmla="*/ 432593 w 1153058"/>
              <a:gd name="connsiteY33" fmla="*/ 338667 h 660400"/>
              <a:gd name="connsiteX34" fmla="*/ 339460 w 1153058"/>
              <a:gd name="connsiteY34" fmla="*/ 355600 h 660400"/>
              <a:gd name="connsiteX35" fmla="*/ 373327 w 1153058"/>
              <a:gd name="connsiteY35" fmla="*/ 389467 h 660400"/>
              <a:gd name="connsiteX36" fmla="*/ 432593 w 1153058"/>
              <a:gd name="connsiteY36" fmla="*/ 414867 h 660400"/>
              <a:gd name="connsiteX37" fmla="*/ 466460 w 1153058"/>
              <a:gd name="connsiteY37" fmla="*/ 423334 h 660400"/>
              <a:gd name="connsiteX38" fmla="*/ 517260 w 1153058"/>
              <a:gd name="connsiteY38" fmla="*/ 440267 h 660400"/>
              <a:gd name="connsiteX39" fmla="*/ 872860 w 1153058"/>
              <a:gd name="connsiteY39" fmla="*/ 448734 h 660400"/>
              <a:gd name="connsiteX40" fmla="*/ 906727 w 1153058"/>
              <a:gd name="connsiteY40" fmla="*/ 465667 h 660400"/>
              <a:gd name="connsiteX41" fmla="*/ 932127 w 1153058"/>
              <a:gd name="connsiteY41" fmla="*/ 474134 h 660400"/>
              <a:gd name="connsiteX42" fmla="*/ 982927 w 1153058"/>
              <a:gd name="connsiteY42" fmla="*/ 508000 h 660400"/>
              <a:gd name="connsiteX43" fmla="*/ 1025260 w 1153058"/>
              <a:gd name="connsiteY43" fmla="*/ 550334 h 660400"/>
              <a:gd name="connsiteX44" fmla="*/ 1076060 w 1153058"/>
              <a:gd name="connsiteY44" fmla="*/ 592667 h 660400"/>
              <a:gd name="connsiteX45" fmla="*/ 1067593 w 1153058"/>
              <a:gd name="connsiteY45" fmla="*/ 618067 h 660400"/>
              <a:gd name="connsiteX46" fmla="*/ 982927 w 1153058"/>
              <a:gd name="connsiteY46" fmla="*/ 651934 h 660400"/>
              <a:gd name="connsiteX47" fmla="*/ 957527 w 1153058"/>
              <a:gd name="connsiteY47" fmla="*/ 660400 h 660400"/>
              <a:gd name="connsiteX48" fmla="*/ 728927 w 1153058"/>
              <a:gd name="connsiteY48" fmla="*/ 651934 h 660400"/>
              <a:gd name="connsiteX49" fmla="*/ 644260 w 1153058"/>
              <a:gd name="connsiteY49" fmla="*/ 626534 h 660400"/>
              <a:gd name="connsiteX50" fmla="*/ 576527 w 1153058"/>
              <a:gd name="connsiteY50" fmla="*/ 618067 h 660400"/>
              <a:gd name="connsiteX51" fmla="*/ 542660 w 1153058"/>
              <a:gd name="connsiteY51" fmla="*/ 609600 h 660400"/>
              <a:gd name="connsiteX52" fmla="*/ 517260 w 1153058"/>
              <a:gd name="connsiteY52" fmla="*/ 601134 h 660400"/>
              <a:gd name="connsiteX53" fmla="*/ 415660 w 1153058"/>
              <a:gd name="connsiteY53" fmla="*/ 592667 h 660400"/>
              <a:gd name="connsiteX54" fmla="*/ 347927 w 1153058"/>
              <a:gd name="connsiteY54" fmla="*/ 584200 h 660400"/>
              <a:gd name="connsiteX55" fmla="*/ 322527 w 1153058"/>
              <a:gd name="connsiteY55" fmla="*/ 575734 h 660400"/>
              <a:gd name="connsiteX56" fmla="*/ 212460 w 1153058"/>
              <a:gd name="connsiteY56" fmla="*/ 558800 h 660400"/>
              <a:gd name="connsiteX57" fmla="*/ 144727 w 1153058"/>
              <a:gd name="connsiteY57" fmla="*/ 541867 h 660400"/>
              <a:gd name="connsiteX58" fmla="*/ 110860 w 1153058"/>
              <a:gd name="connsiteY58" fmla="*/ 533400 h 660400"/>
              <a:gd name="connsiteX59" fmla="*/ 51593 w 1153058"/>
              <a:gd name="connsiteY59" fmla="*/ 516467 h 660400"/>
              <a:gd name="connsiteX60" fmla="*/ 26193 w 1153058"/>
              <a:gd name="connsiteY60" fmla="*/ 499534 h 660400"/>
              <a:gd name="connsiteX61" fmla="*/ 793 w 1153058"/>
              <a:gd name="connsiteY61" fmla="*/ 448734 h 660400"/>
              <a:gd name="connsiteX62" fmla="*/ 9260 w 1153058"/>
              <a:gd name="connsiteY62" fmla="*/ 321734 h 660400"/>
              <a:gd name="connsiteX63" fmla="*/ 60060 w 1153058"/>
              <a:gd name="connsiteY63" fmla="*/ 304800 h 660400"/>
              <a:gd name="connsiteX64" fmla="*/ 85460 w 1153058"/>
              <a:gd name="connsiteY64" fmla="*/ 270934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53058" h="660400">
                <a:moveTo>
                  <a:pt x="85460" y="270934"/>
                </a:moveTo>
                <a:cubicBezTo>
                  <a:pt x="105216" y="262467"/>
                  <a:pt x="124559" y="252964"/>
                  <a:pt x="144727" y="245534"/>
                </a:cubicBezTo>
                <a:cubicBezTo>
                  <a:pt x="178225" y="233193"/>
                  <a:pt x="213875" y="226541"/>
                  <a:pt x="246327" y="211667"/>
                </a:cubicBezTo>
                <a:cubicBezTo>
                  <a:pt x="281969" y="195331"/>
                  <a:pt x="314307" y="172572"/>
                  <a:pt x="347927" y="152400"/>
                </a:cubicBezTo>
                <a:cubicBezTo>
                  <a:pt x="356653" y="147165"/>
                  <a:pt x="363974" y="139475"/>
                  <a:pt x="373327" y="135467"/>
                </a:cubicBezTo>
                <a:cubicBezTo>
                  <a:pt x="384022" y="130883"/>
                  <a:pt x="395904" y="129822"/>
                  <a:pt x="407193" y="127000"/>
                </a:cubicBezTo>
                <a:cubicBezTo>
                  <a:pt x="484794" y="78500"/>
                  <a:pt x="449097" y="91125"/>
                  <a:pt x="508793" y="76200"/>
                </a:cubicBezTo>
                <a:cubicBezTo>
                  <a:pt x="553437" y="46438"/>
                  <a:pt x="513387" y="69024"/>
                  <a:pt x="568060" y="50800"/>
                </a:cubicBezTo>
                <a:cubicBezTo>
                  <a:pt x="600889" y="39857"/>
                  <a:pt x="626600" y="23853"/>
                  <a:pt x="661193" y="16934"/>
                </a:cubicBezTo>
                <a:cubicBezTo>
                  <a:pt x="712278" y="6717"/>
                  <a:pt x="689875" y="13018"/>
                  <a:pt x="728927" y="0"/>
                </a:cubicBezTo>
                <a:cubicBezTo>
                  <a:pt x="757149" y="2822"/>
                  <a:pt x="785781" y="2905"/>
                  <a:pt x="813593" y="8467"/>
                </a:cubicBezTo>
                <a:cubicBezTo>
                  <a:pt x="828496" y="11448"/>
                  <a:pt x="841614" y="20288"/>
                  <a:pt x="855927" y="25400"/>
                </a:cubicBezTo>
                <a:cubicBezTo>
                  <a:pt x="881141" y="34405"/>
                  <a:pt x="908180" y="38826"/>
                  <a:pt x="932127" y="50800"/>
                </a:cubicBezTo>
                <a:cubicBezTo>
                  <a:pt x="954705" y="62089"/>
                  <a:pt x="975371" y="78545"/>
                  <a:pt x="999860" y="84667"/>
                </a:cubicBezTo>
                <a:cubicBezTo>
                  <a:pt x="1042385" y="95299"/>
                  <a:pt x="1022688" y="89454"/>
                  <a:pt x="1059127" y="101600"/>
                </a:cubicBezTo>
                <a:cubicBezTo>
                  <a:pt x="1064771" y="107245"/>
                  <a:pt x="1069827" y="113547"/>
                  <a:pt x="1076060" y="118534"/>
                </a:cubicBezTo>
                <a:cubicBezTo>
                  <a:pt x="1084006" y="124891"/>
                  <a:pt x="1095103" y="127521"/>
                  <a:pt x="1101460" y="135467"/>
                </a:cubicBezTo>
                <a:cubicBezTo>
                  <a:pt x="1107035" y="142436"/>
                  <a:pt x="1105936" y="152885"/>
                  <a:pt x="1109927" y="160867"/>
                </a:cubicBezTo>
                <a:cubicBezTo>
                  <a:pt x="1114478" y="169968"/>
                  <a:pt x="1122309" y="177166"/>
                  <a:pt x="1126860" y="186267"/>
                </a:cubicBezTo>
                <a:cubicBezTo>
                  <a:pt x="1133629" y="199806"/>
                  <a:pt x="1140174" y="232867"/>
                  <a:pt x="1143793" y="245534"/>
                </a:cubicBezTo>
                <a:cubicBezTo>
                  <a:pt x="1146245" y="254115"/>
                  <a:pt x="1149438" y="262467"/>
                  <a:pt x="1152260" y="270934"/>
                </a:cubicBezTo>
                <a:cubicBezTo>
                  <a:pt x="1149438" y="287867"/>
                  <a:pt x="1159960" y="315960"/>
                  <a:pt x="1143793" y="321734"/>
                </a:cubicBezTo>
                <a:cubicBezTo>
                  <a:pt x="1058104" y="352337"/>
                  <a:pt x="1042264" y="321804"/>
                  <a:pt x="999860" y="279400"/>
                </a:cubicBezTo>
                <a:cubicBezTo>
                  <a:pt x="991393" y="270933"/>
                  <a:pt x="986076" y="256904"/>
                  <a:pt x="974460" y="254000"/>
                </a:cubicBezTo>
                <a:lnTo>
                  <a:pt x="940593" y="245534"/>
                </a:lnTo>
                <a:cubicBezTo>
                  <a:pt x="934949" y="239889"/>
                  <a:pt x="930997" y="231745"/>
                  <a:pt x="923660" y="228600"/>
                </a:cubicBezTo>
                <a:cubicBezTo>
                  <a:pt x="910433" y="222931"/>
                  <a:pt x="895288" y="223624"/>
                  <a:pt x="881327" y="220134"/>
                </a:cubicBezTo>
                <a:cubicBezTo>
                  <a:pt x="872669" y="217969"/>
                  <a:pt x="864394" y="214489"/>
                  <a:pt x="855927" y="211667"/>
                </a:cubicBezTo>
                <a:cubicBezTo>
                  <a:pt x="799482" y="214489"/>
                  <a:pt x="742197" y="210024"/>
                  <a:pt x="686593" y="220134"/>
                </a:cubicBezTo>
                <a:cubicBezTo>
                  <a:pt x="676582" y="221954"/>
                  <a:pt x="676420" y="237929"/>
                  <a:pt x="669660" y="245534"/>
                </a:cubicBezTo>
                <a:cubicBezTo>
                  <a:pt x="653750" y="263433"/>
                  <a:pt x="641578" y="288761"/>
                  <a:pt x="618860" y="296334"/>
                </a:cubicBezTo>
                <a:lnTo>
                  <a:pt x="568060" y="313267"/>
                </a:lnTo>
                <a:cubicBezTo>
                  <a:pt x="559593" y="316089"/>
                  <a:pt x="551495" y="320472"/>
                  <a:pt x="542660" y="321734"/>
                </a:cubicBezTo>
                <a:cubicBezTo>
                  <a:pt x="514181" y="325802"/>
                  <a:pt x="461974" y="332791"/>
                  <a:pt x="432593" y="338667"/>
                </a:cubicBezTo>
                <a:cubicBezTo>
                  <a:pt x="332806" y="358625"/>
                  <a:pt x="490098" y="334082"/>
                  <a:pt x="339460" y="355600"/>
                </a:cubicBezTo>
                <a:cubicBezTo>
                  <a:pt x="350749" y="366889"/>
                  <a:pt x="358181" y="384418"/>
                  <a:pt x="373327" y="389467"/>
                </a:cubicBezTo>
                <a:cubicBezTo>
                  <a:pt x="499499" y="431526"/>
                  <a:pt x="265167" y="352082"/>
                  <a:pt x="432593" y="414867"/>
                </a:cubicBezTo>
                <a:cubicBezTo>
                  <a:pt x="443489" y="418953"/>
                  <a:pt x="455314" y="419990"/>
                  <a:pt x="466460" y="423334"/>
                </a:cubicBezTo>
                <a:cubicBezTo>
                  <a:pt x="483557" y="428463"/>
                  <a:pt x="499416" y="439842"/>
                  <a:pt x="517260" y="440267"/>
                </a:cubicBezTo>
                <a:lnTo>
                  <a:pt x="872860" y="448734"/>
                </a:lnTo>
                <a:cubicBezTo>
                  <a:pt x="884149" y="454378"/>
                  <a:pt x="895126" y="460695"/>
                  <a:pt x="906727" y="465667"/>
                </a:cubicBezTo>
                <a:cubicBezTo>
                  <a:pt x="914930" y="469183"/>
                  <a:pt x="924701" y="469183"/>
                  <a:pt x="932127" y="474134"/>
                </a:cubicBezTo>
                <a:cubicBezTo>
                  <a:pt x="995545" y="516413"/>
                  <a:pt x="922535" y="487871"/>
                  <a:pt x="982927" y="508000"/>
                </a:cubicBezTo>
                <a:cubicBezTo>
                  <a:pt x="997038" y="522111"/>
                  <a:pt x="1008655" y="539264"/>
                  <a:pt x="1025260" y="550334"/>
                </a:cubicBezTo>
                <a:cubicBezTo>
                  <a:pt x="1060623" y="573909"/>
                  <a:pt x="1043465" y="560072"/>
                  <a:pt x="1076060" y="592667"/>
                </a:cubicBezTo>
                <a:cubicBezTo>
                  <a:pt x="1073238" y="601134"/>
                  <a:pt x="1073904" y="611756"/>
                  <a:pt x="1067593" y="618067"/>
                </a:cubicBezTo>
                <a:cubicBezTo>
                  <a:pt x="1055136" y="630524"/>
                  <a:pt x="992844" y="648628"/>
                  <a:pt x="982927" y="651934"/>
                </a:cubicBezTo>
                <a:lnTo>
                  <a:pt x="957527" y="660400"/>
                </a:lnTo>
                <a:cubicBezTo>
                  <a:pt x="881327" y="657578"/>
                  <a:pt x="805040" y="656547"/>
                  <a:pt x="728927" y="651934"/>
                </a:cubicBezTo>
                <a:cubicBezTo>
                  <a:pt x="612733" y="644892"/>
                  <a:pt x="732407" y="648571"/>
                  <a:pt x="644260" y="626534"/>
                </a:cubicBezTo>
                <a:cubicBezTo>
                  <a:pt x="622186" y="621015"/>
                  <a:pt x="598971" y="621808"/>
                  <a:pt x="576527" y="618067"/>
                </a:cubicBezTo>
                <a:cubicBezTo>
                  <a:pt x="565049" y="616154"/>
                  <a:pt x="553849" y="612797"/>
                  <a:pt x="542660" y="609600"/>
                </a:cubicBezTo>
                <a:cubicBezTo>
                  <a:pt x="534079" y="607148"/>
                  <a:pt x="526106" y="602313"/>
                  <a:pt x="517260" y="601134"/>
                </a:cubicBezTo>
                <a:cubicBezTo>
                  <a:pt x="483574" y="596643"/>
                  <a:pt x="449475" y="596049"/>
                  <a:pt x="415660" y="592667"/>
                </a:cubicBezTo>
                <a:cubicBezTo>
                  <a:pt x="393020" y="590403"/>
                  <a:pt x="370505" y="587022"/>
                  <a:pt x="347927" y="584200"/>
                </a:cubicBezTo>
                <a:cubicBezTo>
                  <a:pt x="339460" y="581378"/>
                  <a:pt x="331308" y="577330"/>
                  <a:pt x="322527" y="575734"/>
                </a:cubicBezTo>
                <a:cubicBezTo>
                  <a:pt x="209570" y="555197"/>
                  <a:pt x="296675" y="578234"/>
                  <a:pt x="212460" y="558800"/>
                </a:cubicBezTo>
                <a:cubicBezTo>
                  <a:pt x="189783" y="553567"/>
                  <a:pt x="167305" y="547511"/>
                  <a:pt x="144727" y="541867"/>
                </a:cubicBezTo>
                <a:cubicBezTo>
                  <a:pt x="133438" y="539045"/>
                  <a:pt x="121899" y="537080"/>
                  <a:pt x="110860" y="533400"/>
                </a:cubicBezTo>
                <a:cubicBezTo>
                  <a:pt x="74421" y="521254"/>
                  <a:pt x="94118" y="527099"/>
                  <a:pt x="51593" y="516467"/>
                </a:cubicBezTo>
                <a:cubicBezTo>
                  <a:pt x="43126" y="510823"/>
                  <a:pt x="33388" y="506729"/>
                  <a:pt x="26193" y="499534"/>
                </a:cubicBezTo>
                <a:cubicBezTo>
                  <a:pt x="9781" y="483122"/>
                  <a:pt x="7679" y="469391"/>
                  <a:pt x="793" y="448734"/>
                </a:cubicBezTo>
                <a:cubicBezTo>
                  <a:pt x="3615" y="406401"/>
                  <a:pt x="-6894" y="360966"/>
                  <a:pt x="9260" y="321734"/>
                </a:cubicBezTo>
                <a:cubicBezTo>
                  <a:pt x="16056" y="305229"/>
                  <a:pt x="43127" y="310444"/>
                  <a:pt x="60060" y="304800"/>
                </a:cubicBezTo>
                <a:lnTo>
                  <a:pt x="85460" y="27093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자유형 7"/>
          <p:cNvSpPr/>
          <p:nvPr/>
        </p:nvSpPr>
        <p:spPr>
          <a:xfrm>
            <a:off x="1828321" y="3653962"/>
            <a:ext cx="440267" cy="321733"/>
          </a:xfrm>
          <a:custGeom>
            <a:avLst/>
            <a:gdLst>
              <a:gd name="connsiteX0" fmla="*/ 262467 w 440267"/>
              <a:gd name="connsiteY0" fmla="*/ 0 h 321733"/>
              <a:gd name="connsiteX1" fmla="*/ 169334 w 440267"/>
              <a:gd name="connsiteY1" fmla="*/ 16933 h 321733"/>
              <a:gd name="connsiteX2" fmla="*/ 143934 w 440267"/>
              <a:gd name="connsiteY2" fmla="*/ 25400 h 321733"/>
              <a:gd name="connsiteX3" fmla="*/ 101600 w 440267"/>
              <a:gd name="connsiteY3" fmla="*/ 59267 h 321733"/>
              <a:gd name="connsiteX4" fmla="*/ 76200 w 440267"/>
              <a:gd name="connsiteY4" fmla="*/ 76200 h 321733"/>
              <a:gd name="connsiteX5" fmla="*/ 25400 w 440267"/>
              <a:gd name="connsiteY5" fmla="*/ 127000 h 321733"/>
              <a:gd name="connsiteX6" fmla="*/ 16934 w 440267"/>
              <a:gd name="connsiteY6" fmla="*/ 152400 h 321733"/>
              <a:gd name="connsiteX7" fmla="*/ 0 w 440267"/>
              <a:gd name="connsiteY7" fmla="*/ 177800 h 321733"/>
              <a:gd name="connsiteX8" fmla="*/ 16934 w 440267"/>
              <a:gd name="connsiteY8" fmla="*/ 262467 h 321733"/>
              <a:gd name="connsiteX9" fmla="*/ 42334 w 440267"/>
              <a:gd name="connsiteY9" fmla="*/ 287867 h 321733"/>
              <a:gd name="connsiteX10" fmla="*/ 101600 w 440267"/>
              <a:gd name="connsiteY10" fmla="*/ 321733 h 321733"/>
              <a:gd name="connsiteX11" fmla="*/ 279400 w 440267"/>
              <a:gd name="connsiteY11" fmla="*/ 313267 h 321733"/>
              <a:gd name="connsiteX12" fmla="*/ 313267 w 440267"/>
              <a:gd name="connsiteY12" fmla="*/ 296333 h 321733"/>
              <a:gd name="connsiteX13" fmla="*/ 397934 w 440267"/>
              <a:gd name="connsiteY13" fmla="*/ 228600 h 321733"/>
              <a:gd name="connsiteX14" fmla="*/ 423334 w 440267"/>
              <a:gd name="connsiteY14" fmla="*/ 203200 h 321733"/>
              <a:gd name="connsiteX15" fmla="*/ 440267 w 440267"/>
              <a:gd name="connsiteY15" fmla="*/ 177800 h 321733"/>
              <a:gd name="connsiteX16" fmla="*/ 423334 w 440267"/>
              <a:gd name="connsiteY16" fmla="*/ 118533 h 321733"/>
              <a:gd name="connsiteX17" fmla="*/ 406400 w 440267"/>
              <a:gd name="connsiteY17" fmla="*/ 101600 h 321733"/>
              <a:gd name="connsiteX18" fmla="*/ 364067 w 440267"/>
              <a:gd name="connsiteY18" fmla="*/ 50800 h 321733"/>
              <a:gd name="connsiteX19" fmla="*/ 313267 w 440267"/>
              <a:gd name="connsiteY19" fmla="*/ 16933 h 321733"/>
              <a:gd name="connsiteX20" fmla="*/ 169334 w 440267"/>
              <a:gd name="connsiteY20" fmla="*/ 16933 h 32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0267" h="321733">
                <a:moveTo>
                  <a:pt x="262467" y="0"/>
                </a:moveTo>
                <a:cubicBezTo>
                  <a:pt x="214511" y="6851"/>
                  <a:pt x="209249" y="5529"/>
                  <a:pt x="169334" y="16933"/>
                </a:cubicBezTo>
                <a:cubicBezTo>
                  <a:pt x="160753" y="19385"/>
                  <a:pt x="151916" y="21409"/>
                  <a:pt x="143934" y="25400"/>
                </a:cubicBezTo>
                <a:cubicBezTo>
                  <a:pt x="109186" y="42774"/>
                  <a:pt x="127852" y="38266"/>
                  <a:pt x="101600" y="59267"/>
                </a:cubicBezTo>
                <a:cubicBezTo>
                  <a:pt x="93654" y="65624"/>
                  <a:pt x="83805" y="69440"/>
                  <a:pt x="76200" y="76200"/>
                </a:cubicBezTo>
                <a:cubicBezTo>
                  <a:pt x="58301" y="92110"/>
                  <a:pt x="25400" y="127000"/>
                  <a:pt x="25400" y="127000"/>
                </a:cubicBezTo>
                <a:cubicBezTo>
                  <a:pt x="22578" y="135467"/>
                  <a:pt x="20925" y="144418"/>
                  <a:pt x="16934" y="152400"/>
                </a:cubicBezTo>
                <a:cubicBezTo>
                  <a:pt x="12383" y="161502"/>
                  <a:pt x="0" y="167624"/>
                  <a:pt x="0" y="177800"/>
                </a:cubicBezTo>
                <a:cubicBezTo>
                  <a:pt x="0" y="206581"/>
                  <a:pt x="6602" y="235604"/>
                  <a:pt x="16934" y="262467"/>
                </a:cubicBezTo>
                <a:cubicBezTo>
                  <a:pt x="21232" y="273643"/>
                  <a:pt x="33136" y="280202"/>
                  <a:pt x="42334" y="287867"/>
                </a:cubicBezTo>
                <a:cubicBezTo>
                  <a:pt x="60284" y="302825"/>
                  <a:pt x="80899" y="311382"/>
                  <a:pt x="101600" y="321733"/>
                </a:cubicBezTo>
                <a:cubicBezTo>
                  <a:pt x="160867" y="318911"/>
                  <a:pt x="220489" y="320336"/>
                  <a:pt x="279400" y="313267"/>
                </a:cubicBezTo>
                <a:cubicBezTo>
                  <a:pt x="291932" y="311763"/>
                  <a:pt x="302444" y="302827"/>
                  <a:pt x="313267" y="296333"/>
                </a:cubicBezTo>
                <a:cubicBezTo>
                  <a:pt x="366672" y="264290"/>
                  <a:pt x="358054" y="268480"/>
                  <a:pt x="397934" y="228600"/>
                </a:cubicBezTo>
                <a:cubicBezTo>
                  <a:pt x="406401" y="220133"/>
                  <a:pt x="416692" y="213163"/>
                  <a:pt x="423334" y="203200"/>
                </a:cubicBezTo>
                <a:lnTo>
                  <a:pt x="440267" y="177800"/>
                </a:lnTo>
                <a:cubicBezTo>
                  <a:pt x="438687" y="171479"/>
                  <a:pt x="428538" y="127206"/>
                  <a:pt x="423334" y="118533"/>
                </a:cubicBezTo>
                <a:cubicBezTo>
                  <a:pt x="419227" y="111688"/>
                  <a:pt x="411387" y="107833"/>
                  <a:pt x="406400" y="101600"/>
                </a:cubicBezTo>
                <a:cubicBezTo>
                  <a:pt x="383377" y="72822"/>
                  <a:pt x="396013" y="75647"/>
                  <a:pt x="364067" y="50800"/>
                </a:cubicBezTo>
                <a:cubicBezTo>
                  <a:pt x="348003" y="38305"/>
                  <a:pt x="333618" y="16933"/>
                  <a:pt x="313267" y="16933"/>
                </a:cubicBezTo>
                <a:lnTo>
                  <a:pt x="169334" y="16933"/>
                </a:lnTo>
              </a:path>
            </a:pathLst>
          </a:cu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자유형 11"/>
          <p:cNvSpPr/>
          <p:nvPr/>
        </p:nvSpPr>
        <p:spPr>
          <a:xfrm>
            <a:off x="1800805" y="3554479"/>
            <a:ext cx="287866" cy="389466"/>
          </a:xfrm>
          <a:custGeom>
            <a:avLst/>
            <a:gdLst>
              <a:gd name="connsiteX0" fmla="*/ 287866 w 287866"/>
              <a:gd name="connsiteY0" fmla="*/ 0 h 389466"/>
              <a:gd name="connsiteX1" fmla="*/ 169333 w 287866"/>
              <a:gd name="connsiteY1" fmla="*/ 84666 h 389466"/>
              <a:gd name="connsiteX2" fmla="*/ 152400 w 287866"/>
              <a:gd name="connsiteY2" fmla="*/ 110066 h 389466"/>
              <a:gd name="connsiteX3" fmla="*/ 101600 w 287866"/>
              <a:gd name="connsiteY3" fmla="*/ 160866 h 389466"/>
              <a:gd name="connsiteX4" fmla="*/ 76200 w 287866"/>
              <a:gd name="connsiteY4" fmla="*/ 220133 h 389466"/>
              <a:gd name="connsiteX5" fmla="*/ 67733 w 287866"/>
              <a:gd name="connsiteY5" fmla="*/ 254000 h 389466"/>
              <a:gd name="connsiteX6" fmla="*/ 50800 w 287866"/>
              <a:gd name="connsiteY6" fmla="*/ 287866 h 389466"/>
              <a:gd name="connsiteX7" fmla="*/ 42333 w 287866"/>
              <a:gd name="connsiteY7" fmla="*/ 313266 h 389466"/>
              <a:gd name="connsiteX8" fmla="*/ 25400 w 287866"/>
              <a:gd name="connsiteY8" fmla="*/ 338666 h 389466"/>
              <a:gd name="connsiteX9" fmla="*/ 16933 w 287866"/>
              <a:gd name="connsiteY9" fmla="*/ 364066 h 389466"/>
              <a:gd name="connsiteX10" fmla="*/ 0 w 287866"/>
              <a:gd name="connsiteY10" fmla="*/ 389466 h 389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7866" h="389466">
                <a:moveTo>
                  <a:pt x="287866" y="0"/>
                </a:moveTo>
                <a:cubicBezTo>
                  <a:pt x="252527" y="23559"/>
                  <a:pt x="199341" y="57658"/>
                  <a:pt x="169333" y="84666"/>
                </a:cubicBezTo>
                <a:cubicBezTo>
                  <a:pt x="161770" y="91473"/>
                  <a:pt x="159160" y="102461"/>
                  <a:pt x="152400" y="110066"/>
                </a:cubicBezTo>
                <a:cubicBezTo>
                  <a:pt x="136490" y="127965"/>
                  <a:pt x="101600" y="160866"/>
                  <a:pt x="101600" y="160866"/>
                </a:cubicBezTo>
                <a:cubicBezTo>
                  <a:pt x="77292" y="258097"/>
                  <a:pt x="111282" y="138274"/>
                  <a:pt x="76200" y="220133"/>
                </a:cubicBezTo>
                <a:cubicBezTo>
                  <a:pt x="71616" y="230829"/>
                  <a:pt x="71819" y="243104"/>
                  <a:pt x="67733" y="254000"/>
                </a:cubicBezTo>
                <a:cubicBezTo>
                  <a:pt x="63301" y="265818"/>
                  <a:pt x="55772" y="276265"/>
                  <a:pt x="50800" y="287866"/>
                </a:cubicBezTo>
                <a:cubicBezTo>
                  <a:pt x="47284" y="296069"/>
                  <a:pt x="46324" y="305284"/>
                  <a:pt x="42333" y="313266"/>
                </a:cubicBezTo>
                <a:cubicBezTo>
                  <a:pt x="37782" y="322367"/>
                  <a:pt x="29951" y="329565"/>
                  <a:pt x="25400" y="338666"/>
                </a:cubicBezTo>
                <a:cubicBezTo>
                  <a:pt x="21409" y="346648"/>
                  <a:pt x="20924" y="356084"/>
                  <a:pt x="16933" y="364066"/>
                </a:cubicBezTo>
                <a:cubicBezTo>
                  <a:pt x="12382" y="373167"/>
                  <a:pt x="0" y="389466"/>
                  <a:pt x="0" y="389466"/>
                </a:cubicBez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자유형 12"/>
          <p:cNvSpPr/>
          <p:nvPr/>
        </p:nvSpPr>
        <p:spPr>
          <a:xfrm>
            <a:off x="1760588" y="3560828"/>
            <a:ext cx="287866" cy="389466"/>
          </a:xfrm>
          <a:custGeom>
            <a:avLst/>
            <a:gdLst>
              <a:gd name="connsiteX0" fmla="*/ 287866 w 287866"/>
              <a:gd name="connsiteY0" fmla="*/ 0 h 389466"/>
              <a:gd name="connsiteX1" fmla="*/ 169333 w 287866"/>
              <a:gd name="connsiteY1" fmla="*/ 84666 h 389466"/>
              <a:gd name="connsiteX2" fmla="*/ 152400 w 287866"/>
              <a:gd name="connsiteY2" fmla="*/ 110066 h 389466"/>
              <a:gd name="connsiteX3" fmla="*/ 101600 w 287866"/>
              <a:gd name="connsiteY3" fmla="*/ 160866 h 389466"/>
              <a:gd name="connsiteX4" fmla="*/ 76200 w 287866"/>
              <a:gd name="connsiteY4" fmla="*/ 220133 h 389466"/>
              <a:gd name="connsiteX5" fmla="*/ 67733 w 287866"/>
              <a:gd name="connsiteY5" fmla="*/ 254000 h 389466"/>
              <a:gd name="connsiteX6" fmla="*/ 50800 w 287866"/>
              <a:gd name="connsiteY6" fmla="*/ 287866 h 389466"/>
              <a:gd name="connsiteX7" fmla="*/ 42333 w 287866"/>
              <a:gd name="connsiteY7" fmla="*/ 313266 h 389466"/>
              <a:gd name="connsiteX8" fmla="*/ 25400 w 287866"/>
              <a:gd name="connsiteY8" fmla="*/ 338666 h 389466"/>
              <a:gd name="connsiteX9" fmla="*/ 16933 w 287866"/>
              <a:gd name="connsiteY9" fmla="*/ 364066 h 389466"/>
              <a:gd name="connsiteX10" fmla="*/ 0 w 287866"/>
              <a:gd name="connsiteY10" fmla="*/ 389466 h 389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7866" h="389466">
                <a:moveTo>
                  <a:pt x="287866" y="0"/>
                </a:moveTo>
                <a:cubicBezTo>
                  <a:pt x="252527" y="23559"/>
                  <a:pt x="199341" y="57658"/>
                  <a:pt x="169333" y="84666"/>
                </a:cubicBezTo>
                <a:cubicBezTo>
                  <a:pt x="161770" y="91473"/>
                  <a:pt x="159160" y="102461"/>
                  <a:pt x="152400" y="110066"/>
                </a:cubicBezTo>
                <a:cubicBezTo>
                  <a:pt x="136490" y="127965"/>
                  <a:pt x="101600" y="160866"/>
                  <a:pt x="101600" y="160866"/>
                </a:cubicBezTo>
                <a:cubicBezTo>
                  <a:pt x="77292" y="258097"/>
                  <a:pt x="111282" y="138274"/>
                  <a:pt x="76200" y="220133"/>
                </a:cubicBezTo>
                <a:cubicBezTo>
                  <a:pt x="71616" y="230829"/>
                  <a:pt x="71819" y="243104"/>
                  <a:pt x="67733" y="254000"/>
                </a:cubicBezTo>
                <a:cubicBezTo>
                  <a:pt x="63301" y="265818"/>
                  <a:pt x="55772" y="276265"/>
                  <a:pt x="50800" y="287866"/>
                </a:cubicBezTo>
                <a:cubicBezTo>
                  <a:pt x="47284" y="296069"/>
                  <a:pt x="46324" y="305284"/>
                  <a:pt x="42333" y="313266"/>
                </a:cubicBezTo>
                <a:cubicBezTo>
                  <a:pt x="37782" y="322367"/>
                  <a:pt x="29951" y="329565"/>
                  <a:pt x="25400" y="338666"/>
                </a:cubicBezTo>
                <a:cubicBezTo>
                  <a:pt x="21409" y="346648"/>
                  <a:pt x="20924" y="356084"/>
                  <a:pt x="16933" y="364066"/>
                </a:cubicBezTo>
                <a:cubicBezTo>
                  <a:pt x="12382" y="373167"/>
                  <a:pt x="0" y="389466"/>
                  <a:pt x="0" y="389466"/>
                </a:cubicBez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자유형 15"/>
          <p:cNvSpPr/>
          <p:nvPr/>
        </p:nvSpPr>
        <p:spPr>
          <a:xfrm>
            <a:off x="1841021" y="3512144"/>
            <a:ext cx="287866" cy="389466"/>
          </a:xfrm>
          <a:custGeom>
            <a:avLst/>
            <a:gdLst>
              <a:gd name="connsiteX0" fmla="*/ 287866 w 287866"/>
              <a:gd name="connsiteY0" fmla="*/ 0 h 389466"/>
              <a:gd name="connsiteX1" fmla="*/ 169333 w 287866"/>
              <a:gd name="connsiteY1" fmla="*/ 84666 h 389466"/>
              <a:gd name="connsiteX2" fmla="*/ 152400 w 287866"/>
              <a:gd name="connsiteY2" fmla="*/ 110066 h 389466"/>
              <a:gd name="connsiteX3" fmla="*/ 101600 w 287866"/>
              <a:gd name="connsiteY3" fmla="*/ 160866 h 389466"/>
              <a:gd name="connsiteX4" fmla="*/ 76200 w 287866"/>
              <a:gd name="connsiteY4" fmla="*/ 220133 h 389466"/>
              <a:gd name="connsiteX5" fmla="*/ 67733 w 287866"/>
              <a:gd name="connsiteY5" fmla="*/ 254000 h 389466"/>
              <a:gd name="connsiteX6" fmla="*/ 50800 w 287866"/>
              <a:gd name="connsiteY6" fmla="*/ 287866 h 389466"/>
              <a:gd name="connsiteX7" fmla="*/ 42333 w 287866"/>
              <a:gd name="connsiteY7" fmla="*/ 313266 h 389466"/>
              <a:gd name="connsiteX8" fmla="*/ 25400 w 287866"/>
              <a:gd name="connsiteY8" fmla="*/ 338666 h 389466"/>
              <a:gd name="connsiteX9" fmla="*/ 16933 w 287866"/>
              <a:gd name="connsiteY9" fmla="*/ 364066 h 389466"/>
              <a:gd name="connsiteX10" fmla="*/ 0 w 287866"/>
              <a:gd name="connsiteY10" fmla="*/ 389466 h 389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7866" h="389466">
                <a:moveTo>
                  <a:pt x="287866" y="0"/>
                </a:moveTo>
                <a:cubicBezTo>
                  <a:pt x="252527" y="23559"/>
                  <a:pt x="199341" y="57658"/>
                  <a:pt x="169333" y="84666"/>
                </a:cubicBezTo>
                <a:cubicBezTo>
                  <a:pt x="161770" y="91473"/>
                  <a:pt x="159160" y="102461"/>
                  <a:pt x="152400" y="110066"/>
                </a:cubicBezTo>
                <a:cubicBezTo>
                  <a:pt x="136490" y="127965"/>
                  <a:pt x="101600" y="160866"/>
                  <a:pt x="101600" y="160866"/>
                </a:cubicBezTo>
                <a:cubicBezTo>
                  <a:pt x="77292" y="258097"/>
                  <a:pt x="111282" y="138274"/>
                  <a:pt x="76200" y="220133"/>
                </a:cubicBezTo>
                <a:cubicBezTo>
                  <a:pt x="71616" y="230829"/>
                  <a:pt x="71819" y="243104"/>
                  <a:pt x="67733" y="254000"/>
                </a:cubicBezTo>
                <a:cubicBezTo>
                  <a:pt x="63301" y="265818"/>
                  <a:pt x="55772" y="276265"/>
                  <a:pt x="50800" y="287866"/>
                </a:cubicBezTo>
                <a:cubicBezTo>
                  <a:pt x="47284" y="296069"/>
                  <a:pt x="46324" y="305284"/>
                  <a:pt x="42333" y="313266"/>
                </a:cubicBezTo>
                <a:cubicBezTo>
                  <a:pt x="37782" y="322367"/>
                  <a:pt x="29951" y="329565"/>
                  <a:pt x="25400" y="338666"/>
                </a:cubicBezTo>
                <a:cubicBezTo>
                  <a:pt x="21409" y="346648"/>
                  <a:pt x="20924" y="356084"/>
                  <a:pt x="16933" y="364066"/>
                </a:cubicBezTo>
                <a:cubicBezTo>
                  <a:pt x="12382" y="373167"/>
                  <a:pt x="0" y="389466"/>
                  <a:pt x="0" y="389466"/>
                </a:cubicBez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17"/>
          <p:cNvSpPr/>
          <p:nvPr/>
        </p:nvSpPr>
        <p:spPr>
          <a:xfrm>
            <a:off x="2263299" y="3664546"/>
            <a:ext cx="822917" cy="177800"/>
          </a:xfrm>
          <a:custGeom>
            <a:avLst/>
            <a:gdLst>
              <a:gd name="connsiteX0" fmla="*/ 3767 w 822917"/>
              <a:gd name="connsiteY0" fmla="*/ 133350 h 177800"/>
              <a:gd name="connsiteX1" fmla="*/ 35517 w 822917"/>
              <a:gd name="connsiteY1" fmla="*/ 69850 h 177800"/>
              <a:gd name="connsiteX2" fmla="*/ 92667 w 822917"/>
              <a:gd name="connsiteY2" fmla="*/ 38100 h 177800"/>
              <a:gd name="connsiteX3" fmla="*/ 118067 w 822917"/>
              <a:gd name="connsiteY3" fmla="*/ 31750 h 177800"/>
              <a:gd name="connsiteX4" fmla="*/ 143467 w 822917"/>
              <a:gd name="connsiteY4" fmla="*/ 19050 h 177800"/>
              <a:gd name="connsiteX5" fmla="*/ 187917 w 822917"/>
              <a:gd name="connsiteY5" fmla="*/ 12700 h 177800"/>
              <a:gd name="connsiteX6" fmla="*/ 283167 w 822917"/>
              <a:gd name="connsiteY6" fmla="*/ 0 h 177800"/>
              <a:gd name="connsiteX7" fmla="*/ 397467 w 822917"/>
              <a:gd name="connsiteY7" fmla="*/ 6350 h 177800"/>
              <a:gd name="connsiteX8" fmla="*/ 429217 w 822917"/>
              <a:gd name="connsiteY8" fmla="*/ 12700 h 177800"/>
              <a:gd name="connsiteX9" fmla="*/ 448267 w 822917"/>
              <a:gd name="connsiteY9" fmla="*/ 25400 h 177800"/>
              <a:gd name="connsiteX10" fmla="*/ 473667 w 822917"/>
              <a:gd name="connsiteY10" fmla="*/ 31750 h 177800"/>
              <a:gd name="connsiteX11" fmla="*/ 537167 w 822917"/>
              <a:gd name="connsiteY11" fmla="*/ 50800 h 177800"/>
              <a:gd name="connsiteX12" fmla="*/ 556217 w 822917"/>
              <a:gd name="connsiteY12" fmla="*/ 63500 h 177800"/>
              <a:gd name="connsiteX13" fmla="*/ 581617 w 822917"/>
              <a:gd name="connsiteY13" fmla="*/ 69850 h 177800"/>
              <a:gd name="connsiteX14" fmla="*/ 645117 w 822917"/>
              <a:gd name="connsiteY14" fmla="*/ 82550 h 177800"/>
              <a:gd name="connsiteX15" fmla="*/ 765767 w 822917"/>
              <a:gd name="connsiteY15" fmla="*/ 101600 h 177800"/>
              <a:gd name="connsiteX16" fmla="*/ 822917 w 822917"/>
              <a:gd name="connsiteY16" fmla="*/ 133350 h 177800"/>
              <a:gd name="connsiteX17" fmla="*/ 803867 w 822917"/>
              <a:gd name="connsiteY17" fmla="*/ 171450 h 177800"/>
              <a:gd name="connsiteX18" fmla="*/ 784817 w 822917"/>
              <a:gd name="connsiteY18" fmla="*/ 177800 h 177800"/>
              <a:gd name="connsiteX19" fmla="*/ 537167 w 822917"/>
              <a:gd name="connsiteY19" fmla="*/ 165100 h 177800"/>
              <a:gd name="connsiteX20" fmla="*/ 518117 w 822917"/>
              <a:gd name="connsiteY20" fmla="*/ 158750 h 177800"/>
              <a:gd name="connsiteX21" fmla="*/ 473667 w 822917"/>
              <a:gd name="connsiteY21" fmla="*/ 146050 h 177800"/>
              <a:gd name="connsiteX22" fmla="*/ 454617 w 822917"/>
              <a:gd name="connsiteY22" fmla="*/ 133350 h 177800"/>
              <a:gd name="connsiteX23" fmla="*/ 403817 w 822917"/>
              <a:gd name="connsiteY23" fmla="*/ 120650 h 177800"/>
              <a:gd name="connsiteX24" fmla="*/ 378417 w 822917"/>
              <a:gd name="connsiteY24" fmla="*/ 114300 h 177800"/>
              <a:gd name="connsiteX25" fmla="*/ 327617 w 822917"/>
              <a:gd name="connsiteY25" fmla="*/ 95250 h 177800"/>
              <a:gd name="connsiteX26" fmla="*/ 308567 w 822917"/>
              <a:gd name="connsiteY26" fmla="*/ 82550 h 177800"/>
              <a:gd name="connsiteX27" fmla="*/ 251417 w 822917"/>
              <a:gd name="connsiteY27" fmla="*/ 69850 h 177800"/>
              <a:gd name="connsiteX28" fmla="*/ 156167 w 822917"/>
              <a:gd name="connsiteY28" fmla="*/ 82550 h 177800"/>
              <a:gd name="connsiteX29" fmla="*/ 118067 w 822917"/>
              <a:gd name="connsiteY29" fmla="*/ 107950 h 177800"/>
              <a:gd name="connsiteX30" fmla="*/ 99017 w 822917"/>
              <a:gd name="connsiteY30" fmla="*/ 120650 h 177800"/>
              <a:gd name="connsiteX31" fmla="*/ 79967 w 822917"/>
              <a:gd name="connsiteY31" fmla="*/ 127000 h 177800"/>
              <a:gd name="connsiteX32" fmla="*/ 29167 w 822917"/>
              <a:gd name="connsiteY32" fmla="*/ 120650 h 177800"/>
              <a:gd name="connsiteX33" fmla="*/ 3767 w 822917"/>
              <a:gd name="connsiteY33" fmla="*/ 133350 h 17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22917" h="177800">
                <a:moveTo>
                  <a:pt x="3767" y="133350"/>
                </a:moveTo>
                <a:cubicBezTo>
                  <a:pt x="4825" y="124883"/>
                  <a:pt x="21676" y="83691"/>
                  <a:pt x="35517" y="69850"/>
                </a:cubicBezTo>
                <a:cubicBezTo>
                  <a:pt x="53710" y="51657"/>
                  <a:pt x="70309" y="44488"/>
                  <a:pt x="92667" y="38100"/>
                </a:cubicBezTo>
                <a:cubicBezTo>
                  <a:pt x="101058" y="35702"/>
                  <a:pt x="109895" y="34814"/>
                  <a:pt x="118067" y="31750"/>
                </a:cubicBezTo>
                <a:cubicBezTo>
                  <a:pt x="126930" y="28426"/>
                  <a:pt x="134335" y="21541"/>
                  <a:pt x="143467" y="19050"/>
                </a:cubicBezTo>
                <a:cubicBezTo>
                  <a:pt x="157907" y="15112"/>
                  <a:pt x="173154" y="15161"/>
                  <a:pt x="187917" y="12700"/>
                </a:cubicBezTo>
                <a:cubicBezTo>
                  <a:pt x="266831" y="-452"/>
                  <a:pt x="157083" y="12608"/>
                  <a:pt x="283167" y="0"/>
                </a:cubicBezTo>
                <a:cubicBezTo>
                  <a:pt x="321267" y="2117"/>
                  <a:pt x="359452" y="3044"/>
                  <a:pt x="397467" y="6350"/>
                </a:cubicBezTo>
                <a:cubicBezTo>
                  <a:pt x="408219" y="7285"/>
                  <a:pt x="419111" y="8910"/>
                  <a:pt x="429217" y="12700"/>
                </a:cubicBezTo>
                <a:cubicBezTo>
                  <a:pt x="436363" y="15380"/>
                  <a:pt x="441252" y="22394"/>
                  <a:pt x="448267" y="25400"/>
                </a:cubicBezTo>
                <a:cubicBezTo>
                  <a:pt x="456289" y="28838"/>
                  <a:pt x="465308" y="29242"/>
                  <a:pt x="473667" y="31750"/>
                </a:cubicBezTo>
                <a:cubicBezTo>
                  <a:pt x="550966" y="54940"/>
                  <a:pt x="478623" y="36164"/>
                  <a:pt x="537167" y="50800"/>
                </a:cubicBezTo>
                <a:cubicBezTo>
                  <a:pt x="543517" y="55033"/>
                  <a:pt x="549202" y="60494"/>
                  <a:pt x="556217" y="63500"/>
                </a:cubicBezTo>
                <a:cubicBezTo>
                  <a:pt x="564239" y="66938"/>
                  <a:pt x="573226" y="67452"/>
                  <a:pt x="581617" y="69850"/>
                </a:cubicBezTo>
                <a:cubicBezTo>
                  <a:pt x="629940" y="83657"/>
                  <a:pt x="560334" y="69163"/>
                  <a:pt x="645117" y="82550"/>
                </a:cubicBezTo>
                <a:cubicBezTo>
                  <a:pt x="789142" y="105291"/>
                  <a:pt x="664984" y="87202"/>
                  <a:pt x="765767" y="101600"/>
                </a:cubicBezTo>
                <a:cubicBezTo>
                  <a:pt x="812386" y="117140"/>
                  <a:pt x="794401" y="104834"/>
                  <a:pt x="822917" y="133350"/>
                </a:cubicBezTo>
                <a:cubicBezTo>
                  <a:pt x="818734" y="145899"/>
                  <a:pt x="815058" y="162498"/>
                  <a:pt x="803867" y="171450"/>
                </a:cubicBezTo>
                <a:cubicBezTo>
                  <a:pt x="798640" y="175631"/>
                  <a:pt x="791167" y="175683"/>
                  <a:pt x="784817" y="177800"/>
                </a:cubicBezTo>
                <a:cubicBezTo>
                  <a:pt x="730561" y="176156"/>
                  <a:pt x="613216" y="182000"/>
                  <a:pt x="537167" y="165100"/>
                </a:cubicBezTo>
                <a:cubicBezTo>
                  <a:pt x="530633" y="163648"/>
                  <a:pt x="524553" y="160589"/>
                  <a:pt x="518117" y="158750"/>
                </a:cubicBezTo>
                <a:cubicBezTo>
                  <a:pt x="508622" y="156037"/>
                  <a:pt x="483817" y="151125"/>
                  <a:pt x="473667" y="146050"/>
                </a:cubicBezTo>
                <a:cubicBezTo>
                  <a:pt x="466841" y="142637"/>
                  <a:pt x="461789" y="135958"/>
                  <a:pt x="454617" y="133350"/>
                </a:cubicBezTo>
                <a:cubicBezTo>
                  <a:pt x="438213" y="127385"/>
                  <a:pt x="420750" y="124883"/>
                  <a:pt x="403817" y="120650"/>
                </a:cubicBezTo>
                <a:lnTo>
                  <a:pt x="378417" y="114300"/>
                </a:lnTo>
                <a:cubicBezTo>
                  <a:pt x="333741" y="84516"/>
                  <a:pt x="390391" y="118790"/>
                  <a:pt x="327617" y="95250"/>
                </a:cubicBezTo>
                <a:cubicBezTo>
                  <a:pt x="320471" y="92570"/>
                  <a:pt x="315582" y="85556"/>
                  <a:pt x="308567" y="82550"/>
                </a:cubicBezTo>
                <a:cubicBezTo>
                  <a:pt x="300720" y="79187"/>
                  <a:pt x="257068" y="70980"/>
                  <a:pt x="251417" y="69850"/>
                </a:cubicBezTo>
                <a:cubicBezTo>
                  <a:pt x="246013" y="70300"/>
                  <a:pt x="179054" y="69835"/>
                  <a:pt x="156167" y="82550"/>
                </a:cubicBezTo>
                <a:cubicBezTo>
                  <a:pt x="142824" y="89963"/>
                  <a:pt x="130767" y="99483"/>
                  <a:pt x="118067" y="107950"/>
                </a:cubicBezTo>
                <a:cubicBezTo>
                  <a:pt x="111717" y="112183"/>
                  <a:pt x="106257" y="118237"/>
                  <a:pt x="99017" y="120650"/>
                </a:cubicBezTo>
                <a:lnTo>
                  <a:pt x="79967" y="127000"/>
                </a:lnTo>
                <a:cubicBezTo>
                  <a:pt x="63034" y="124883"/>
                  <a:pt x="45957" y="123703"/>
                  <a:pt x="29167" y="120650"/>
                </a:cubicBezTo>
                <a:cubicBezTo>
                  <a:pt x="-13121" y="112961"/>
                  <a:pt x="2709" y="141817"/>
                  <a:pt x="3767" y="13335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자유형 18"/>
          <p:cNvSpPr/>
          <p:nvPr/>
        </p:nvSpPr>
        <p:spPr>
          <a:xfrm rot="12461033" flipH="1">
            <a:off x="2027712" y="4161564"/>
            <a:ext cx="777743" cy="177800"/>
          </a:xfrm>
          <a:custGeom>
            <a:avLst/>
            <a:gdLst>
              <a:gd name="connsiteX0" fmla="*/ 3767 w 822917"/>
              <a:gd name="connsiteY0" fmla="*/ 133350 h 177800"/>
              <a:gd name="connsiteX1" fmla="*/ 35517 w 822917"/>
              <a:gd name="connsiteY1" fmla="*/ 69850 h 177800"/>
              <a:gd name="connsiteX2" fmla="*/ 92667 w 822917"/>
              <a:gd name="connsiteY2" fmla="*/ 38100 h 177800"/>
              <a:gd name="connsiteX3" fmla="*/ 118067 w 822917"/>
              <a:gd name="connsiteY3" fmla="*/ 31750 h 177800"/>
              <a:gd name="connsiteX4" fmla="*/ 143467 w 822917"/>
              <a:gd name="connsiteY4" fmla="*/ 19050 h 177800"/>
              <a:gd name="connsiteX5" fmla="*/ 187917 w 822917"/>
              <a:gd name="connsiteY5" fmla="*/ 12700 h 177800"/>
              <a:gd name="connsiteX6" fmla="*/ 283167 w 822917"/>
              <a:gd name="connsiteY6" fmla="*/ 0 h 177800"/>
              <a:gd name="connsiteX7" fmla="*/ 397467 w 822917"/>
              <a:gd name="connsiteY7" fmla="*/ 6350 h 177800"/>
              <a:gd name="connsiteX8" fmla="*/ 429217 w 822917"/>
              <a:gd name="connsiteY8" fmla="*/ 12700 h 177800"/>
              <a:gd name="connsiteX9" fmla="*/ 448267 w 822917"/>
              <a:gd name="connsiteY9" fmla="*/ 25400 h 177800"/>
              <a:gd name="connsiteX10" fmla="*/ 473667 w 822917"/>
              <a:gd name="connsiteY10" fmla="*/ 31750 h 177800"/>
              <a:gd name="connsiteX11" fmla="*/ 537167 w 822917"/>
              <a:gd name="connsiteY11" fmla="*/ 50800 h 177800"/>
              <a:gd name="connsiteX12" fmla="*/ 556217 w 822917"/>
              <a:gd name="connsiteY12" fmla="*/ 63500 h 177800"/>
              <a:gd name="connsiteX13" fmla="*/ 581617 w 822917"/>
              <a:gd name="connsiteY13" fmla="*/ 69850 h 177800"/>
              <a:gd name="connsiteX14" fmla="*/ 645117 w 822917"/>
              <a:gd name="connsiteY14" fmla="*/ 82550 h 177800"/>
              <a:gd name="connsiteX15" fmla="*/ 765767 w 822917"/>
              <a:gd name="connsiteY15" fmla="*/ 101600 h 177800"/>
              <a:gd name="connsiteX16" fmla="*/ 822917 w 822917"/>
              <a:gd name="connsiteY16" fmla="*/ 133350 h 177800"/>
              <a:gd name="connsiteX17" fmla="*/ 803867 w 822917"/>
              <a:gd name="connsiteY17" fmla="*/ 171450 h 177800"/>
              <a:gd name="connsiteX18" fmla="*/ 784817 w 822917"/>
              <a:gd name="connsiteY18" fmla="*/ 177800 h 177800"/>
              <a:gd name="connsiteX19" fmla="*/ 537167 w 822917"/>
              <a:gd name="connsiteY19" fmla="*/ 165100 h 177800"/>
              <a:gd name="connsiteX20" fmla="*/ 518117 w 822917"/>
              <a:gd name="connsiteY20" fmla="*/ 158750 h 177800"/>
              <a:gd name="connsiteX21" fmla="*/ 473667 w 822917"/>
              <a:gd name="connsiteY21" fmla="*/ 146050 h 177800"/>
              <a:gd name="connsiteX22" fmla="*/ 454617 w 822917"/>
              <a:gd name="connsiteY22" fmla="*/ 133350 h 177800"/>
              <a:gd name="connsiteX23" fmla="*/ 403817 w 822917"/>
              <a:gd name="connsiteY23" fmla="*/ 120650 h 177800"/>
              <a:gd name="connsiteX24" fmla="*/ 378417 w 822917"/>
              <a:gd name="connsiteY24" fmla="*/ 114300 h 177800"/>
              <a:gd name="connsiteX25" fmla="*/ 327617 w 822917"/>
              <a:gd name="connsiteY25" fmla="*/ 95250 h 177800"/>
              <a:gd name="connsiteX26" fmla="*/ 308567 w 822917"/>
              <a:gd name="connsiteY26" fmla="*/ 82550 h 177800"/>
              <a:gd name="connsiteX27" fmla="*/ 251417 w 822917"/>
              <a:gd name="connsiteY27" fmla="*/ 69850 h 177800"/>
              <a:gd name="connsiteX28" fmla="*/ 156167 w 822917"/>
              <a:gd name="connsiteY28" fmla="*/ 82550 h 177800"/>
              <a:gd name="connsiteX29" fmla="*/ 118067 w 822917"/>
              <a:gd name="connsiteY29" fmla="*/ 107950 h 177800"/>
              <a:gd name="connsiteX30" fmla="*/ 99017 w 822917"/>
              <a:gd name="connsiteY30" fmla="*/ 120650 h 177800"/>
              <a:gd name="connsiteX31" fmla="*/ 79967 w 822917"/>
              <a:gd name="connsiteY31" fmla="*/ 127000 h 177800"/>
              <a:gd name="connsiteX32" fmla="*/ 29167 w 822917"/>
              <a:gd name="connsiteY32" fmla="*/ 120650 h 177800"/>
              <a:gd name="connsiteX33" fmla="*/ 3767 w 822917"/>
              <a:gd name="connsiteY33" fmla="*/ 133350 h 17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22917" h="177800">
                <a:moveTo>
                  <a:pt x="3767" y="133350"/>
                </a:moveTo>
                <a:cubicBezTo>
                  <a:pt x="4825" y="124883"/>
                  <a:pt x="21676" y="83691"/>
                  <a:pt x="35517" y="69850"/>
                </a:cubicBezTo>
                <a:cubicBezTo>
                  <a:pt x="53710" y="51657"/>
                  <a:pt x="70309" y="44488"/>
                  <a:pt x="92667" y="38100"/>
                </a:cubicBezTo>
                <a:cubicBezTo>
                  <a:pt x="101058" y="35702"/>
                  <a:pt x="109895" y="34814"/>
                  <a:pt x="118067" y="31750"/>
                </a:cubicBezTo>
                <a:cubicBezTo>
                  <a:pt x="126930" y="28426"/>
                  <a:pt x="134335" y="21541"/>
                  <a:pt x="143467" y="19050"/>
                </a:cubicBezTo>
                <a:cubicBezTo>
                  <a:pt x="157907" y="15112"/>
                  <a:pt x="173154" y="15161"/>
                  <a:pt x="187917" y="12700"/>
                </a:cubicBezTo>
                <a:cubicBezTo>
                  <a:pt x="266831" y="-452"/>
                  <a:pt x="157083" y="12608"/>
                  <a:pt x="283167" y="0"/>
                </a:cubicBezTo>
                <a:cubicBezTo>
                  <a:pt x="321267" y="2117"/>
                  <a:pt x="359452" y="3044"/>
                  <a:pt x="397467" y="6350"/>
                </a:cubicBezTo>
                <a:cubicBezTo>
                  <a:pt x="408219" y="7285"/>
                  <a:pt x="419111" y="8910"/>
                  <a:pt x="429217" y="12700"/>
                </a:cubicBezTo>
                <a:cubicBezTo>
                  <a:pt x="436363" y="15380"/>
                  <a:pt x="441252" y="22394"/>
                  <a:pt x="448267" y="25400"/>
                </a:cubicBezTo>
                <a:cubicBezTo>
                  <a:pt x="456289" y="28838"/>
                  <a:pt x="465308" y="29242"/>
                  <a:pt x="473667" y="31750"/>
                </a:cubicBezTo>
                <a:cubicBezTo>
                  <a:pt x="550966" y="54940"/>
                  <a:pt x="478623" y="36164"/>
                  <a:pt x="537167" y="50800"/>
                </a:cubicBezTo>
                <a:cubicBezTo>
                  <a:pt x="543517" y="55033"/>
                  <a:pt x="549202" y="60494"/>
                  <a:pt x="556217" y="63500"/>
                </a:cubicBezTo>
                <a:cubicBezTo>
                  <a:pt x="564239" y="66938"/>
                  <a:pt x="573226" y="67452"/>
                  <a:pt x="581617" y="69850"/>
                </a:cubicBezTo>
                <a:cubicBezTo>
                  <a:pt x="629940" y="83657"/>
                  <a:pt x="560334" y="69163"/>
                  <a:pt x="645117" y="82550"/>
                </a:cubicBezTo>
                <a:cubicBezTo>
                  <a:pt x="789142" y="105291"/>
                  <a:pt x="664984" y="87202"/>
                  <a:pt x="765767" y="101600"/>
                </a:cubicBezTo>
                <a:cubicBezTo>
                  <a:pt x="812386" y="117140"/>
                  <a:pt x="794401" y="104834"/>
                  <a:pt x="822917" y="133350"/>
                </a:cubicBezTo>
                <a:cubicBezTo>
                  <a:pt x="818734" y="145899"/>
                  <a:pt x="815058" y="162498"/>
                  <a:pt x="803867" y="171450"/>
                </a:cubicBezTo>
                <a:cubicBezTo>
                  <a:pt x="798640" y="175631"/>
                  <a:pt x="791167" y="175683"/>
                  <a:pt x="784817" y="177800"/>
                </a:cubicBezTo>
                <a:cubicBezTo>
                  <a:pt x="730561" y="176156"/>
                  <a:pt x="613216" y="182000"/>
                  <a:pt x="537167" y="165100"/>
                </a:cubicBezTo>
                <a:cubicBezTo>
                  <a:pt x="530633" y="163648"/>
                  <a:pt x="524553" y="160589"/>
                  <a:pt x="518117" y="158750"/>
                </a:cubicBezTo>
                <a:cubicBezTo>
                  <a:pt x="508622" y="156037"/>
                  <a:pt x="483817" y="151125"/>
                  <a:pt x="473667" y="146050"/>
                </a:cubicBezTo>
                <a:cubicBezTo>
                  <a:pt x="466841" y="142637"/>
                  <a:pt x="461789" y="135958"/>
                  <a:pt x="454617" y="133350"/>
                </a:cubicBezTo>
                <a:cubicBezTo>
                  <a:pt x="438213" y="127385"/>
                  <a:pt x="420750" y="124883"/>
                  <a:pt x="403817" y="120650"/>
                </a:cubicBezTo>
                <a:lnTo>
                  <a:pt x="378417" y="114300"/>
                </a:lnTo>
                <a:cubicBezTo>
                  <a:pt x="333741" y="84516"/>
                  <a:pt x="390391" y="118790"/>
                  <a:pt x="327617" y="95250"/>
                </a:cubicBezTo>
                <a:cubicBezTo>
                  <a:pt x="320471" y="92570"/>
                  <a:pt x="315582" y="85556"/>
                  <a:pt x="308567" y="82550"/>
                </a:cubicBezTo>
                <a:cubicBezTo>
                  <a:pt x="300720" y="79187"/>
                  <a:pt x="257068" y="70980"/>
                  <a:pt x="251417" y="69850"/>
                </a:cubicBezTo>
                <a:cubicBezTo>
                  <a:pt x="246013" y="70300"/>
                  <a:pt x="179054" y="69835"/>
                  <a:pt x="156167" y="82550"/>
                </a:cubicBezTo>
                <a:cubicBezTo>
                  <a:pt x="142824" y="89963"/>
                  <a:pt x="130767" y="99483"/>
                  <a:pt x="118067" y="107950"/>
                </a:cubicBezTo>
                <a:cubicBezTo>
                  <a:pt x="111717" y="112183"/>
                  <a:pt x="106257" y="118237"/>
                  <a:pt x="99017" y="120650"/>
                </a:cubicBezTo>
                <a:lnTo>
                  <a:pt x="79967" y="127000"/>
                </a:lnTo>
                <a:cubicBezTo>
                  <a:pt x="63034" y="124883"/>
                  <a:pt x="45957" y="123703"/>
                  <a:pt x="29167" y="120650"/>
                </a:cubicBezTo>
                <a:cubicBezTo>
                  <a:pt x="-13121" y="112961"/>
                  <a:pt x="2709" y="141817"/>
                  <a:pt x="3767" y="13335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9"/>
          <p:cNvSpPr/>
          <p:nvPr/>
        </p:nvSpPr>
        <p:spPr>
          <a:xfrm>
            <a:off x="2984616" y="3706877"/>
            <a:ext cx="101600" cy="135469"/>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타원 20"/>
          <p:cNvSpPr/>
          <p:nvPr/>
        </p:nvSpPr>
        <p:spPr>
          <a:xfrm>
            <a:off x="2713341" y="4282611"/>
            <a:ext cx="101600" cy="135469"/>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4" name="그룹 23"/>
          <p:cNvGrpSpPr/>
          <p:nvPr/>
        </p:nvGrpSpPr>
        <p:grpSpPr>
          <a:xfrm>
            <a:off x="1965402" y="3344023"/>
            <a:ext cx="3557614" cy="1587500"/>
            <a:chOff x="2238336" y="1908327"/>
            <a:chExt cx="3557614" cy="1587500"/>
          </a:xfrm>
        </p:grpSpPr>
        <p:sp>
          <p:nvSpPr>
            <p:cNvPr id="22" name="자유형 21"/>
            <p:cNvSpPr/>
            <p:nvPr/>
          </p:nvSpPr>
          <p:spPr>
            <a:xfrm>
              <a:off x="2238336" y="1908327"/>
              <a:ext cx="3557614" cy="1587500"/>
            </a:xfrm>
            <a:custGeom>
              <a:avLst/>
              <a:gdLst>
                <a:gd name="connsiteX0" fmla="*/ 984250 w 3557614"/>
                <a:gd name="connsiteY0" fmla="*/ 76200 h 1587500"/>
                <a:gd name="connsiteX1" fmla="*/ 749300 w 3557614"/>
                <a:gd name="connsiteY1" fmla="*/ 82550 h 1587500"/>
                <a:gd name="connsiteX2" fmla="*/ 730250 w 3557614"/>
                <a:gd name="connsiteY2" fmla="*/ 88900 h 1587500"/>
                <a:gd name="connsiteX3" fmla="*/ 704850 w 3557614"/>
                <a:gd name="connsiteY3" fmla="*/ 95250 h 1587500"/>
                <a:gd name="connsiteX4" fmla="*/ 685800 w 3557614"/>
                <a:gd name="connsiteY4" fmla="*/ 107950 h 1587500"/>
                <a:gd name="connsiteX5" fmla="*/ 660400 w 3557614"/>
                <a:gd name="connsiteY5" fmla="*/ 146050 h 1587500"/>
                <a:gd name="connsiteX6" fmla="*/ 641350 w 3557614"/>
                <a:gd name="connsiteY6" fmla="*/ 171450 h 1587500"/>
                <a:gd name="connsiteX7" fmla="*/ 628650 w 3557614"/>
                <a:gd name="connsiteY7" fmla="*/ 209550 h 1587500"/>
                <a:gd name="connsiteX8" fmla="*/ 615950 w 3557614"/>
                <a:gd name="connsiteY8" fmla="*/ 260350 h 1587500"/>
                <a:gd name="connsiteX9" fmla="*/ 584200 w 3557614"/>
                <a:gd name="connsiteY9" fmla="*/ 304800 h 1587500"/>
                <a:gd name="connsiteX10" fmla="*/ 558800 w 3557614"/>
                <a:gd name="connsiteY10" fmla="*/ 323850 h 1587500"/>
                <a:gd name="connsiteX11" fmla="*/ 539750 w 3557614"/>
                <a:gd name="connsiteY11" fmla="*/ 342900 h 1587500"/>
                <a:gd name="connsiteX12" fmla="*/ 488950 w 3557614"/>
                <a:gd name="connsiteY12" fmla="*/ 374650 h 1587500"/>
                <a:gd name="connsiteX13" fmla="*/ 444500 w 3557614"/>
                <a:gd name="connsiteY13" fmla="*/ 419100 h 1587500"/>
                <a:gd name="connsiteX14" fmla="*/ 419100 w 3557614"/>
                <a:gd name="connsiteY14" fmla="*/ 444500 h 1587500"/>
                <a:gd name="connsiteX15" fmla="*/ 400050 w 3557614"/>
                <a:gd name="connsiteY15" fmla="*/ 457200 h 1587500"/>
                <a:gd name="connsiteX16" fmla="*/ 368300 w 3557614"/>
                <a:gd name="connsiteY16" fmla="*/ 501650 h 1587500"/>
                <a:gd name="connsiteX17" fmla="*/ 355600 w 3557614"/>
                <a:gd name="connsiteY17" fmla="*/ 520700 h 1587500"/>
                <a:gd name="connsiteX18" fmla="*/ 336550 w 3557614"/>
                <a:gd name="connsiteY18" fmla="*/ 539750 h 1587500"/>
                <a:gd name="connsiteX19" fmla="*/ 317500 w 3557614"/>
                <a:gd name="connsiteY19" fmla="*/ 584200 h 1587500"/>
                <a:gd name="connsiteX20" fmla="*/ 311150 w 3557614"/>
                <a:gd name="connsiteY20" fmla="*/ 603250 h 1587500"/>
                <a:gd name="connsiteX21" fmla="*/ 298450 w 3557614"/>
                <a:gd name="connsiteY21" fmla="*/ 628650 h 1587500"/>
                <a:gd name="connsiteX22" fmla="*/ 292100 w 3557614"/>
                <a:gd name="connsiteY22" fmla="*/ 654050 h 1587500"/>
                <a:gd name="connsiteX23" fmla="*/ 285750 w 3557614"/>
                <a:gd name="connsiteY23" fmla="*/ 673100 h 1587500"/>
                <a:gd name="connsiteX24" fmla="*/ 279400 w 3557614"/>
                <a:gd name="connsiteY24" fmla="*/ 717550 h 1587500"/>
                <a:gd name="connsiteX25" fmla="*/ 228600 w 3557614"/>
                <a:gd name="connsiteY25" fmla="*/ 774700 h 1587500"/>
                <a:gd name="connsiteX26" fmla="*/ 209550 w 3557614"/>
                <a:gd name="connsiteY26" fmla="*/ 793750 h 1587500"/>
                <a:gd name="connsiteX27" fmla="*/ 158750 w 3557614"/>
                <a:gd name="connsiteY27" fmla="*/ 831850 h 1587500"/>
                <a:gd name="connsiteX28" fmla="*/ 152400 w 3557614"/>
                <a:gd name="connsiteY28" fmla="*/ 850900 h 1587500"/>
                <a:gd name="connsiteX29" fmla="*/ 139700 w 3557614"/>
                <a:gd name="connsiteY29" fmla="*/ 869950 h 1587500"/>
                <a:gd name="connsiteX30" fmla="*/ 133350 w 3557614"/>
                <a:gd name="connsiteY30" fmla="*/ 920750 h 1587500"/>
                <a:gd name="connsiteX31" fmla="*/ 120650 w 3557614"/>
                <a:gd name="connsiteY31" fmla="*/ 946150 h 1587500"/>
                <a:gd name="connsiteX32" fmla="*/ 101600 w 3557614"/>
                <a:gd name="connsiteY32" fmla="*/ 1009650 h 1587500"/>
                <a:gd name="connsiteX33" fmla="*/ 63500 w 3557614"/>
                <a:gd name="connsiteY33" fmla="*/ 1073150 h 1587500"/>
                <a:gd name="connsiteX34" fmla="*/ 38100 w 3557614"/>
                <a:gd name="connsiteY34" fmla="*/ 1117600 h 1587500"/>
                <a:gd name="connsiteX35" fmla="*/ 31750 w 3557614"/>
                <a:gd name="connsiteY35" fmla="*/ 1143000 h 1587500"/>
                <a:gd name="connsiteX36" fmla="*/ 19050 w 3557614"/>
                <a:gd name="connsiteY36" fmla="*/ 1162050 h 1587500"/>
                <a:gd name="connsiteX37" fmla="*/ 0 w 3557614"/>
                <a:gd name="connsiteY37" fmla="*/ 1200150 h 1587500"/>
                <a:gd name="connsiteX38" fmla="*/ 19050 w 3557614"/>
                <a:gd name="connsiteY38" fmla="*/ 1250950 h 1587500"/>
                <a:gd name="connsiteX39" fmla="*/ 57150 w 3557614"/>
                <a:gd name="connsiteY39" fmla="*/ 1276350 h 1587500"/>
                <a:gd name="connsiteX40" fmla="*/ 76200 w 3557614"/>
                <a:gd name="connsiteY40" fmla="*/ 1301750 h 1587500"/>
                <a:gd name="connsiteX41" fmla="*/ 133350 w 3557614"/>
                <a:gd name="connsiteY41" fmla="*/ 1333500 h 1587500"/>
                <a:gd name="connsiteX42" fmla="*/ 171450 w 3557614"/>
                <a:gd name="connsiteY42" fmla="*/ 1358900 h 1587500"/>
                <a:gd name="connsiteX43" fmla="*/ 203200 w 3557614"/>
                <a:gd name="connsiteY43" fmla="*/ 1365250 h 1587500"/>
                <a:gd name="connsiteX44" fmla="*/ 241300 w 3557614"/>
                <a:gd name="connsiteY44" fmla="*/ 1377950 h 1587500"/>
                <a:gd name="connsiteX45" fmla="*/ 285750 w 3557614"/>
                <a:gd name="connsiteY45" fmla="*/ 1390650 h 1587500"/>
                <a:gd name="connsiteX46" fmla="*/ 381000 w 3557614"/>
                <a:gd name="connsiteY46" fmla="*/ 1339850 h 1587500"/>
                <a:gd name="connsiteX47" fmla="*/ 412750 w 3557614"/>
                <a:gd name="connsiteY47" fmla="*/ 1276350 h 1587500"/>
                <a:gd name="connsiteX48" fmla="*/ 419100 w 3557614"/>
                <a:gd name="connsiteY48" fmla="*/ 1238250 h 1587500"/>
                <a:gd name="connsiteX49" fmla="*/ 444500 w 3557614"/>
                <a:gd name="connsiteY49" fmla="*/ 1187450 h 1587500"/>
                <a:gd name="connsiteX50" fmla="*/ 450850 w 3557614"/>
                <a:gd name="connsiteY50" fmla="*/ 1168400 h 1587500"/>
                <a:gd name="connsiteX51" fmla="*/ 463550 w 3557614"/>
                <a:gd name="connsiteY51" fmla="*/ 1143000 h 1587500"/>
                <a:gd name="connsiteX52" fmla="*/ 615950 w 3557614"/>
                <a:gd name="connsiteY52" fmla="*/ 1149350 h 1587500"/>
                <a:gd name="connsiteX53" fmla="*/ 647700 w 3557614"/>
                <a:gd name="connsiteY53" fmla="*/ 1155700 h 1587500"/>
                <a:gd name="connsiteX54" fmla="*/ 698500 w 3557614"/>
                <a:gd name="connsiteY54" fmla="*/ 1168400 h 1587500"/>
                <a:gd name="connsiteX55" fmla="*/ 717550 w 3557614"/>
                <a:gd name="connsiteY55" fmla="*/ 1181100 h 1587500"/>
                <a:gd name="connsiteX56" fmla="*/ 819150 w 3557614"/>
                <a:gd name="connsiteY56" fmla="*/ 1193800 h 1587500"/>
                <a:gd name="connsiteX57" fmla="*/ 933450 w 3557614"/>
                <a:gd name="connsiteY57" fmla="*/ 1181100 h 1587500"/>
                <a:gd name="connsiteX58" fmla="*/ 996950 w 3557614"/>
                <a:gd name="connsiteY58" fmla="*/ 1155700 h 1587500"/>
                <a:gd name="connsiteX59" fmla="*/ 1035050 w 3557614"/>
                <a:gd name="connsiteY59" fmla="*/ 1149350 h 1587500"/>
                <a:gd name="connsiteX60" fmla="*/ 1060450 w 3557614"/>
                <a:gd name="connsiteY60" fmla="*/ 1143000 h 1587500"/>
                <a:gd name="connsiteX61" fmla="*/ 1123950 w 3557614"/>
                <a:gd name="connsiteY61" fmla="*/ 1155700 h 1587500"/>
                <a:gd name="connsiteX62" fmla="*/ 1143000 w 3557614"/>
                <a:gd name="connsiteY62" fmla="*/ 1174750 h 1587500"/>
                <a:gd name="connsiteX63" fmla="*/ 1187450 w 3557614"/>
                <a:gd name="connsiteY63" fmla="*/ 1231900 h 1587500"/>
                <a:gd name="connsiteX64" fmla="*/ 1238250 w 3557614"/>
                <a:gd name="connsiteY64" fmla="*/ 1263650 h 1587500"/>
                <a:gd name="connsiteX65" fmla="*/ 1289050 w 3557614"/>
                <a:gd name="connsiteY65" fmla="*/ 1276350 h 1587500"/>
                <a:gd name="connsiteX66" fmla="*/ 1371600 w 3557614"/>
                <a:gd name="connsiteY66" fmla="*/ 1301750 h 1587500"/>
                <a:gd name="connsiteX67" fmla="*/ 1479550 w 3557614"/>
                <a:gd name="connsiteY67" fmla="*/ 1314450 h 1587500"/>
                <a:gd name="connsiteX68" fmla="*/ 1524000 w 3557614"/>
                <a:gd name="connsiteY68" fmla="*/ 1320800 h 1587500"/>
                <a:gd name="connsiteX69" fmla="*/ 1638300 w 3557614"/>
                <a:gd name="connsiteY69" fmla="*/ 1339850 h 1587500"/>
                <a:gd name="connsiteX70" fmla="*/ 1676400 w 3557614"/>
                <a:gd name="connsiteY70" fmla="*/ 1352550 h 1587500"/>
                <a:gd name="connsiteX71" fmla="*/ 1714500 w 3557614"/>
                <a:gd name="connsiteY71" fmla="*/ 1358900 h 1587500"/>
                <a:gd name="connsiteX72" fmla="*/ 1917700 w 3557614"/>
                <a:gd name="connsiteY72" fmla="*/ 1346200 h 1587500"/>
                <a:gd name="connsiteX73" fmla="*/ 1962150 w 3557614"/>
                <a:gd name="connsiteY73" fmla="*/ 1339850 h 1587500"/>
                <a:gd name="connsiteX74" fmla="*/ 2019300 w 3557614"/>
                <a:gd name="connsiteY74" fmla="*/ 1320800 h 1587500"/>
                <a:gd name="connsiteX75" fmla="*/ 2063750 w 3557614"/>
                <a:gd name="connsiteY75" fmla="*/ 1308100 h 1587500"/>
                <a:gd name="connsiteX76" fmla="*/ 2127250 w 3557614"/>
                <a:gd name="connsiteY76" fmla="*/ 1282700 h 1587500"/>
                <a:gd name="connsiteX77" fmla="*/ 2178050 w 3557614"/>
                <a:gd name="connsiteY77" fmla="*/ 1263650 h 1587500"/>
                <a:gd name="connsiteX78" fmla="*/ 2190750 w 3557614"/>
                <a:gd name="connsiteY78" fmla="*/ 1314450 h 1587500"/>
                <a:gd name="connsiteX79" fmla="*/ 2197100 w 3557614"/>
                <a:gd name="connsiteY79" fmla="*/ 1339850 h 1587500"/>
                <a:gd name="connsiteX80" fmla="*/ 2203450 w 3557614"/>
                <a:gd name="connsiteY80" fmla="*/ 1377950 h 1587500"/>
                <a:gd name="connsiteX81" fmla="*/ 2216150 w 3557614"/>
                <a:gd name="connsiteY81" fmla="*/ 1422400 h 1587500"/>
                <a:gd name="connsiteX82" fmla="*/ 2235200 w 3557614"/>
                <a:gd name="connsiteY82" fmla="*/ 1441450 h 1587500"/>
                <a:gd name="connsiteX83" fmla="*/ 2254250 w 3557614"/>
                <a:gd name="connsiteY83" fmla="*/ 1473200 h 1587500"/>
                <a:gd name="connsiteX84" fmla="*/ 2273300 w 3557614"/>
                <a:gd name="connsiteY84" fmla="*/ 1485900 h 1587500"/>
                <a:gd name="connsiteX85" fmla="*/ 2292350 w 3557614"/>
                <a:gd name="connsiteY85" fmla="*/ 1504950 h 1587500"/>
                <a:gd name="connsiteX86" fmla="*/ 2451100 w 3557614"/>
                <a:gd name="connsiteY86" fmla="*/ 1581150 h 1587500"/>
                <a:gd name="connsiteX87" fmla="*/ 2533650 w 3557614"/>
                <a:gd name="connsiteY87" fmla="*/ 1587500 h 1587500"/>
                <a:gd name="connsiteX88" fmla="*/ 2730500 w 3557614"/>
                <a:gd name="connsiteY88" fmla="*/ 1581150 h 1587500"/>
                <a:gd name="connsiteX89" fmla="*/ 2774950 w 3557614"/>
                <a:gd name="connsiteY89" fmla="*/ 1568450 h 1587500"/>
                <a:gd name="connsiteX90" fmla="*/ 2825750 w 3557614"/>
                <a:gd name="connsiteY90" fmla="*/ 1562100 h 1587500"/>
                <a:gd name="connsiteX91" fmla="*/ 2882900 w 3557614"/>
                <a:gd name="connsiteY91" fmla="*/ 1543050 h 1587500"/>
                <a:gd name="connsiteX92" fmla="*/ 2927350 w 3557614"/>
                <a:gd name="connsiteY92" fmla="*/ 1530350 h 1587500"/>
                <a:gd name="connsiteX93" fmla="*/ 2971800 w 3557614"/>
                <a:gd name="connsiteY93" fmla="*/ 1511300 h 1587500"/>
                <a:gd name="connsiteX94" fmla="*/ 3035300 w 3557614"/>
                <a:gd name="connsiteY94" fmla="*/ 1479550 h 1587500"/>
                <a:gd name="connsiteX95" fmla="*/ 3079750 w 3557614"/>
                <a:gd name="connsiteY95" fmla="*/ 1466850 h 1587500"/>
                <a:gd name="connsiteX96" fmla="*/ 3117850 w 3557614"/>
                <a:gd name="connsiteY96" fmla="*/ 1447800 h 1587500"/>
                <a:gd name="connsiteX97" fmla="*/ 3136900 w 3557614"/>
                <a:gd name="connsiteY97" fmla="*/ 1428750 h 1587500"/>
                <a:gd name="connsiteX98" fmla="*/ 3155950 w 3557614"/>
                <a:gd name="connsiteY98" fmla="*/ 1422400 h 1587500"/>
                <a:gd name="connsiteX99" fmla="*/ 3219450 w 3557614"/>
                <a:gd name="connsiteY99" fmla="*/ 1390650 h 1587500"/>
                <a:gd name="connsiteX100" fmla="*/ 3219450 w 3557614"/>
                <a:gd name="connsiteY100" fmla="*/ 1390650 h 1587500"/>
                <a:gd name="connsiteX101" fmla="*/ 3263900 w 3557614"/>
                <a:gd name="connsiteY101" fmla="*/ 1365250 h 1587500"/>
                <a:gd name="connsiteX102" fmla="*/ 3270250 w 3557614"/>
                <a:gd name="connsiteY102" fmla="*/ 1308100 h 1587500"/>
                <a:gd name="connsiteX103" fmla="*/ 3282950 w 3557614"/>
                <a:gd name="connsiteY103" fmla="*/ 1250950 h 1587500"/>
                <a:gd name="connsiteX104" fmla="*/ 3276600 w 3557614"/>
                <a:gd name="connsiteY104" fmla="*/ 1162050 h 1587500"/>
                <a:gd name="connsiteX105" fmla="*/ 3257550 w 3557614"/>
                <a:gd name="connsiteY105" fmla="*/ 1143000 h 1587500"/>
                <a:gd name="connsiteX106" fmla="*/ 3219450 w 3557614"/>
                <a:gd name="connsiteY106" fmla="*/ 1104900 h 1587500"/>
                <a:gd name="connsiteX107" fmla="*/ 3181350 w 3557614"/>
                <a:gd name="connsiteY107" fmla="*/ 1066800 h 1587500"/>
                <a:gd name="connsiteX108" fmla="*/ 3162300 w 3557614"/>
                <a:gd name="connsiteY108" fmla="*/ 1047750 h 1587500"/>
                <a:gd name="connsiteX109" fmla="*/ 3143250 w 3557614"/>
                <a:gd name="connsiteY109" fmla="*/ 1022350 h 1587500"/>
                <a:gd name="connsiteX110" fmla="*/ 3136900 w 3557614"/>
                <a:gd name="connsiteY110" fmla="*/ 1003300 h 1587500"/>
                <a:gd name="connsiteX111" fmla="*/ 3149600 w 3557614"/>
                <a:gd name="connsiteY111" fmla="*/ 889000 h 1587500"/>
                <a:gd name="connsiteX112" fmla="*/ 3162300 w 3557614"/>
                <a:gd name="connsiteY112" fmla="*/ 863600 h 1587500"/>
                <a:gd name="connsiteX113" fmla="*/ 3181350 w 3557614"/>
                <a:gd name="connsiteY113" fmla="*/ 793750 h 1587500"/>
                <a:gd name="connsiteX114" fmla="*/ 3206750 w 3557614"/>
                <a:gd name="connsiteY114" fmla="*/ 730250 h 1587500"/>
                <a:gd name="connsiteX115" fmla="*/ 3213100 w 3557614"/>
                <a:gd name="connsiteY115" fmla="*/ 704850 h 1587500"/>
                <a:gd name="connsiteX116" fmla="*/ 3251200 w 3557614"/>
                <a:gd name="connsiteY116" fmla="*/ 641350 h 1587500"/>
                <a:gd name="connsiteX117" fmla="*/ 3270250 w 3557614"/>
                <a:gd name="connsiteY117" fmla="*/ 603250 h 1587500"/>
                <a:gd name="connsiteX118" fmla="*/ 3295650 w 3557614"/>
                <a:gd name="connsiteY118" fmla="*/ 546100 h 1587500"/>
                <a:gd name="connsiteX119" fmla="*/ 3314700 w 3557614"/>
                <a:gd name="connsiteY119" fmla="*/ 527050 h 1587500"/>
                <a:gd name="connsiteX120" fmla="*/ 3340100 w 3557614"/>
                <a:gd name="connsiteY120" fmla="*/ 469900 h 1587500"/>
                <a:gd name="connsiteX121" fmla="*/ 3371850 w 3557614"/>
                <a:gd name="connsiteY121" fmla="*/ 419100 h 1587500"/>
                <a:gd name="connsiteX122" fmla="*/ 3384550 w 3557614"/>
                <a:gd name="connsiteY122" fmla="*/ 387350 h 1587500"/>
                <a:gd name="connsiteX123" fmla="*/ 3397250 w 3557614"/>
                <a:gd name="connsiteY123" fmla="*/ 368300 h 1587500"/>
                <a:gd name="connsiteX124" fmla="*/ 3416300 w 3557614"/>
                <a:gd name="connsiteY124" fmla="*/ 336550 h 1587500"/>
                <a:gd name="connsiteX125" fmla="*/ 3422650 w 3557614"/>
                <a:gd name="connsiteY125" fmla="*/ 317500 h 1587500"/>
                <a:gd name="connsiteX126" fmla="*/ 3435350 w 3557614"/>
                <a:gd name="connsiteY126" fmla="*/ 298450 h 1587500"/>
                <a:gd name="connsiteX127" fmla="*/ 3441700 w 3557614"/>
                <a:gd name="connsiteY127" fmla="*/ 279400 h 1587500"/>
                <a:gd name="connsiteX128" fmla="*/ 3460750 w 3557614"/>
                <a:gd name="connsiteY128" fmla="*/ 254000 h 1587500"/>
                <a:gd name="connsiteX129" fmla="*/ 3473450 w 3557614"/>
                <a:gd name="connsiteY129" fmla="*/ 228600 h 1587500"/>
                <a:gd name="connsiteX130" fmla="*/ 3492500 w 3557614"/>
                <a:gd name="connsiteY130" fmla="*/ 203200 h 1587500"/>
                <a:gd name="connsiteX131" fmla="*/ 3511550 w 3557614"/>
                <a:gd name="connsiteY131" fmla="*/ 165100 h 1587500"/>
                <a:gd name="connsiteX132" fmla="*/ 3543300 w 3557614"/>
                <a:gd name="connsiteY132" fmla="*/ 146050 h 1587500"/>
                <a:gd name="connsiteX133" fmla="*/ 3549650 w 3557614"/>
                <a:gd name="connsiteY133" fmla="*/ 101600 h 1587500"/>
                <a:gd name="connsiteX134" fmla="*/ 3530600 w 3557614"/>
                <a:gd name="connsiteY134" fmla="*/ 95250 h 1587500"/>
                <a:gd name="connsiteX135" fmla="*/ 2838450 w 3557614"/>
                <a:gd name="connsiteY135" fmla="*/ 101600 h 1587500"/>
                <a:gd name="connsiteX136" fmla="*/ 2749550 w 3557614"/>
                <a:gd name="connsiteY136" fmla="*/ 120650 h 1587500"/>
                <a:gd name="connsiteX137" fmla="*/ 2635250 w 3557614"/>
                <a:gd name="connsiteY137" fmla="*/ 133350 h 1587500"/>
                <a:gd name="connsiteX138" fmla="*/ 2597150 w 3557614"/>
                <a:gd name="connsiteY138" fmla="*/ 146050 h 1587500"/>
                <a:gd name="connsiteX139" fmla="*/ 2381250 w 3557614"/>
                <a:gd name="connsiteY139" fmla="*/ 139700 h 1587500"/>
                <a:gd name="connsiteX140" fmla="*/ 2330450 w 3557614"/>
                <a:gd name="connsiteY140" fmla="*/ 127000 h 1587500"/>
                <a:gd name="connsiteX141" fmla="*/ 2254250 w 3557614"/>
                <a:gd name="connsiteY141" fmla="*/ 101600 h 1587500"/>
                <a:gd name="connsiteX142" fmla="*/ 2133600 w 3557614"/>
                <a:gd name="connsiteY142" fmla="*/ 82550 h 1587500"/>
                <a:gd name="connsiteX143" fmla="*/ 2006600 w 3557614"/>
                <a:gd name="connsiteY143" fmla="*/ 50800 h 1587500"/>
                <a:gd name="connsiteX144" fmla="*/ 1981200 w 3557614"/>
                <a:gd name="connsiteY144" fmla="*/ 44450 h 1587500"/>
                <a:gd name="connsiteX145" fmla="*/ 1962150 w 3557614"/>
                <a:gd name="connsiteY145" fmla="*/ 38100 h 1587500"/>
                <a:gd name="connsiteX146" fmla="*/ 1930400 w 3557614"/>
                <a:gd name="connsiteY146" fmla="*/ 31750 h 1587500"/>
                <a:gd name="connsiteX147" fmla="*/ 1898650 w 3557614"/>
                <a:gd name="connsiteY147" fmla="*/ 19050 h 1587500"/>
                <a:gd name="connsiteX148" fmla="*/ 1854200 w 3557614"/>
                <a:gd name="connsiteY148" fmla="*/ 6350 h 1587500"/>
                <a:gd name="connsiteX149" fmla="*/ 1778000 w 3557614"/>
                <a:gd name="connsiteY149" fmla="*/ 0 h 1587500"/>
                <a:gd name="connsiteX150" fmla="*/ 1282700 w 3557614"/>
                <a:gd name="connsiteY150" fmla="*/ 6350 h 1587500"/>
                <a:gd name="connsiteX151" fmla="*/ 1257300 w 3557614"/>
                <a:gd name="connsiteY151" fmla="*/ 12700 h 1587500"/>
                <a:gd name="connsiteX152" fmla="*/ 1225550 w 3557614"/>
                <a:gd name="connsiteY152" fmla="*/ 19050 h 1587500"/>
                <a:gd name="connsiteX153" fmla="*/ 1149350 w 3557614"/>
                <a:gd name="connsiteY153" fmla="*/ 31750 h 1587500"/>
                <a:gd name="connsiteX154" fmla="*/ 1130300 w 3557614"/>
                <a:gd name="connsiteY154" fmla="*/ 38100 h 1587500"/>
                <a:gd name="connsiteX155" fmla="*/ 946150 w 3557614"/>
                <a:gd name="connsiteY155" fmla="*/ 44450 h 1587500"/>
                <a:gd name="connsiteX156" fmla="*/ 908050 w 3557614"/>
                <a:gd name="connsiteY156" fmla="*/ 50800 h 1587500"/>
                <a:gd name="connsiteX157" fmla="*/ 876300 w 3557614"/>
                <a:gd name="connsiteY157" fmla="*/ 57150 h 1587500"/>
                <a:gd name="connsiteX158" fmla="*/ 857250 w 3557614"/>
                <a:gd name="connsiteY158" fmla="*/ 57150 h 158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3557614" h="1587500">
                  <a:moveTo>
                    <a:pt x="984250" y="76200"/>
                  </a:moveTo>
                  <a:cubicBezTo>
                    <a:pt x="905933" y="78317"/>
                    <a:pt x="827548" y="78638"/>
                    <a:pt x="749300" y="82550"/>
                  </a:cubicBezTo>
                  <a:cubicBezTo>
                    <a:pt x="742615" y="82884"/>
                    <a:pt x="736686" y="87061"/>
                    <a:pt x="730250" y="88900"/>
                  </a:cubicBezTo>
                  <a:cubicBezTo>
                    <a:pt x="721859" y="91298"/>
                    <a:pt x="713317" y="93133"/>
                    <a:pt x="704850" y="95250"/>
                  </a:cubicBezTo>
                  <a:cubicBezTo>
                    <a:pt x="698500" y="99483"/>
                    <a:pt x="690826" y="102207"/>
                    <a:pt x="685800" y="107950"/>
                  </a:cubicBezTo>
                  <a:cubicBezTo>
                    <a:pt x="675749" y="119437"/>
                    <a:pt x="669558" y="133839"/>
                    <a:pt x="660400" y="146050"/>
                  </a:cubicBezTo>
                  <a:lnTo>
                    <a:pt x="641350" y="171450"/>
                  </a:lnTo>
                  <a:cubicBezTo>
                    <a:pt x="637117" y="184150"/>
                    <a:pt x="631897" y="196563"/>
                    <a:pt x="628650" y="209550"/>
                  </a:cubicBezTo>
                  <a:cubicBezTo>
                    <a:pt x="624417" y="226483"/>
                    <a:pt x="625632" y="245827"/>
                    <a:pt x="615950" y="260350"/>
                  </a:cubicBezTo>
                  <a:cubicBezTo>
                    <a:pt x="608739" y="271167"/>
                    <a:pt x="592076" y="296924"/>
                    <a:pt x="584200" y="304800"/>
                  </a:cubicBezTo>
                  <a:cubicBezTo>
                    <a:pt x="576716" y="312284"/>
                    <a:pt x="566835" y="316962"/>
                    <a:pt x="558800" y="323850"/>
                  </a:cubicBezTo>
                  <a:cubicBezTo>
                    <a:pt x="551982" y="329694"/>
                    <a:pt x="547013" y="337618"/>
                    <a:pt x="539750" y="342900"/>
                  </a:cubicBezTo>
                  <a:cubicBezTo>
                    <a:pt x="523601" y="354645"/>
                    <a:pt x="503070" y="360530"/>
                    <a:pt x="488950" y="374650"/>
                  </a:cubicBezTo>
                  <a:lnTo>
                    <a:pt x="444500" y="419100"/>
                  </a:lnTo>
                  <a:cubicBezTo>
                    <a:pt x="436033" y="427567"/>
                    <a:pt x="429063" y="437858"/>
                    <a:pt x="419100" y="444500"/>
                  </a:cubicBezTo>
                  <a:lnTo>
                    <a:pt x="400050" y="457200"/>
                  </a:lnTo>
                  <a:cubicBezTo>
                    <a:pt x="370120" y="502095"/>
                    <a:pt x="407682" y="446516"/>
                    <a:pt x="368300" y="501650"/>
                  </a:cubicBezTo>
                  <a:cubicBezTo>
                    <a:pt x="363864" y="507860"/>
                    <a:pt x="360486" y="514837"/>
                    <a:pt x="355600" y="520700"/>
                  </a:cubicBezTo>
                  <a:cubicBezTo>
                    <a:pt x="349851" y="527599"/>
                    <a:pt x="342900" y="533400"/>
                    <a:pt x="336550" y="539750"/>
                  </a:cubicBezTo>
                  <a:cubicBezTo>
                    <a:pt x="321658" y="584426"/>
                    <a:pt x="341040" y="529273"/>
                    <a:pt x="317500" y="584200"/>
                  </a:cubicBezTo>
                  <a:cubicBezTo>
                    <a:pt x="314863" y="590352"/>
                    <a:pt x="313787" y="597098"/>
                    <a:pt x="311150" y="603250"/>
                  </a:cubicBezTo>
                  <a:cubicBezTo>
                    <a:pt x="307421" y="611951"/>
                    <a:pt x="301774" y="619787"/>
                    <a:pt x="298450" y="628650"/>
                  </a:cubicBezTo>
                  <a:cubicBezTo>
                    <a:pt x="295386" y="636822"/>
                    <a:pt x="294498" y="645659"/>
                    <a:pt x="292100" y="654050"/>
                  </a:cubicBezTo>
                  <a:cubicBezTo>
                    <a:pt x="290261" y="660486"/>
                    <a:pt x="287867" y="666750"/>
                    <a:pt x="285750" y="673100"/>
                  </a:cubicBezTo>
                  <a:cubicBezTo>
                    <a:pt x="283633" y="687917"/>
                    <a:pt x="284773" y="703581"/>
                    <a:pt x="279400" y="717550"/>
                  </a:cubicBezTo>
                  <a:cubicBezTo>
                    <a:pt x="264531" y="756209"/>
                    <a:pt x="254838" y="752210"/>
                    <a:pt x="228600" y="774700"/>
                  </a:cubicBezTo>
                  <a:cubicBezTo>
                    <a:pt x="221782" y="780544"/>
                    <a:pt x="216500" y="788063"/>
                    <a:pt x="209550" y="793750"/>
                  </a:cubicBezTo>
                  <a:cubicBezTo>
                    <a:pt x="193168" y="807154"/>
                    <a:pt x="158750" y="831850"/>
                    <a:pt x="158750" y="831850"/>
                  </a:cubicBezTo>
                  <a:cubicBezTo>
                    <a:pt x="156633" y="838200"/>
                    <a:pt x="155393" y="844913"/>
                    <a:pt x="152400" y="850900"/>
                  </a:cubicBezTo>
                  <a:cubicBezTo>
                    <a:pt x="148987" y="857726"/>
                    <a:pt x="141708" y="862587"/>
                    <a:pt x="139700" y="869950"/>
                  </a:cubicBezTo>
                  <a:cubicBezTo>
                    <a:pt x="135210" y="886414"/>
                    <a:pt x="137489" y="904194"/>
                    <a:pt x="133350" y="920750"/>
                  </a:cubicBezTo>
                  <a:cubicBezTo>
                    <a:pt x="131054" y="929933"/>
                    <a:pt x="123974" y="937287"/>
                    <a:pt x="120650" y="946150"/>
                  </a:cubicBezTo>
                  <a:cubicBezTo>
                    <a:pt x="113044" y="966434"/>
                    <a:pt x="114007" y="991040"/>
                    <a:pt x="101600" y="1009650"/>
                  </a:cubicBezTo>
                  <a:cubicBezTo>
                    <a:pt x="39464" y="1102853"/>
                    <a:pt x="102552" y="1004809"/>
                    <a:pt x="63500" y="1073150"/>
                  </a:cubicBezTo>
                  <a:cubicBezTo>
                    <a:pt x="50101" y="1096598"/>
                    <a:pt x="48567" y="1089689"/>
                    <a:pt x="38100" y="1117600"/>
                  </a:cubicBezTo>
                  <a:cubicBezTo>
                    <a:pt x="35036" y="1125772"/>
                    <a:pt x="35188" y="1134978"/>
                    <a:pt x="31750" y="1143000"/>
                  </a:cubicBezTo>
                  <a:cubicBezTo>
                    <a:pt x="28744" y="1150015"/>
                    <a:pt x="22463" y="1155224"/>
                    <a:pt x="19050" y="1162050"/>
                  </a:cubicBezTo>
                  <a:cubicBezTo>
                    <a:pt x="-7240" y="1214630"/>
                    <a:pt x="36396" y="1145555"/>
                    <a:pt x="0" y="1200150"/>
                  </a:cubicBezTo>
                  <a:cubicBezTo>
                    <a:pt x="3843" y="1219363"/>
                    <a:pt x="3195" y="1237076"/>
                    <a:pt x="19050" y="1250950"/>
                  </a:cubicBezTo>
                  <a:cubicBezTo>
                    <a:pt x="30537" y="1261001"/>
                    <a:pt x="47992" y="1264139"/>
                    <a:pt x="57150" y="1276350"/>
                  </a:cubicBezTo>
                  <a:cubicBezTo>
                    <a:pt x="63500" y="1284817"/>
                    <a:pt x="68290" y="1294719"/>
                    <a:pt x="76200" y="1301750"/>
                  </a:cubicBezTo>
                  <a:cubicBezTo>
                    <a:pt x="141730" y="1359999"/>
                    <a:pt x="90233" y="1309546"/>
                    <a:pt x="133350" y="1333500"/>
                  </a:cubicBezTo>
                  <a:cubicBezTo>
                    <a:pt x="146693" y="1340913"/>
                    <a:pt x="156483" y="1355907"/>
                    <a:pt x="171450" y="1358900"/>
                  </a:cubicBezTo>
                  <a:cubicBezTo>
                    <a:pt x="182033" y="1361017"/>
                    <a:pt x="192787" y="1362410"/>
                    <a:pt x="203200" y="1365250"/>
                  </a:cubicBezTo>
                  <a:cubicBezTo>
                    <a:pt x="216115" y="1368772"/>
                    <a:pt x="228313" y="1374703"/>
                    <a:pt x="241300" y="1377950"/>
                  </a:cubicBezTo>
                  <a:cubicBezTo>
                    <a:pt x="273194" y="1385923"/>
                    <a:pt x="258421" y="1381540"/>
                    <a:pt x="285750" y="1390650"/>
                  </a:cubicBezTo>
                  <a:cubicBezTo>
                    <a:pt x="339633" y="1378676"/>
                    <a:pt x="348244" y="1387495"/>
                    <a:pt x="381000" y="1339850"/>
                  </a:cubicBezTo>
                  <a:cubicBezTo>
                    <a:pt x="394407" y="1320349"/>
                    <a:pt x="412750" y="1276350"/>
                    <a:pt x="412750" y="1276350"/>
                  </a:cubicBezTo>
                  <a:cubicBezTo>
                    <a:pt x="414867" y="1263650"/>
                    <a:pt x="415712" y="1250672"/>
                    <a:pt x="419100" y="1238250"/>
                  </a:cubicBezTo>
                  <a:cubicBezTo>
                    <a:pt x="432284" y="1189909"/>
                    <a:pt x="427051" y="1222348"/>
                    <a:pt x="444500" y="1187450"/>
                  </a:cubicBezTo>
                  <a:cubicBezTo>
                    <a:pt x="447493" y="1181463"/>
                    <a:pt x="448213" y="1174552"/>
                    <a:pt x="450850" y="1168400"/>
                  </a:cubicBezTo>
                  <a:cubicBezTo>
                    <a:pt x="454579" y="1159699"/>
                    <a:pt x="459317" y="1151467"/>
                    <a:pt x="463550" y="1143000"/>
                  </a:cubicBezTo>
                  <a:cubicBezTo>
                    <a:pt x="514350" y="1145117"/>
                    <a:pt x="565226" y="1145852"/>
                    <a:pt x="615950" y="1149350"/>
                  </a:cubicBezTo>
                  <a:cubicBezTo>
                    <a:pt x="626717" y="1150093"/>
                    <a:pt x="637183" y="1153273"/>
                    <a:pt x="647700" y="1155700"/>
                  </a:cubicBezTo>
                  <a:cubicBezTo>
                    <a:pt x="664707" y="1159625"/>
                    <a:pt x="698500" y="1168400"/>
                    <a:pt x="698500" y="1168400"/>
                  </a:cubicBezTo>
                  <a:cubicBezTo>
                    <a:pt x="704850" y="1172633"/>
                    <a:pt x="710535" y="1178094"/>
                    <a:pt x="717550" y="1181100"/>
                  </a:cubicBezTo>
                  <a:cubicBezTo>
                    <a:pt x="741749" y="1191471"/>
                    <a:pt x="809975" y="1193035"/>
                    <a:pt x="819150" y="1193800"/>
                  </a:cubicBezTo>
                  <a:cubicBezTo>
                    <a:pt x="857250" y="1189567"/>
                    <a:pt x="895597" y="1187156"/>
                    <a:pt x="933450" y="1181100"/>
                  </a:cubicBezTo>
                  <a:cubicBezTo>
                    <a:pt x="1071433" y="1159023"/>
                    <a:pt x="922389" y="1180554"/>
                    <a:pt x="996950" y="1155700"/>
                  </a:cubicBezTo>
                  <a:cubicBezTo>
                    <a:pt x="1009164" y="1151629"/>
                    <a:pt x="1022425" y="1151875"/>
                    <a:pt x="1035050" y="1149350"/>
                  </a:cubicBezTo>
                  <a:cubicBezTo>
                    <a:pt x="1043608" y="1147638"/>
                    <a:pt x="1051983" y="1145117"/>
                    <a:pt x="1060450" y="1143000"/>
                  </a:cubicBezTo>
                  <a:cubicBezTo>
                    <a:pt x="1081617" y="1147233"/>
                    <a:pt x="1103803" y="1147951"/>
                    <a:pt x="1123950" y="1155700"/>
                  </a:cubicBezTo>
                  <a:cubicBezTo>
                    <a:pt x="1132332" y="1158924"/>
                    <a:pt x="1137251" y="1167851"/>
                    <a:pt x="1143000" y="1174750"/>
                  </a:cubicBezTo>
                  <a:cubicBezTo>
                    <a:pt x="1158450" y="1193290"/>
                    <a:pt x="1166985" y="1219109"/>
                    <a:pt x="1187450" y="1231900"/>
                  </a:cubicBezTo>
                  <a:cubicBezTo>
                    <a:pt x="1204383" y="1242483"/>
                    <a:pt x="1219956" y="1255646"/>
                    <a:pt x="1238250" y="1263650"/>
                  </a:cubicBezTo>
                  <a:cubicBezTo>
                    <a:pt x="1254241" y="1270646"/>
                    <a:pt x="1272305" y="1271425"/>
                    <a:pt x="1289050" y="1276350"/>
                  </a:cubicBezTo>
                  <a:cubicBezTo>
                    <a:pt x="1314630" y="1283874"/>
                    <a:pt x="1344038" y="1296739"/>
                    <a:pt x="1371600" y="1301750"/>
                  </a:cubicBezTo>
                  <a:cubicBezTo>
                    <a:pt x="1412504" y="1309187"/>
                    <a:pt x="1436127" y="1309341"/>
                    <a:pt x="1479550" y="1314450"/>
                  </a:cubicBezTo>
                  <a:cubicBezTo>
                    <a:pt x="1494415" y="1316199"/>
                    <a:pt x="1509183" y="1318683"/>
                    <a:pt x="1524000" y="1320800"/>
                  </a:cubicBezTo>
                  <a:cubicBezTo>
                    <a:pt x="1594347" y="1348939"/>
                    <a:pt x="1512975" y="1320062"/>
                    <a:pt x="1638300" y="1339850"/>
                  </a:cubicBezTo>
                  <a:cubicBezTo>
                    <a:pt x="1651523" y="1341938"/>
                    <a:pt x="1663195" y="1350349"/>
                    <a:pt x="1676400" y="1352550"/>
                  </a:cubicBezTo>
                  <a:lnTo>
                    <a:pt x="1714500" y="1358900"/>
                  </a:lnTo>
                  <a:lnTo>
                    <a:pt x="1917700" y="1346200"/>
                  </a:lnTo>
                  <a:cubicBezTo>
                    <a:pt x="1932623" y="1345052"/>
                    <a:pt x="1947630" y="1343480"/>
                    <a:pt x="1962150" y="1339850"/>
                  </a:cubicBezTo>
                  <a:cubicBezTo>
                    <a:pt x="1981631" y="1334980"/>
                    <a:pt x="2000134" y="1326790"/>
                    <a:pt x="2019300" y="1320800"/>
                  </a:cubicBezTo>
                  <a:cubicBezTo>
                    <a:pt x="2034008" y="1316204"/>
                    <a:pt x="2048933" y="1312333"/>
                    <a:pt x="2063750" y="1308100"/>
                  </a:cubicBezTo>
                  <a:cubicBezTo>
                    <a:pt x="2129828" y="1268453"/>
                    <a:pt x="2061471" y="1304626"/>
                    <a:pt x="2127250" y="1282700"/>
                  </a:cubicBezTo>
                  <a:cubicBezTo>
                    <a:pt x="2226868" y="1249494"/>
                    <a:pt x="2082238" y="1287603"/>
                    <a:pt x="2178050" y="1263650"/>
                  </a:cubicBezTo>
                  <a:cubicBezTo>
                    <a:pt x="2189397" y="1297691"/>
                    <a:pt x="2180533" y="1268474"/>
                    <a:pt x="2190750" y="1314450"/>
                  </a:cubicBezTo>
                  <a:cubicBezTo>
                    <a:pt x="2192643" y="1322969"/>
                    <a:pt x="2195388" y="1331292"/>
                    <a:pt x="2197100" y="1339850"/>
                  </a:cubicBezTo>
                  <a:cubicBezTo>
                    <a:pt x="2199625" y="1352475"/>
                    <a:pt x="2200925" y="1365325"/>
                    <a:pt x="2203450" y="1377950"/>
                  </a:cubicBezTo>
                  <a:cubicBezTo>
                    <a:pt x="2204055" y="1380974"/>
                    <a:pt x="2212692" y="1417212"/>
                    <a:pt x="2216150" y="1422400"/>
                  </a:cubicBezTo>
                  <a:cubicBezTo>
                    <a:pt x="2221131" y="1429872"/>
                    <a:pt x="2229812" y="1434266"/>
                    <a:pt x="2235200" y="1441450"/>
                  </a:cubicBezTo>
                  <a:cubicBezTo>
                    <a:pt x="2242605" y="1451324"/>
                    <a:pt x="2246218" y="1463829"/>
                    <a:pt x="2254250" y="1473200"/>
                  </a:cubicBezTo>
                  <a:cubicBezTo>
                    <a:pt x="2259217" y="1478994"/>
                    <a:pt x="2267437" y="1481014"/>
                    <a:pt x="2273300" y="1485900"/>
                  </a:cubicBezTo>
                  <a:cubicBezTo>
                    <a:pt x="2280199" y="1491649"/>
                    <a:pt x="2285592" y="1499036"/>
                    <a:pt x="2292350" y="1504950"/>
                  </a:cubicBezTo>
                  <a:cubicBezTo>
                    <a:pt x="2336584" y="1543655"/>
                    <a:pt x="2389976" y="1576448"/>
                    <a:pt x="2451100" y="1581150"/>
                  </a:cubicBezTo>
                  <a:lnTo>
                    <a:pt x="2533650" y="1587500"/>
                  </a:lnTo>
                  <a:cubicBezTo>
                    <a:pt x="2599267" y="1585383"/>
                    <a:pt x="2665053" y="1586317"/>
                    <a:pt x="2730500" y="1581150"/>
                  </a:cubicBezTo>
                  <a:cubicBezTo>
                    <a:pt x="2745862" y="1579937"/>
                    <a:pt x="2759840" y="1571472"/>
                    <a:pt x="2774950" y="1568450"/>
                  </a:cubicBezTo>
                  <a:cubicBezTo>
                    <a:pt x="2791684" y="1565103"/>
                    <a:pt x="2808817" y="1564217"/>
                    <a:pt x="2825750" y="1562100"/>
                  </a:cubicBezTo>
                  <a:cubicBezTo>
                    <a:pt x="2844800" y="1555750"/>
                    <a:pt x="2863734" y="1549040"/>
                    <a:pt x="2882900" y="1543050"/>
                  </a:cubicBezTo>
                  <a:cubicBezTo>
                    <a:pt x="2897608" y="1538454"/>
                    <a:pt x="2912838" y="1535533"/>
                    <a:pt x="2927350" y="1530350"/>
                  </a:cubicBezTo>
                  <a:cubicBezTo>
                    <a:pt x="2942531" y="1524928"/>
                    <a:pt x="2957214" y="1518164"/>
                    <a:pt x="2971800" y="1511300"/>
                  </a:cubicBezTo>
                  <a:cubicBezTo>
                    <a:pt x="2993213" y="1501223"/>
                    <a:pt x="3012342" y="1485290"/>
                    <a:pt x="3035300" y="1479550"/>
                  </a:cubicBezTo>
                  <a:cubicBezTo>
                    <a:pt x="3043438" y="1477515"/>
                    <a:pt x="3070640" y="1471405"/>
                    <a:pt x="3079750" y="1466850"/>
                  </a:cubicBezTo>
                  <a:cubicBezTo>
                    <a:pt x="3128989" y="1442231"/>
                    <a:pt x="3069967" y="1463761"/>
                    <a:pt x="3117850" y="1447800"/>
                  </a:cubicBezTo>
                  <a:cubicBezTo>
                    <a:pt x="3124200" y="1441450"/>
                    <a:pt x="3129428" y="1433731"/>
                    <a:pt x="3136900" y="1428750"/>
                  </a:cubicBezTo>
                  <a:cubicBezTo>
                    <a:pt x="3142469" y="1425037"/>
                    <a:pt x="3149873" y="1425205"/>
                    <a:pt x="3155950" y="1422400"/>
                  </a:cubicBezTo>
                  <a:cubicBezTo>
                    <a:pt x="3177437" y="1412483"/>
                    <a:pt x="3198283" y="1401233"/>
                    <a:pt x="3219450" y="1390650"/>
                  </a:cubicBezTo>
                  <a:lnTo>
                    <a:pt x="3219450" y="1390650"/>
                  </a:lnTo>
                  <a:cubicBezTo>
                    <a:pt x="3250205" y="1367584"/>
                    <a:pt x="3234810" y="1374947"/>
                    <a:pt x="3263900" y="1365250"/>
                  </a:cubicBezTo>
                  <a:cubicBezTo>
                    <a:pt x="3266017" y="1346200"/>
                    <a:pt x="3267539" y="1327075"/>
                    <a:pt x="3270250" y="1308100"/>
                  </a:cubicBezTo>
                  <a:cubicBezTo>
                    <a:pt x="3272937" y="1289290"/>
                    <a:pt x="3278328" y="1269438"/>
                    <a:pt x="3282950" y="1250950"/>
                  </a:cubicBezTo>
                  <a:cubicBezTo>
                    <a:pt x="3280833" y="1221317"/>
                    <a:pt x="3283404" y="1190969"/>
                    <a:pt x="3276600" y="1162050"/>
                  </a:cubicBezTo>
                  <a:cubicBezTo>
                    <a:pt x="3274543" y="1153308"/>
                    <a:pt x="3263299" y="1149899"/>
                    <a:pt x="3257550" y="1143000"/>
                  </a:cubicBezTo>
                  <a:cubicBezTo>
                    <a:pt x="3209049" y="1084799"/>
                    <a:pt x="3292461" y="1170610"/>
                    <a:pt x="3219450" y="1104900"/>
                  </a:cubicBezTo>
                  <a:cubicBezTo>
                    <a:pt x="3206100" y="1092885"/>
                    <a:pt x="3194050" y="1079500"/>
                    <a:pt x="3181350" y="1066800"/>
                  </a:cubicBezTo>
                  <a:cubicBezTo>
                    <a:pt x="3175000" y="1060450"/>
                    <a:pt x="3167688" y="1054934"/>
                    <a:pt x="3162300" y="1047750"/>
                  </a:cubicBezTo>
                  <a:lnTo>
                    <a:pt x="3143250" y="1022350"/>
                  </a:lnTo>
                  <a:cubicBezTo>
                    <a:pt x="3141133" y="1016000"/>
                    <a:pt x="3136900" y="1009993"/>
                    <a:pt x="3136900" y="1003300"/>
                  </a:cubicBezTo>
                  <a:cubicBezTo>
                    <a:pt x="3136900" y="969243"/>
                    <a:pt x="3134617" y="923961"/>
                    <a:pt x="3149600" y="889000"/>
                  </a:cubicBezTo>
                  <a:cubicBezTo>
                    <a:pt x="3153329" y="880299"/>
                    <a:pt x="3159307" y="872580"/>
                    <a:pt x="3162300" y="863600"/>
                  </a:cubicBezTo>
                  <a:cubicBezTo>
                    <a:pt x="3169932" y="840705"/>
                    <a:pt x="3174720" y="816955"/>
                    <a:pt x="3181350" y="793750"/>
                  </a:cubicBezTo>
                  <a:cubicBezTo>
                    <a:pt x="3190169" y="762885"/>
                    <a:pt x="3191395" y="772477"/>
                    <a:pt x="3206750" y="730250"/>
                  </a:cubicBezTo>
                  <a:cubicBezTo>
                    <a:pt x="3209732" y="722048"/>
                    <a:pt x="3209859" y="712953"/>
                    <a:pt x="3213100" y="704850"/>
                  </a:cubicBezTo>
                  <a:cubicBezTo>
                    <a:pt x="3237409" y="644079"/>
                    <a:pt x="3223239" y="687952"/>
                    <a:pt x="3251200" y="641350"/>
                  </a:cubicBezTo>
                  <a:cubicBezTo>
                    <a:pt x="3258505" y="629174"/>
                    <a:pt x="3264483" y="616225"/>
                    <a:pt x="3270250" y="603250"/>
                  </a:cubicBezTo>
                  <a:cubicBezTo>
                    <a:pt x="3285003" y="570056"/>
                    <a:pt x="3265307" y="591615"/>
                    <a:pt x="3295650" y="546100"/>
                  </a:cubicBezTo>
                  <a:cubicBezTo>
                    <a:pt x="3300631" y="538628"/>
                    <a:pt x="3308350" y="533400"/>
                    <a:pt x="3314700" y="527050"/>
                  </a:cubicBezTo>
                  <a:cubicBezTo>
                    <a:pt x="3347465" y="428756"/>
                    <a:pt x="3309911" y="530277"/>
                    <a:pt x="3340100" y="469900"/>
                  </a:cubicBezTo>
                  <a:cubicBezTo>
                    <a:pt x="3364153" y="421794"/>
                    <a:pt x="3338423" y="452527"/>
                    <a:pt x="3371850" y="419100"/>
                  </a:cubicBezTo>
                  <a:cubicBezTo>
                    <a:pt x="3376083" y="408517"/>
                    <a:pt x="3379452" y="397545"/>
                    <a:pt x="3384550" y="387350"/>
                  </a:cubicBezTo>
                  <a:cubicBezTo>
                    <a:pt x="3387963" y="380524"/>
                    <a:pt x="3393205" y="374772"/>
                    <a:pt x="3397250" y="368300"/>
                  </a:cubicBezTo>
                  <a:cubicBezTo>
                    <a:pt x="3403791" y="357834"/>
                    <a:pt x="3410780" y="347589"/>
                    <a:pt x="3416300" y="336550"/>
                  </a:cubicBezTo>
                  <a:cubicBezTo>
                    <a:pt x="3419293" y="330563"/>
                    <a:pt x="3419657" y="323487"/>
                    <a:pt x="3422650" y="317500"/>
                  </a:cubicBezTo>
                  <a:cubicBezTo>
                    <a:pt x="3426063" y="310674"/>
                    <a:pt x="3431937" y="305276"/>
                    <a:pt x="3435350" y="298450"/>
                  </a:cubicBezTo>
                  <a:cubicBezTo>
                    <a:pt x="3438343" y="292463"/>
                    <a:pt x="3438379" y="285212"/>
                    <a:pt x="3441700" y="279400"/>
                  </a:cubicBezTo>
                  <a:cubicBezTo>
                    <a:pt x="3446951" y="270211"/>
                    <a:pt x="3455141" y="262975"/>
                    <a:pt x="3460750" y="254000"/>
                  </a:cubicBezTo>
                  <a:cubicBezTo>
                    <a:pt x="3465767" y="245973"/>
                    <a:pt x="3468433" y="236627"/>
                    <a:pt x="3473450" y="228600"/>
                  </a:cubicBezTo>
                  <a:cubicBezTo>
                    <a:pt x="3479059" y="219625"/>
                    <a:pt x="3487055" y="212275"/>
                    <a:pt x="3492500" y="203200"/>
                  </a:cubicBezTo>
                  <a:cubicBezTo>
                    <a:pt x="3499805" y="191024"/>
                    <a:pt x="3502117" y="175712"/>
                    <a:pt x="3511550" y="165100"/>
                  </a:cubicBezTo>
                  <a:cubicBezTo>
                    <a:pt x="3519750" y="155875"/>
                    <a:pt x="3532717" y="152400"/>
                    <a:pt x="3543300" y="146050"/>
                  </a:cubicBezTo>
                  <a:cubicBezTo>
                    <a:pt x="3553669" y="130496"/>
                    <a:pt x="3566052" y="122102"/>
                    <a:pt x="3549650" y="101600"/>
                  </a:cubicBezTo>
                  <a:cubicBezTo>
                    <a:pt x="3545469" y="96373"/>
                    <a:pt x="3536950" y="97367"/>
                    <a:pt x="3530600" y="95250"/>
                  </a:cubicBezTo>
                  <a:lnTo>
                    <a:pt x="2838450" y="101600"/>
                  </a:lnTo>
                  <a:cubicBezTo>
                    <a:pt x="2796090" y="102330"/>
                    <a:pt x="2790534" y="111868"/>
                    <a:pt x="2749550" y="120650"/>
                  </a:cubicBezTo>
                  <a:cubicBezTo>
                    <a:pt x="2721089" y="126749"/>
                    <a:pt x="2658877" y="131202"/>
                    <a:pt x="2635250" y="133350"/>
                  </a:cubicBezTo>
                  <a:cubicBezTo>
                    <a:pt x="2622550" y="137583"/>
                    <a:pt x="2610277" y="143425"/>
                    <a:pt x="2597150" y="146050"/>
                  </a:cubicBezTo>
                  <a:cubicBezTo>
                    <a:pt x="2522131" y="161054"/>
                    <a:pt x="2462468" y="146197"/>
                    <a:pt x="2381250" y="139700"/>
                  </a:cubicBezTo>
                  <a:cubicBezTo>
                    <a:pt x="2294934" y="110928"/>
                    <a:pt x="2460716" y="165314"/>
                    <a:pt x="2330450" y="127000"/>
                  </a:cubicBezTo>
                  <a:cubicBezTo>
                    <a:pt x="2304764" y="119445"/>
                    <a:pt x="2280366" y="107497"/>
                    <a:pt x="2254250" y="101600"/>
                  </a:cubicBezTo>
                  <a:cubicBezTo>
                    <a:pt x="2214535" y="92632"/>
                    <a:pt x="2133600" y="82550"/>
                    <a:pt x="2133600" y="82550"/>
                  </a:cubicBezTo>
                  <a:cubicBezTo>
                    <a:pt x="2059298" y="52829"/>
                    <a:pt x="2148503" y="86276"/>
                    <a:pt x="2006600" y="50800"/>
                  </a:cubicBezTo>
                  <a:cubicBezTo>
                    <a:pt x="1998133" y="48683"/>
                    <a:pt x="1989591" y="46848"/>
                    <a:pt x="1981200" y="44450"/>
                  </a:cubicBezTo>
                  <a:cubicBezTo>
                    <a:pt x="1974764" y="42611"/>
                    <a:pt x="1968644" y="39723"/>
                    <a:pt x="1962150" y="38100"/>
                  </a:cubicBezTo>
                  <a:cubicBezTo>
                    <a:pt x="1951679" y="35482"/>
                    <a:pt x="1940738" y="34851"/>
                    <a:pt x="1930400" y="31750"/>
                  </a:cubicBezTo>
                  <a:cubicBezTo>
                    <a:pt x="1919482" y="28475"/>
                    <a:pt x="1909323" y="23052"/>
                    <a:pt x="1898650" y="19050"/>
                  </a:cubicBezTo>
                  <a:cubicBezTo>
                    <a:pt x="1888106" y="15096"/>
                    <a:pt x="1864208" y="7601"/>
                    <a:pt x="1854200" y="6350"/>
                  </a:cubicBezTo>
                  <a:cubicBezTo>
                    <a:pt x="1828909" y="3189"/>
                    <a:pt x="1803400" y="2117"/>
                    <a:pt x="1778000" y="0"/>
                  </a:cubicBezTo>
                  <a:lnTo>
                    <a:pt x="1282700" y="6350"/>
                  </a:lnTo>
                  <a:cubicBezTo>
                    <a:pt x="1273975" y="6563"/>
                    <a:pt x="1265819" y="10807"/>
                    <a:pt x="1257300" y="12700"/>
                  </a:cubicBezTo>
                  <a:cubicBezTo>
                    <a:pt x="1246764" y="15041"/>
                    <a:pt x="1236179" y="17174"/>
                    <a:pt x="1225550" y="19050"/>
                  </a:cubicBezTo>
                  <a:cubicBezTo>
                    <a:pt x="1200191" y="23525"/>
                    <a:pt x="1173779" y="23607"/>
                    <a:pt x="1149350" y="31750"/>
                  </a:cubicBezTo>
                  <a:cubicBezTo>
                    <a:pt x="1143000" y="33867"/>
                    <a:pt x="1136980" y="37682"/>
                    <a:pt x="1130300" y="38100"/>
                  </a:cubicBezTo>
                  <a:cubicBezTo>
                    <a:pt x="1069000" y="41931"/>
                    <a:pt x="1007533" y="42333"/>
                    <a:pt x="946150" y="44450"/>
                  </a:cubicBezTo>
                  <a:lnTo>
                    <a:pt x="908050" y="50800"/>
                  </a:lnTo>
                  <a:cubicBezTo>
                    <a:pt x="897431" y="52731"/>
                    <a:pt x="887010" y="55811"/>
                    <a:pt x="876300" y="57150"/>
                  </a:cubicBezTo>
                  <a:cubicBezTo>
                    <a:pt x="869999" y="57938"/>
                    <a:pt x="863600" y="57150"/>
                    <a:pt x="857250" y="57150"/>
                  </a:cubicBezTo>
                </a:path>
              </a:pathLst>
            </a:custGeom>
            <a:solidFill>
              <a:schemeClr val="bg1">
                <a:lumMod val="85000"/>
                <a:alpha val="73000"/>
              </a:schemeClr>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자유형 22"/>
            <p:cNvSpPr/>
            <p:nvPr/>
          </p:nvSpPr>
          <p:spPr>
            <a:xfrm>
              <a:off x="2536233" y="1969557"/>
              <a:ext cx="2210949" cy="1149350"/>
            </a:xfrm>
            <a:custGeom>
              <a:avLst/>
              <a:gdLst>
                <a:gd name="connsiteX0" fmla="*/ 712349 w 2210949"/>
                <a:gd name="connsiteY0" fmla="*/ 44450 h 1149350"/>
                <a:gd name="connsiteX1" fmla="*/ 572649 w 2210949"/>
                <a:gd name="connsiteY1" fmla="*/ 50800 h 1149350"/>
                <a:gd name="connsiteX2" fmla="*/ 547249 w 2210949"/>
                <a:gd name="connsiteY2" fmla="*/ 76200 h 1149350"/>
                <a:gd name="connsiteX3" fmla="*/ 502799 w 2210949"/>
                <a:gd name="connsiteY3" fmla="*/ 114300 h 1149350"/>
                <a:gd name="connsiteX4" fmla="*/ 477399 w 2210949"/>
                <a:gd name="connsiteY4" fmla="*/ 165100 h 1149350"/>
                <a:gd name="connsiteX5" fmla="*/ 471049 w 2210949"/>
                <a:gd name="connsiteY5" fmla="*/ 203200 h 1149350"/>
                <a:gd name="connsiteX6" fmla="*/ 451999 w 2210949"/>
                <a:gd name="connsiteY6" fmla="*/ 444500 h 1149350"/>
                <a:gd name="connsiteX7" fmla="*/ 439299 w 2210949"/>
                <a:gd name="connsiteY7" fmla="*/ 463550 h 1149350"/>
                <a:gd name="connsiteX8" fmla="*/ 407549 w 2210949"/>
                <a:gd name="connsiteY8" fmla="*/ 476250 h 1149350"/>
                <a:gd name="connsiteX9" fmla="*/ 356749 w 2210949"/>
                <a:gd name="connsiteY9" fmla="*/ 520700 h 1149350"/>
                <a:gd name="connsiteX10" fmla="*/ 331349 w 2210949"/>
                <a:gd name="connsiteY10" fmla="*/ 546100 h 1149350"/>
                <a:gd name="connsiteX11" fmla="*/ 312299 w 2210949"/>
                <a:gd name="connsiteY11" fmla="*/ 558800 h 1149350"/>
                <a:gd name="connsiteX12" fmla="*/ 274199 w 2210949"/>
                <a:gd name="connsiteY12" fmla="*/ 596900 h 1149350"/>
                <a:gd name="connsiteX13" fmla="*/ 242449 w 2210949"/>
                <a:gd name="connsiteY13" fmla="*/ 635000 h 1149350"/>
                <a:gd name="connsiteX14" fmla="*/ 229749 w 2210949"/>
                <a:gd name="connsiteY14" fmla="*/ 654050 h 1149350"/>
                <a:gd name="connsiteX15" fmla="*/ 185299 w 2210949"/>
                <a:gd name="connsiteY15" fmla="*/ 711200 h 1149350"/>
                <a:gd name="connsiteX16" fmla="*/ 178949 w 2210949"/>
                <a:gd name="connsiteY16" fmla="*/ 730250 h 1149350"/>
                <a:gd name="connsiteX17" fmla="*/ 166249 w 2210949"/>
                <a:gd name="connsiteY17" fmla="*/ 749300 h 1149350"/>
                <a:gd name="connsiteX18" fmla="*/ 159899 w 2210949"/>
                <a:gd name="connsiteY18" fmla="*/ 787400 h 1149350"/>
                <a:gd name="connsiteX19" fmla="*/ 153549 w 2210949"/>
                <a:gd name="connsiteY19" fmla="*/ 806450 h 1149350"/>
                <a:gd name="connsiteX20" fmla="*/ 147199 w 2210949"/>
                <a:gd name="connsiteY20" fmla="*/ 831850 h 1149350"/>
                <a:gd name="connsiteX21" fmla="*/ 134499 w 2210949"/>
                <a:gd name="connsiteY21" fmla="*/ 889000 h 1149350"/>
                <a:gd name="connsiteX22" fmla="*/ 128149 w 2210949"/>
                <a:gd name="connsiteY22" fmla="*/ 939800 h 1149350"/>
                <a:gd name="connsiteX23" fmla="*/ 102749 w 2210949"/>
                <a:gd name="connsiteY23" fmla="*/ 958850 h 1149350"/>
                <a:gd name="connsiteX24" fmla="*/ 51949 w 2210949"/>
                <a:gd name="connsiteY24" fmla="*/ 971550 h 1149350"/>
                <a:gd name="connsiteX25" fmla="*/ 7499 w 2210949"/>
                <a:gd name="connsiteY25" fmla="*/ 984250 h 1149350"/>
                <a:gd name="connsiteX26" fmla="*/ 1149 w 2210949"/>
                <a:gd name="connsiteY26" fmla="*/ 1003300 h 1149350"/>
                <a:gd name="connsiteX27" fmla="*/ 32899 w 2210949"/>
                <a:gd name="connsiteY27" fmla="*/ 1016000 h 1149350"/>
                <a:gd name="connsiteX28" fmla="*/ 96399 w 2210949"/>
                <a:gd name="connsiteY28" fmla="*/ 1028700 h 1149350"/>
                <a:gd name="connsiteX29" fmla="*/ 128149 w 2210949"/>
                <a:gd name="connsiteY29" fmla="*/ 1035050 h 1149350"/>
                <a:gd name="connsiteX30" fmla="*/ 312299 w 2210949"/>
                <a:gd name="connsiteY30" fmla="*/ 1009650 h 1149350"/>
                <a:gd name="connsiteX31" fmla="*/ 331349 w 2210949"/>
                <a:gd name="connsiteY31" fmla="*/ 990600 h 1149350"/>
                <a:gd name="connsiteX32" fmla="*/ 356749 w 2210949"/>
                <a:gd name="connsiteY32" fmla="*/ 952500 h 1149350"/>
                <a:gd name="connsiteX33" fmla="*/ 490099 w 2210949"/>
                <a:gd name="connsiteY33" fmla="*/ 933450 h 1149350"/>
                <a:gd name="connsiteX34" fmla="*/ 509149 w 2210949"/>
                <a:gd name="connsiteY34" fmla="*/ 927100 h 1149350"/>
                <a:gd name="connsiteX35" fmla="*/ 559949 w 2210949"/>
                <a:gd name="connsiteY35" fmla="*/ 895350 h 1149350"/>
                <a:gd name="connsiteX36" fmla="*/ 578999 w 2210949"/>
                <a:gd name="connsiteY36" fmla="*/ 882650 h 1149350"/>
                <a:gd name="connsiteX37" fmla="*/ 598049 w 2210949"/>
                <a:gd name="connsiteY37" fmla="*/ 876300 h 1149350"/>
                <a:gd name="connsiteX38" fmla="*/ 636149 w 2210949"/>
                <a:gd name="connsiteY38" fmla="*/ 901700 h 1149350"/>
                <a:gd name="connsiteX39" fmla="*/ 705999 w 2210949"/>
                <a:gd name="connsiteY39" fmla="*/ 933450 h 1149350"/>
                <a:gd name="connsiteX40" fmla="*/ 852049 w 2210949"/>
                <a:gd name="connsiteY40" fmla="*/ 927100 h 1149350"/>
                <a:gd name="connsiteX41" fmla="*/ 890149 w 2210949"/>
                <a:gd name="connsiteY41" fmla="*/ 920750 h 1149350"/>
                <a:gd name="connsiteX42" fmla="*/ 934599 w 2210949"/>
                <a:gd name="connsiteY42" fmla="*/ 908050 h 1149350"/>
                <a:gd name="connsiteX43" fmla="*/ 1023499 w 2210949"/>
                <a:gd name="connsiteY43" fmla="*/ 914400 h 1149350"/>
                <a:gd name="connsiteX44" fmla="*/ 1048899 w 2210949"/>
                <a:gd name="connsiteY44" fmla="*/ 933450 h 1149350"/>
                <a:gd name="connsiteX45" fmla="*/ 1067949 w 2210949"/>
                <a:gd name="connsiteY45" fmla="*/ 939800 h 1149350"/>
                <a:gd name="connsiteX46" fmla="*/ 1086999 w 2210949"/>
                <a:gd name="connsiteY46" fmla="*/ 952500 h 1149350"/>
                <a:gd name="connsiteX47" fmla="*/ 1144149 w 2210949"/>
                <a:gd name="connsiteY47" fmla="*/ 971550 h 1149350"/>
                <a:gd name="connsiteX48" fmla="*/ 1169549 w 2210949"/>
                <a:gd name="connsiteY48" fmla="*/ 984250 h 1149350"/>
                <a:gd name="connsiteX49" fmla="*/ 1207649 w 2210949"/>
                <a:gd name="connsiteY49" fmla="*/ 996950 h 1149350"/>
                <a:gd name="connsiteX50" fmla="*/ 1233049 w 2210949"/>
                <a:gd name="connsiteY50" fmla="*/ 1009650 h 1149350"/>
                <a:gd name="connsiteX51" fmla="*/ 1264799 w 2210949"/>
                <a:gd name="connsiteY51" fmla="*/ 1016000 h 1149350"/>
                <a:gd name="connsiteX52" fmla="*/ 1328299 w 2210949"/>
                <a:gd name="connsiteY52" fmla="*/ 1035050 h 1149350"/>
                <a:gd name="connsiteX53" fmla="*/ 1347349 w 2210949"/>
                <a:gd name="connsiteY53" fmla="*/ 1054100 h 1149350"/>
                <a:gd name="connsiteX54" fmla="*/ 1391799 w 2210949"/>
                <a:gd name="connsiteY54" fmla="*/ 1079500 h 1149350"/>
                <a:gd name="connsiteX55" fmla="*/ 1410849 w 2210949"/>
                <a:gd name="connsiteY55" fmla="*/ 1092200 h 1149350"/>
                <a:gd name="connsiteX56" fmla="*/ 1436249 w 2210949"/>
                <a:gd name="connsiteY56" fmla="*/ 1098550 h 1149350"/>
                <a:gd name="connsiteX57" fmla="*/ 1537849 w 2210949"/>
                <a:gd name="connsiteY57" fmla="*/ 1111250 h 1149350"/>
                <a:gd name="connsiteX58" fmla="*/ 1569599 w 2210949"/>
                <a:gd name="connsiteY58" fmla="*/ 1130300 h 1149350"/>
                <a:gd name="connsiteX59" fmla="*/ 1594999 w 2210949"/>
                <a:gd name="connsiteY59" fmla="*/ 1136650 h 1149350"/>
                <a:gd name="connsiteX60" fmla="*/ 1626749 w 2210949"/>
                <a:gd name="connsiteY60" fmla="*/ 1149350 h 1149350"/>
                <a:gd name="connsiteX61" fmla="*/ 1829949 w 2210949"/>
                <a:gd name="connsiteY61" fmla="*/ 1143000 h 1149350"/>
                <a:gd name="connsiteX62" fmla="*/ 1906149 w 2210949"/>
                <a:gd name="connsiteY62" fmla="*/ 1104900 h 1149350"/>
                <a:gd name="connsiteX63" fmla="*/ 1931549 w 2210949"/>
                <a:gd name="connsiteY63" fmla="*/ 1073150 h 1149350"/>
                <a:gd name="connsiteX64" fmla="*/ 1956949 w 2210949"/>
                <a:gd name="connsiteY64" fmla="*/ 1054100 h 1149350"/>
                <a:gd name="connsiteX65" fmla="*/ 1969649 w 2210949"/>
                <a:gd name="connsiteY65" fmla="*/ 1022350 h 1149350"/>
                <a:gd name="connsiteX66" fmla="*/ 1969649 w 2210949"/>
                <a:gd name="connsiteY66" fmla="*/ 869950 h 1149350"/>
                <a:gd name="connsiteX67" fmla="*/ 1975999 w 2210949"/>
                <a:gd name="connsiteY67" fmla="*/ 844550 h 1149350"/>
                <a:gd name="connsiteX68" fmla="*/ 1988699 w 2210949"/>
                <a:gd name="connsiteY68" fmla="*/ 819150 h 1149350"/>
                <a:gd name="connsiteX69" fmla="*/ 2020449 w 2210949"/>
                <a:gd name="connsiteY69" fmla="*/ 774700 h 1149350"/>
                <a:gd name="connsiteX70" fmla="*/ 2045849 w 2210949"/>
                <a:gd name="connsiteY70" fmla="*/ 717550 h 1149350"/>
                <a:gd name="connsiteX71" fmla="*/ 2064899 w 2210949"/>
                <a:gd name="connsiteY71" fmla="*/ 603250 h 1149350"/>
                <a:gd name="connsiteX72" fmla="*/ 2077599 w 2210949"/>
                <a:gd name="connsiteY72" fmla="*/ 565150 h 1149350"/>
                <a:gd name="connsiteX73" fmla="*/ 2109349 w 2210949"/>
                <a:gd name="connsiteY73" fmla="*/ 514350 h 1149350"/>
                <a:gd name="connsiteX74" fmla="*/ 2134749 w 2210949"/>
                <a:gd name="connsiteY74" fmla="*/ 463550 h 1149350"/>
                <a:gd name="connsiteX75" fmla="*/ 2166499 w 2210949"/>
                <a:gd name="connsiteY75" fmla="*/ 406400 h 1149350"/>
                <a:gd name="connsiteX76" fmla="*/ 2185549 w 2210949"/>
                <a:gd name="connsiteY76" fmla="*/ 374650 h 1149350"/>
                <a:gd name="connsiteX77" fmla="*/ 2198249 w 2210949"/>
                <a:gd name="connsiteY77" fmla="*/ 355600 h 1149350"/>
                <a:gd name="connsiteX78" fmla="*/ 2210949 w 2210949"/>
                <a:gd name="connsiteY78" fmla="*/ 317500 h 1149350"/>
                <a:gd name="connsiteX79" fmla="*/ 2204599 w 2210949"/>
                <a:gd name="connsiteY79" fmla="*/ 298450 h 1149350"/>
                <a:gd name="connsiteX80" fmla="*/ 2191899 w 2210949"/>
                <a:gd name="connsiteY80" fmla="*/ 279400 h 1149350"/>
                <a:gd name="connsiteX81" fmla="*/ 2198249 w 2210949"/>
                <a:gd name="connsiteY81" fmla="*/ 260350 h 1149350"/>
                <a:gd name="connsiteX82" fmla="*/ 2179199 w 2210949"/>
                <a:gd name="connsiteY82" fmla="*/ 190500 h 1149350"/>
                <a:gd name="connsiteX83" fmla="*/ 2147449 w 2210949"/>
                <a:gd name="connsiteY83" fmla="*/ 171450 h 1149350"/>
                <a:gd name="connsiteX84" fmla="*/ 1982349 w 2210949"/>
                <a:gd name="connsiteY84" fmla="*/ 133350 h 1149350"/>
                <a:gd name="connsiteX85" fmla="*/ 1893449 w 2210949"/>
                <a:gd name="connsiteY85" fmla="*/ 127000 h 1149350"/>
                <a:gd name="connsiteX86" fmla="*/ 1594999 w 2210949"/>
                <a:gd name="connsiteY86" fmla="*/ 133350 h 1149350"/>
                <a:gd name="connsiteX87" fmla="*/ 1518799 w 2210949"/>
                <a:gd name="connsiteY87" fmla="*/ 152400 h 1149350"/>
                <a:gd name="connsiteX88" fmla="*/ 1315599 w 2210949"/>
                <a:gd name="connsiteY88" fmla="*/ 146050 h 1149350"/>
                <a:gd name="connsiteX89" fmla="*/ 1226699 w 2210949"/>
                <a:gd name="connsiteY89" fmla="*/ 127000 h 1149350"/>
                <a:gd name="connsiteX90" fmla="*/ 1207649 w 2210949"/>
                <a:gd name="connsiteY90" fmla="*/ 120650 h 1149350"/>
                <a:gd name="connsiteX91" fmla="*/ 1175899 w 2210949"/>
                <a:gd name="connsiteY91" fmla="*/ 114300 h 1149350"/>
                <a:gd name="connsiteX92" fmla="*/ 1131449 w 2210949"/>
                <a:gd name="connsiteY92" fmla="*/ 95250 h 1149350"/>
                <a:gd name="connsiteX93" fmla="*/ 1099699 w 2210949"/>
                <a:gd name="connsiteY93" fmla="*/ 82550 h 1149350"/>
                <a:gd name="connsiteX94" fmla="*/ 1067949 w 2210949"/>
                <a:gd name="connsiteY94" fmla="*/ 63500 h 1149350"/>
                <a:gd name="connsiteX95" fmla="*/ 1048899 w 2210949"/>
                <a:gd name="connsiteY95" fmla="*/ 57150 h 1149350"/>
                <a:gd name="connsiteX96" fmla="*/ 998099 w 2210949"/>
                <a:gd name="connsiteY96" fmla="*/ 31750 h 1149350"/>
                <a:gd name="connsiteX97" fmla="*/ 883799 w 2210949"/>
                <a:gd name="connsiteY97" fmla="*/ 6350 h 1149350"/>
                <a:gd name="connsiteX98" fmla="*/ 832999 w 2210949"/>
                <a:gd name="connsiteY98" fmla="*/ 0 h 1149350"/>
                <a:gd name="connsiteX99" fmla="*/ 718699 w 2210949"/>
                <a:gd name="connsiteY99" fmla="*/ 12700 h 1149350"/>
                <a:gd name="connsiteX100" fmla="*/ 699649 w 2210949"/>
                <a:gd name="connsiteY100" fmla="*/ 25400 h 1149350"/>
                <a:gd name="connsiteX101" fmla="*/ 642499 w 2210949"/>
                <a:gd name="connsiteY101" fmla="*/ 44450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10949" h="1149350">
                  <a:moveTo>
                    <a:pt x="712349" y="44450"/>
                  </a:moveTo>
                  <a:cubicBezTo>
                    <a:pt x="665782" y="46567"/>
                    <a:pt x="618425" y="41997"/>
                    <a:pt x="572649" y="50800"/>
                  </a:cubicBezTo>
                  <a:cubicBezTo>
                    <a:pt x="560891" y="53061"/>
                    <a:pt x="556340" y="68408"/>
                    <a:pt x="547249" y="76200"/>
                  </a:cubicBezTo>
                  <a:cubicBezTo>
                    <a:pt x="518428" y="100904"/>
                    <a:pt x="533295" y="75091"/>
                    <a:pt x="502799" y="114300"/>
                  </a:cubicBezTo>
                  <a:cubicBezTo>
                    <a:pt x="491794" y="128450"/>
                    <a:pt x="481421" y="146999"/>
                    <a:pt x="477399" y="165100"/>
                  </a:cubicBezTo>
                  <a:cubicBezTo>
                    <a:pt x="474606" y="177669"/>
                    <a:pt x="473166" y="190500"/>
                    <a:pt x="471049" y="203200"/>
                  </a:cubicBezTo>
                  <a:cubicBezTo>
                    <a:pt x="476849" y="365613"/>
                    <a:pt x="499948" y="340610"/>
                    <a:pt x="451999" y="444500"/>
                  </a:cubicBezTo>
                  <a:cubicBezTo>
                    <a:pt x="448801" y="451429"/>
                    <a:pt x="445509" y="459114"/>
                    <a:pt x="439299" y="463550"/>
                  </a:cubicBezTo>
                  <a:cubicBezTo>
                    <a:pt x="430024" y="470175"/>
                    <a:pt x="418132" y="472017"/>
                    <a:pt x="407549" y="476250"/>
                  </a:cubicBezTo>
                  <a:cubicBezTo>
                    <a:pt x="358369" y="525430"/>
                    <a:pt x="426521" y="458680"/>
                    <a:pt x="356749" y="520700"/>
                  </a:cubicBezTo>
                  <a:cubicBezTo>
                    <a:pt x="347800" y="528655"/>
                    <a:pt x="340440" y="538308"/>
                    <a:pt x="331349" y="546100"/>
                  </a:cubicBezTo>
                  <a:cubicBezTo>
                    <a:pt x="325555" y="551067"/>
                    <a:pt x="317695" y="553404"/>
                    <a:pt x="312299" y="558800"/>
                  </a:cubicBezTo>
                  <a:cubicBezTo>
                    <a:pt x="265041" y="606058"/>
                    <a:pt x="319094" y="566970"/>
                    <a:pt x="274199" y="596900"/>
                  </a:cubicBezTo>
                  <a:cubicBezTo>
                    <a:pt x="242667" y="644198"/>
                    <a:pt x="283193" y="586107"/>
                    <a:pt x="242449" y="635000"/>
                  </a:cubicBezTo>
                  <a:cubicBezTo>
                    <a:pt x="237563" y="640863"/>
                    <a:pt x="234328" y="647945"/>
                    <a:pt x="229749" y="654050"/>
                  </a:cubicBezTo>
                  <a:cubicBezTo>
                    <a:pt x="215269" y="673357"/>
                    <a:pt x="185299" y="711200"/>
                    <a:pt x="185299" y="711200"/>
                  </a:cubicBezTo>
                  <a:cubicBezTo>
                    <a:pt x="183182" y="717550"/>
                    <a:pt x="181942" y="724263"/>
                    <a:pt x="178949" y="730250"/>
                  </a:cubicBezTo>
                  <a:cubicBezTo>
                    <a:pt x="175536" y="737076"/>
                    <a:pt x="168662" y="742060"/>
                    <a:pt x="166249" y="749300"/>
                  </a:cubicBezTo>
                  <a:cubicBezTo>
                    <a:pt x="162178" y="761514"/>
                    <a:pt x="162692" y="774831"/>
                    <a:pt x="159899" y="787400"/>
                  </a:cubicBezTo>
                  <a:cubicBezTo>
                    <a:pt x="158447" y="793934"/>
                    <a:pt x="155388" y="800014"/>
                    <a:pt x="153549" y="806450"/>
                  </a:cubicBezTo>
                  <a:cubicBezTo>
                    <a:pt x="151151" y="814841"/>
                    <a:pt x="148911" y="823292"/>
                    <a:pt x="147199" y="831850"/>
                  </a:cubicBezTo>
                  <a:cubicBezTo>
                    <a:pt x="136023" y="887728"/>
                    <a:pt x="146857" y="851926"/>
                    <a:pt x="134499" y="889000"/>
                  </a:cubicBezTo>
                  <a:cubicBezTo>
                    <a:pt x="132382" y="905933"/>
                    <a:pt x="135211" y="924264"/>
                    <a:pt x="128149" y="939800"/>
                  </a:cubicBezTo>
                  <a:cubicBezTo>
                    <a:pt x="123770" y="949435"/>
                    <a:pt x="112518" y="954779"/>
                    <a:pt x="102749" y="958850"/>
                  </a:cubicBezTo>
                  <a:cubicBezTo>
                    <a:pt x="86637" y="965563"/>
                    <a:pt x="68882" y="967317"/>
                    <a:pt x="51949" y="971550"/>
                  </a:cubicBezTo>
                  <a:cubicBezTo>
                    <a:pt x="20055" y="979523"/>
                    <a:pt x="34828" y="975140"/>
                    <a:pt x="7499" y="984250"/>
                  </a:cubicBezTo>
                  <a:cubicBezTo>
                    <a:pt x="5382" y="990600"/>
                    <a:pt x="-3032" y="998073"/>
                    <a:pt x="1149" y="1003300"/>
                  </a:cubicBezTo>
                  <a:cubicBezTo>
                    <a:pt x="8270" y="1012201"/>
                    <a:pt x="22085" y="1012395"/>
                    <a:pt x="32899" y="1016000"/>
                  </a:cubicBezTo>
                  <a:cubicBezTo>
                    <a:pt x="53116" y="1022739"/>
                    <a:pt x="75765" y="1024948"/>
                    <a:pt x="96399" y="1028700"/>
                  </a:cubicBezTo>
                  <a:cubicBezTo>
                    <a:pt x="107018" y="1030631"/>
                    <a:pt x="117566" y="1032933"/>
                    <a:pt x="128149" y="1035050"/>
                  </a:cubicBezTo>
                  <a:cubicBezTo>
                    <a:pt x="227149" y="1030925"/>
                    <a:pt x="252907" y="1054194"/>
                    <a:pt x="312299" y="1009650"/>
                  </a:cubicBezTo>
                  <a:cubicBezTo>
                    <a:pt x="319483" y="1004262"/>
                    <a:pt x="324999" y="996950"/>
                    <a:pt x="331349" y="990600"/>
                  </a:cubicBezTo>
                  <a:cubicBezTo>
                    <a:pt x="336740" y="974426"/>
                    <a:pt x="338062" y="960994"/>
                    <a:pt x="356749" y="952500"/>
                  </a:cubicBezTo>
                  <a:cubicBezTo>
                    <a:pt x="392304" y="936339"/>
                    <a:pt x="456584" y="936028"/>
                    <a:pt x="490099" y="933450"/>
                  </a:cubicBezTo>
                  <a:cubicBezTo>
                    <a:pt x="496449" y="931333"/>
                    <a:pt x="503273" y="930305"/>
                    <a:pt x="509149" y="927100"/>
                  </a:cubicBezTo>
                  <a:cubicBezTo>
                    <a:pt x="526679" y="917538"/>
                    <a:pt x="543334" y="906427"/>
                    <a:pt x="559949" y="895350"/>
                  </a:cubicBezTo>
                  <a:cubicBezTo>
                    <a:pt x="566299" y="891117"/>
                    <a:pt x="572173" y="886063"/>
                    <a:pt x="578999" y="882650"/>
                  </a:cubicBezTo>
                  <a:cubicBezTo>
                    <a:pt x="584986" y="879657"/>
                    <a:pt x="591699" y="878417"/>
                    <a:pt x="598049" y="876300"/>
                  </a:cubicBezTo>
                  <a:cubicBezTo>
                    <a:pt x="652092" y="889811"/>
                    <a:pt x="600035" y="870745"/>
                    <a:pt x="636149" y="901700"/>
                  </a:cubicBezTo>
                  <a:cubicBezTo>
                    <a:pt x="658157" y="920564"/>
                    <a:pt x="679208" y="924520"/>
                    <a:pt x="705999" y="933450"/>
                  </a:cubicBezTo>
                  <a:cubicBezTo>
                    <a:pt x="754682" y="931333"/>
                    <a:pt x="803435" y="930453"/>
                    <a:pt x="852049" y="927100"/>
                  </a:cubicBezTo>
                  <a:cubicBezTo>
                    <a:pt x="864894" y="926214"/>
                    <a:pt x="877524" y="923275"/>
                    <a:pt x="890149" y="920750"/>
                  </a:cubicBezTo>
                  <a:cubicBezTo>
                    <a:pt x="910083" y="916763"/>
                    <a:pt x="916443" y="914102"/>
                    <a:pt x="934599" y="908050"/>
                  </a:cubicBezTo>
                  <a:cubicBezTo>
                    <a:pt x="964232" y="910167"/>
                    <a:pt x="994498" y="907955"/>
                    <a:pt x="1023499" y="914400"/>
                  </a:cubicBezTo>
                  <a:cubicBezTo>
                    <a:pt x="1033830" y="916696"/>
                    <a:pt x="1039710" y="928199"/>
                    <a:pt x="1048899" y="933450"/>
                  </a:cubicBezTo>
                  <a:cubicBezTo>
                    <a:pt x="1054711" y="936771"/>
                    <a:pt x="1061962" y="936807"/>
                    <a:pt x="1067949" y="939800"/>
                  </a:cubicBezTo>
                  <a:cubicBezTo>
                    <a:pt x="1074775" y="943213"/>
                    <a:pt x="1079954" y="949565"/>
                    <a:pt x="1086999" y="952500"/>
                  </a:cubicBezTo>
                  <a:cubicBezTo>
                    <a:pt x="1105535" y="960223"/>
                    <a:pt x="1125407" y="964342"/>
                    <a:pt x="1144149" y="971550"/>
                  </a:cubicBezTo>
                  <a:cubicBezTo>
                    <a:pt x="1152984" y="974948"/>
                    <a:pt x="1160760" y="980734"/>
                    <a:pt x="1169549" y="984250"/>
                  </a:cubicBezTo>
                  <a:cubicBezTo>
                    <a:pt x="1181978" y="989222"/>
                    <a:pt x="1195220" y="991978"/>
                    <a:pt x="1207649" y="996950"/>
                  </a:cubicBezTo>
                  <a:cubicBezTo>
                    <a:pt x="1216438" y="1000466"/>
                    <a:pt x="1224069" y="1006657"/>
                    <a:pt x="1233049" y="1009650"/>
                  </a:cubicBezTo>
                  <a:cubicBezTo>
                    <a:pt x="1243288" y="1013063"/>
                    <a:pt x="1254461" y="1012899"/>
                    <a:pt x="1264799" y="1016000"/>
                  </a:cubicBezTo>
                  <a:cubicBezTo>
                    <a:pt x="1348341" y="1041063"/>
                    <a:pt x="1245820" y="1018554"/>
                    <a:pt x="1328299" y="1035050"/>
                  </a:cubicBezTo>
                  <a:cubicBezTo>
                    <a:pt x="1334649" y="1041400"/>
                    <a:pt x="1340450" y="1048351"/>
                    <a:pt x="1347349" y="1054100"/>
                  </a:cubicBezTo>
                  <a:cubicBezTo>
                    <a:pt x="1364226" y="1068164"/>
                    <a:pt x="1372037" y="1068208"/>
                    <a:pt x="1391799" y="1079500"/>
                  </a:cubicBezTo>
                  <a:cubicBezTo>
                    <a:pt x="1398425" y="1083286"/>
                    <a:pt x="1403834" y="1089194"/>
                    <a:pt x="1410849" y="1092200"/>
                  </a:cubicBezTo>
                  <a:cubicBezTo>
                    <a:pt x="1418871" y="1095638"/>
                    <a:pt x="1427730" y="1096657"/>
                    <a:pt x="1436249" y="1098550"/>
                  </a:cubicBezTo>
                  <a:cubicBezTo>
                    <a:pt x="1481672" y="1108644"/>
                    <a:pt x="1477293" y="1105745"/>
                    <a:pt x="1537849" y="1111250"/>
                  </a:cubicBezTo>
                  <a:cubicBezTo>
                    <a:pt x="1548432" y="1117600"/>
                    <a:pt x="1558321" y="1125287"/>
                    <a:pt x="1569599" y="1130300"/>
                  </a:cubicBezTo>
                  <a:cubicBezTo>
                    <a:pt x="1577574" y="1133844"/>
                    <a:pt x="1586720" y="1133890"/>
                    <a:pt x="1594999" y="1136650"/>
                  </a:cubicBezTo>
                  <a:cubicBezTo>
                    <a:pt x="1605813" y="1140255"/>
                    <a:pt x="1616166" y="1145117"/>
                    <a:pt x="1626749" y="1149350"/>
                  </a:cubicBezTo>
                  <a:lnTo>
                    <a:pt x="1829949" y="1143000"/>
                  </a:lnTo>
                  <a:cubicBezTo>
                    <a:pt x="1857994" y="1138538"/>
                    <a:pt x="1906149" y="1104900"/>
                    <a:pt x="1906149" y="1104900"/>
                  </a:cubicBezTo>
                  <a:cubicBezTo>
                    <a:pt x="1914616" y="1094317"/>
                    <a:pt x="1921965" y="1082734"/>
                    <a:pt x="1931549" y="1073150"/>
                  </a:cubicBezTo>
                  <a:cubicBezTo>
                    <a:pt x="1939033" y="1065666"/>
                    <a:pt x="1950599" y="1062567"/>
                    <a:pt x="1956949" y="1054100"/>
                  </a:cubicBezTo>
                  <a:cubicBezTo>
                    <a:pt x="1963788" y="1044981"/>
                    <a:pt x="1965416" y="1032933"/>
                    <a:pt x="1969649" y="1022350"/>
                  </a:cubicBezTo>
                  <a:cubicBezTo>
                    <a:pt x="1963640" y="938226"/>
                    <a:pt x="1959013" y="944399"/>
                    <a:pt x="1969649" y="869950"/>
                  </a:cubicBezTo>
                  <a:cubicBezTo>
                    <a:pt x="1970883" y="861310"/>
                    <a:pt x="1972935" y="852722"/>
                    <a:pt x="1975999" y="844550"/>
                  </a:cubicBezTo>
                  <a:cubicBezTo>
                    <a:pt x="1979323" y="835687"/>
                    <a:pt x="1983682" y="827177"/>
                    <a:pt x="1988699" y="819150"/>
                  </a:cubicBezTo>
                  <a:cubicBezTo>
                    <a:pt x="2011414" y="782806"/>
                    <a:pt x="2002538" y="806045"/>
                    <a:pt x="2020449" y="774700"/>
                  </a:cubicBezTo>
                  <a:cubicBezTo>
                    <a:pt x="2029301" y="759210"/>
                    <a:pt x="2040406" y="733879"/>
                    <a:pt x="2045849" y="717550"/>
                  </a:cubicBezTo>
                  <a:cubicBezTo>
                    <a:pt x="2058173" y="680578"/>
                    <a:pt x="2055495" y="640866"/>
                    <a:pt x="2064899" y="603250"/>
                  </a:cubicBezTo>
                  <a:cubicBezTo>
                    <a:pt x="2068146" y="590263"/>
                    <a:pt x="2072059" y="577337"/>
                    <a:pt x="2077599" y="565150"/>
                  </a:cubicBezTo>
                  <a:cubicBezTo>
                    <a:pt x="2083070" y="553115"/>
                    <a:pt x="2100628" y="527432"/>
                    <a:pt x="2109349" y="514350"/>
                  </a:cubicBezTo>
                  <a:cubicBezTo>
                    <a:pt x="2120375" y="459218"/>
                    <a:pt x="2105642" y="502360"/>
                    <a:pt x="2134749" y="463550"/>
                  </a:cubicBezTo>
                  <a:cubicBezTo>
                    <a:pt x="2151764" y="440863"/>
                    <a:pt x="2153575" y="429663"/>
                    <a:pt x="2166499" y="406400"/>
                  </a:cubicBezTo>
                  <a:cubicBezTo>
                    <a:pt x="2172493" y="395611"/>
                    <a:pt x="2179008" y="385116"/>
                    <a:pt x="2185549" y="374650"/>
                  </a:cubicBezTo>
                  <a:cubicBezTo>
                    <a:pt x="2189594" y="368178"/>
                    <a:pt x="2195149" y="362574"/>
                    <a:pt x="2198249" y="355600"/>
                  </a:cubicBezTo>
                  <a:cubicBezTo>
                    <a:pt x="2203686" y="343367"/>
                    <a:pt x="2210949" y="317500"/>
                    <a:pt x="2210949" y="317500"/>
                  </a:cubicBezTo>
                  <a:cubicBezTo>
                    <a:pt x="2208832" y="311150"/>
                    <a:pt x="2207592" y="304437"/>
                    <a:pt x="2204599" y="298450"/>
                  </a:cubicBezTo>
                  <a:cubicBezTo>
                    <a:pt x="2201186" y="291624"/>
                    <a:pt x="2193154" y="286928"/>
                    <a:pt x="2191899" y="279400"/>
                  </a:cubicBezTo>
                  <a:cubicBezTo>
                    <a:pt x="2190799" y="272798"/>
                    <a:pt x="2196132" y="266700"/>
                    <a:pt x="2198249" y="260350"/>
                  </a:cubicBezTo>
                  <a:cubicBezTo>
                    <a:pt x="2191899" y="237067"/>
                    <a:pt x="2191173" y="211454"/>
                    <a:pt x="2179199" y="190500"/>
                  </a:cubicBezTo>
                  <a:cubicBezTo>
                    <a:pt x="2173076" y="179784"/>
                    <a:pt x="2158793" y="176312"/>
                    <a:pt x="2147449" y="171450"/>
                  </a:cubicBezTo>
                  <a:cubicBezTo>
                    <a:pt x="2096421" y="149581"/>
                    <a:pt x="2036507" y="139368"/>
                    <a:pt x="1982349" y="133350"/>
                  </a:cubicBezTo>
                  <a:cubicBezTo>
                    <a:pt x="1952822" y="130069"/>
                    <a:pt x="1923082" y="129117"/>
                    <a:pt x="1893449" y="127000"/>
                  </a:cubicBezTo>
                  <a:cubicBezTo>
                    <a:pt x="1793966" y="129117"/>
                    <a:pt x="1694277" y="126619"/>
                    <a:pt x="1594999" y="133350"/>
                  </a:cubicBezTo>
                  <a:cubicBezTo>
                    <a:pt x="1568877" y="135121"/>
                    <a:pt x="1518799" y="152400"/>
                    <a:pt x="1518799" y="152400"/>
                  </a:cubicBezTo>
                  <a:cubicBezTo>
                    <a:pt x="1451066" y="150283"/>
                    <a:pt x="1383193" y="150878"/>
                    <a:pt x="1315599" y="146050"/>
                  </a:cubicBezTo>
                  <a:cubicBezTo>
                    <a:pt x="1305879" y="145356"/>
                    <a:pt x="1247837" y="133039"/>
                    <a:pt x="1226699" y="127000"/>
                  </a:cubicBezTo>
                  <a:cubicBezTo>
                    <a:pt x="1220263" y="125161"/>
                    <a:pt x="1214143" y="122273"/>
                    <a:pt x="1207649" y="120650"/>
                  </a:cubicBezTo>
                  <a:cubicBezTo>
                    <a:pt x="1197178" y="118032"/>
                    <a:pt x="1186370" y="116918"/>
                    <a:pt x="1175899" y="114300"/>
                  </a:cubicBezTo>
                  <a:cubicBezTo>
                    <a:pt x="1153541" y="108710"/>
                    <a:pt x="1154815" y="105635"/>
                    <a:pt x="1131449" y="95250"/>
                  </a:cubicBezTo>
                  <a:cubicBezTo>
                    <a:pt x="1121033" y="90621"/>
                    <a:pt x="1109894" y="87648"/>
                    <a:pt x="1099699" y="82550"/>
                  </a:cubicBezTo>
                  <a:cubicBezTo>
                    <a:pt x="1088660" y="77030"/>
                    <a:pt x="1078988" y="69020"/>
                    <a:pt x="1067949" y="63500"/>
                  </a:cubicBezTo>
                  <a:cubicBezTo>
                    <a:pt x="1061962" y="60507"/>
                    <a:pt x="1054993" y="59920"/>
                    <a:pt x="1048899" y="57150"/>
                  </a:cubicBezTo>
                  <a:cubicBezTo>
                    <a:pt x="1031664" y="49316"/>
                    <a:pt x="1016466" y="36342"/>
                    <a:pt x="998099" y="31750"/>
                  </a:cubicBezTo>
                  <a:cubicBezTo>
                    <a:pt x="965469" y="23593"/>
                    <a:pt x="916045" y="10381"/>
                    <a:pt x="883799" y="6350"/>
                  </a:cubicBezTo>
                  <a:lnTo>
                    <a:pt x="832999" y="0"/>
                  </a:lnTo>
                  <a:cubicBezTo>
                    <a:pt x="821098" y="793"/>
                    <a:pt x="748999" y="-2450"/>
                    <a:pt x="718699" y="12700"/>
                  </a:cubicBezTo>
                  <a:cubicBezTo>
                    <a:pt x="711873" y="16113"/>
                    <a:pt x="705999" y="21167"/>
                    <a:pt x="699649" y="25400"/>
                  </a:cubicBezTo>
                  <a:cubicBezTo>
                    <a:pt x="687944" y="60514"/>
                    <a:pt x="699992" y="44450"/>
                    <a:pt x="642499" y="44450"/>
                  </a:cubicBezTo>
                </a:path>
              </a:pathLst>
            </a:custGeom>
            <a:solidFill>
              <a:schemeClr val="bg1">
                <a:lumMod val="85000"/>
                <a:alpha val="73000"/>
              </a:schemeClr>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6" name="자유형 25"/>
          <p:cNvSpPr/>
          <p:nvPr/>
        </p:nvSpPr>
        <p:spPr>
          <a:xfrm>
            <a:off x="7370819" y="1327150"/>
            <a:ext cx="1169931" cy="973160"/>
          </a:xfrm>
          <a:custGeom>
            <a:avLst/>
            <a:gdLst>
              <a:gd name="connsiteX0" fmla="*/ 128531 w 1169931"/>
              <a:gd name="connsiteY0" fmla="*/ 0 h 973160"/>
              <a:gd name="connsiteX1" fmla="*/ 109481 w 1169931"/>
              <a:gd name="connsiteY1" fmla="*/ 44450 h 973160"/>
              <a:gd name="connsiteX2" fmla="*/ 52331 w 1169931"/>
              <a:gd name="connsiteY2" fmla="*/ 330200 h 973160"/>
              <a:gd name="connsiteX3" fmla="*/ 20581 w 1169931"/>
              <a:gd name="connsiteY3" fmla="*/ 565150 h 973160"/>
              <a:gd name="connsiteX4" fmla="*/ 1531 w 1169931"/>
              <a:gd name="connsiteY4" fmla="*/ 641350 h 973160"/>
              <a:gd name="connsiteX5" fmla="*/ 7881 w 1169931"/>
              <a:gd name="connsiteY5" fmla="*/ 965200 h 973160"/>
              <a:gd name="connsiteX6" fmla="*/ 45981 w 1169931"/>
              <a:gd name="connsiteY6" fmla="*/ 971550 h 973160"/>
              <a:gd name="connsiteX7" fmla="*/ 954031 w 1169931"/>
              <a:gd name="connsiteY7" fmla="*/ 965200 h 973160"/>
              <a:gd name="connsiteX8" fmla="*/ 973081 w 1169931"/>
              <a:gd name="connsiteY8" fmla="*/ 952500 h 973160"/>
              <a:gd name="connsiteX9" fmla="*/ 992131 w 1169931"/>
              <a:gd name="connsiteY9" fmla="*/ 927100 h 973160"/>
              <a:gd name="connsiteX10" fmla="*/ 1011181 w 1169931"/>
              <a:gd name="connsiteY10" fmla="*/ 908050 h 973160"/>
              <a:gd name="connsiteX11" fmla="*/ 1042931 w 1169931"/>
              <a:gd name="connsiteY11" fmla="*/ 825500 h 973160"/>
              <a:gd name="connsiteX12" fmla="*/ 1061981 w 1169931"/>
              <a:gd name="connsiteY12" fmla="*/ 730250 h 973160"/>
              <a:gd name="connsiteX13" fmla="*/ 1081031 w 1169931"/>
              <a:gd name="connsiteY13" fmla="*/ 660400 h 973160"/>
              <a:gd name="connsiteX14" fmla="*/ 1093731 w 1169931"/>
              <a:gd name="connsiteY14" fmla="*/ 622300 h 973160"/>
              <a:gd name="connsiteX15" fmla="*/ 1100081 w 1169931"/>
              <a:gd name="connsiteY15" fmla="*/ 596900 h 973160"/>
              <a:gd name="connsiteX16" fmla="*/ 1112781 w 1169931"/>
              <a:gd name="connsiteY16" fmla="*/ 552450 h 973160"/>
              <a:gd name="connsiteX17" fmla="*/ 1119131 w 1169931"/>
              <a:gd name="connsiteY17" fmla="*/ 527050 h 973160"/>
              <a:gd name="connsiteX18" fmla="*/ 1138181 w 1169931"/>
              <a:gd name="connsiteY18" fmla="*/ 476250 h 973160"/>
              <a:gd name="connsiteX19" fmla="*/ 1150881 w 1169931"/>
              <a:gd name="connsiteY19" fmla="*/ 393700 h 973160"/>
              <a:gd name="connsiteX20" fmla="*/ 1157231 w 1169931"/>
              <a:gd name="connsiteY20" fmla="*/ 349250 h 973160"/>
              <a:gd name="connsiteX21" fmla="*/ 1169931 w 1169931"/>
              <a:gd name="connsiteY21" fmla="*/ 311150 h 973160"/>
              <a:gd name="connsiteX22" fmla="*/ 1163581 w 1169931"/>
              <a:gd name="connsiteY22" fmla="*/ 152400 h 973160"/>
              <a:gd name="connsiteX23" fmla="*/ 1131831 w 1169931"/>
              <a:gd name="connsiteY23" fmla="*/ 127000 h 973160"/>
              <a:gd name="connsiteX24" fmla="*/ 1106431 w 1169931"/>
              <a:gd name="connsiteY24" fmla="*/ 120650 h 973160"/>
              <a:gd name="connsiteX25" fmla="*/ 998481 w 1169931"/>
              <a:gd name="connsiteY25" fmla="*/ 114300 h 973160"/>
              <a:gd name="connsiteX26" fmla="*/ 954031 w 1169931"/>
              <a:gd name="connsiteY26" fmla="*/ 107950 h 973160"/>
              <a:gd name="connsiteX27" fmla="*/ 928631 w 1169931"/>
              <a:gd name="connsiteY27" fmla="*/ 101600 h 973160"/>
              <a:gd name="connsiteX28" fmla="*/ 846081 w 1169931"/>
              <a:gd name="connsiteY28" fmla="*/ 95250 h 973160"/>
              <a:gd name="connsiteX29" fmla="*/ 782581 w 1169931"/>
              <a:gd name="connsiteY29" fmla="*/ 88900 h 973160"/>
              <a:gd name="connsiteX30" fmla="*/ 744481 w 1169931"/>
              <a:gd name="connsiteY30" fmla="*/ 82550 h 973160"/>
              <a:gd name="connsiteX31" fmla="*/ 712731 w 1169931"/>
              <a:gd name="connsiteY31" fmla="*/ 76200 h 973160"/>
              <a:gd name="connsiteX32" fmla="*/ 611131 w 1169931"/>
              <a:gd name="connsiteY32" fmla="*/ 69850 h 973160"/>
              <a:gd name="connsiteX33" fmla="*/ 541281 w 1169931"/>
              <a:gd name="connsiteY33" fmla="*/ 57150 h 973160"/>
              <a:gd name="connsiteX34" fmla="*/ 509531 w 1169931"/>
              <a:gd name="connsiteY34" fmla="*/ 50800 h 973160"/>
              <a:gd name="connsiteX35" fmla="*/ 71381 w 1169931"/>
              <a:gd name="connsiteY35" fmla="*/ 38100 h 97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69931" h="973160">
                <a:moveTo>
                  <a:pt x="128531" y="0"/>
                </a:moveTo>
                <a:cubicBezTo>
                  <a:pt x="122181" y="14817"/>
                  <a:pt x="113301" y="28789"/>
                  <a:pt x="109481" y="44450"/>
                </a:cubicBezTo>
                <a:cubicBezTo>
                  <a:pt x="86879" y="137118"/>
                  <a:pt x="69601" y="235215"/>
                  <a:pt x="52331" y="330200"/>
                </a:cubicBezTo>
                <a:cubicBezTo>
                  <a:pt x="45467" y="412569"/>
                  <a:pt x="41732" y="480548"/>
                  <a:pt x="20581" y="565150"/>
                </a:cubicBezTo>
                <a:lnTo>
                  <a:pt x="1531" y="641350"/>
                </a:lnTo>
                <a:cubicBezTo>
                  <a:pt x="3648" y="749300"/>
                  <a:pt x="-6524" y="858194"/>
                  <a:pt x="7881" y="965200"/>
                </a:cubicBezTo>
                <a:cubicBezTo>
                  <a:pt x="9599" y="977960"/>
                  <a:pt x="33106" y="971550"/>
                  <a:pt x="45981" y="971550"/>
                </a:cubicBezTo>
                <a:lnTo>
                  <a:pt x="954031" y="965200"/>
                </a:lnTo>
                <a:cubicBezTo>
                  <a:pt x="960381" y="960967"/>
                  <a:pt x="967685" y="957896"/>
                  <a:pt x="973081" y="952500"/>
                </a:cubicBezTo>
                <a:cubicBezTo>
                  <a:pt x="980565" y="945016"/>
                  <a:pt x="985243" y="935135"/>
                  <a:pt x="992131" y="927100"/>
                </a:cubicBezTo>
                <a:cubicBezTo>
                  <a:pt x="997975" y="920282"/>
                  <a:pt x="1004831" y="914400"/>
                  <a:pt x="1011181" y="908050"/>
                </a:cubicBezTo>
                <a:cubicBezTo>
                  <a:pt x="1033224" y="841920"/>
                  <a:pt x="1021251" y="868861"/>
                  <a:pt x="1042931" y="825500"/>
                </a:cubicBezTo>
                <a:cubicBezTo>
                  <a:pt x="1049281" y="793750"/>
                  <a:pt x="1051742" y="760967"/>
                  <a:pt x="1061981" y="730250"/>
                </a:cubicBezTo>
                <a:cubicBezTo>
                  <a:pt x="1100359" y="615115"/>
                  <a:pt x="1054105" y="759129"/>
                  <a:pt x="1081031" y="660400"/>
                </a:cubicBezTo>
                <a:cubicBezTo>
                  <a:pt x="1084553" y="647485"/>
                  <a:pt x="1089884" y="635122"/>
                  <a:pt x="1093731" y="622300"/>
                </a:cubicBezTo>
                <a:cubicBezTo>
                  <a:pt x="1096239" y="613941"/>
                  <a:pt x="1097785" y="605320"/>
                  <a:pt x="1100081" y="596900"/>
                </a:cubicBezTo>
                <a:cubicBezTo>
                  <a:pt x="1104136" y="582033"/>
                  <a:pt x="1108726" y="567317"/>
                  <a:pt x="1112781" y="552450"/>
                </a:cubicBezTo>
                <a:cubicBezTo>
                  <a:pt x="1115077" y="544030"/>
                  <a:pt x="1116067" y="535222"/>
                  <a:pt x="1119131" y="527050"/>
                </a:cubicBezTo>
                <a:cubicBezTo>
                  <a:pt x="1139214" y="473496"/>
                  <a:pt x="1126327" y="529594"/>
                  <a:pt x="1138181" y="476250"/>
                </a:cubicBezTo>
                <a:cubicBezTo>
                  <a:pt x="1147072" y="436240"/>
                  <a:pt x="1144466" y="441811"/>
                  <a:pt x="1150881" y="393700"/>
                </a:cubicBezTo>
                <a:cubicBezTo>
                  <a:pt x="1152859" y="378864"/>
                  <a:pt x="1153866" y="363834"/>
                  <a:pt x="1157231" y="349250"/>
                </a:cubicBezTo>
                <a:cubicBezTo>
                  <a:pt x="1160241" y="336206"/>
                  <a:pt x="1169931" y="311150"/>
                  <a:pt x="1169931" y="311150"/>
                </a:cubicBezTo>
                <a:cubicBezTo>
                  <a:pt x="1167814" y="258233"/>
                  <a:pt x="1169223" y="205058"/>
                  <a:pt x="1163581" y="152400"/>
                </a:cubicBezTo>
                <a:cubicBezTo>
                  <a:pt x="1161536" y="133313"/>
                  <a:pt x="1145520" y="130911"/>
                  <a:pt x="1131831" y="127000"/>
                </a:cubicBezTo>
                <a:cubicBezTo>
                  <a:pt x="1123440" y="124602"/>
                  <a:pt x="1115119" y="121477"/>
                  <a:pt x="1106431" y="120650"/>
                </a:cubicBezTo>
                <a:cubicBezTo>
                  <a:pt x="1070548" y="117233"/>
                  <a:pt x="1034464" y="116417"/>
                  <a:pt x="998481" y="114300"/>
                </a:cubicBezTo>
                <a:cubicBezTo>
                  <a:pt x="983664" y="112183"/>
                  <a:pt x="968757" y="110627"/>
                  <a:pt x="954031" y="107950"/>
                </a:cubicBezTo>
                <a:cubicBezTo>
                  <a:pt x="945445" y="106389"/>
                  <a:pt x="937298" y="102620"/>
                  <a:pt x="928631" y="101600"/>
                </a:cubicBezTo>
                <a:cubicBezTo>
                  <a:pt x="901222" y="98375"/>
                  <a:pt x="873575" y="97641"/>
                  <a:pt x="846081" y="95250"/>
                </a:cubicBezTo>
                <a:cubicBezTo>
                  <a:pt x="824889" y="93407"/>
                  <a:pt x="803689" y="91538"/>
                  <a:pt x="782581" y="88900"/>
                </a:cubicBezTo>
                <a:cubicBezTo>
                  <a:pt x="769805" y="87303"/>
                  <a:pt x="757149" y="84853"/>
                  <a:pt x="744481" y="82550"/>
                </a:cubicBezTo>
                <a:cubicBezTo>
                  <a:pt x="733862" y="80619"/>
                  <a:pt x="723475" y="77223"/>
                  <a:pt x="712731" y="76200"/>
                </a:cubicBezTo>
                <a:cubicBezTo>
                  <a:pt x="678951" y="72983"/>
                  <a:pt x="644998" y="71967"/>
                  <a:pt x="611131" y="69850"/>
                </a:cubicBezTo>
                <a:cubicBezTo>
                  <a:pt x="532704" y="54165"/>
                  <a:pt x="630649" y="73399"/>
                  <a:pt x="541281" y="57150"/>
                </a:cubicBezTo>
                <a:cubicBezTo>
                  <a:pt x="530662" y="55219"/>
                  <a:pt x="520270" y="51874"/>
                  <a:pt x="509531" y="50800"/>
                </a:cubicBezTo>
                <a:cubicBezTo>
                  <a:pt x="308262" y="30673"/>
                  <a:pt x="315590" y="38100"/>
                  <a:pt x="71381" y="381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자유형 26"/>
          <p:cNvSpPr/>
          <p:nvPr/>
        </p:nvSpPr>
        <p:spPr>
          <a:xfrm>
            <a:off x="7454743" y="1423797"/>
            <a:ext cx="984407" cy="843153"/>
          </a:xfrm>
          <a:custGeom>
            <a:avLst/>
            <a:gdLst>
              <a:gd name="connsiteX0" fmla="*/ 38257 w 984407"/>
              <a:gd name="connsiteY0" fmla="*/ 24003 h 843153"/>
              <a:gd name="connsiteX1" fmla="*/ 25557 w 984407"/>
              <a:gd name="connsiteY1" fmla="*/ 493903 h 843153"/>
              <a:gd name="connsiteX2" fmla="*/ 12857 w 984407"/>
              <a:gd name="connsiteY2" fmla="*/ 532003 h 843153"/>
              <a:gd name="connsiteX3" fmla="*/ 6507 w 984407"/>
              <a:gd name="connsiteY3" fmla="*/ 754253 h 843153"/>
              <a:gd name="connsiteX4" fmla="*/ 12857 w 984407"/>
              <a:gd name="connsiteY4" fmla="*/ 836803 h 843153"/>
              <a:gd name="connsiteX5" fmla="*/ 50957 w 984407"/>
              <a:gd name="connsiteY5" fmla="*/ 843153 h 843153"/>
              <a:gd name="connsiteX6" fmla="*/ 228757 w 984407"/>
              <a:gd name="connsiteY6" fmla="*/ 836803 h 843153"/>
              <a:gd name="connsiteX7" fmla="*/ 247807 w 984407"/>
              <a:gd name="connsiteY7" fmla="*/ 830453 h 843153"/>
              <a:gd name="connsiteX8" fmla="*/ 304957 w 984407"/>
              <a:gd name="connsiteY8" fmla="*/ 824103 h 843153"/>
              <a:gd name="connsiteX9" fmla="*/ 349407 w 984407"/>
              <a:gd name="connsiteY9" fmla="*/ 817753 h 843153"/>
              <a:gd name="connsiteX10" fmla="*/ 451007 w 984407"/>
              <a:gd name="connsiteY10" fmla="*/ 805053 h 843153"/>
              <a:gd name="connsiteX11" fmla="*/ 819307 w 984407"/>
              <a:gd name="connsiteY11" fmla="*/ 798703 h 843153"/>
              <a:gd name="connsiteX12" fmla="*/ 844707 w 984407"/>
              <a:gd name="connsiteY12" fmla="*/ 786003 h 843153"/>
              <a:gd name="connsiteX13" fmla="*/ 851057 w 984407"/>
              <a:gd name="connsiteY13" fmla="*/ 766953 h 843153"/>
              <a:gd name="connsiteX14" fmla="*/ 863757 w 984407"/>
              <a:gd name="connsiteY14" fmla="*/ 716153 h 843153"/>
              <a:gd name="connsiteX15" fmla="*/ 889157 w 984407"/>
              <a:gd name="connsiteY15" fmla="*/ 665353 h 843153"/>
              <a:gd name="connsiteX16" fmla="*/ 901857 w 984407"/>
              <a:gd name="connsiteY16" fmla="*/ 595503 h 843153"/>
              <a:gd name="connsiteX17" fmla="*/ 914557 w 984407"/>
              <a:gd name="connsiteY17" fmla="*/ 570103 h 843153"/>
              <a:gd name="connsiteX18" fmla="*/ 927257 w 984407"/>
              <a:gd name="connsiteY18" fmla="*/ 481203 h 843153"/>
              <a:gd name="connsiteX19" fmla="*/ 933607 w 984407"/>
              <a:gd name="connsiteY19" fmla="*/ 462153 h 843153"/>
              <a:gd name="connsiteX20" fmla="*/ 946307 w 984407"/>
              <a:gd name="connsiteY20" fmla="*/ 405003 h 843153"/>
              <a:gd name="connsiteX21" fmla="*/ 959007 w 984407"/>
              <a:gd name="connsiteY21" fmla="*/ 360553 h 843153"/>
              <a:gd name="connsiteX22" fmla="*/ 978057 w 984407"/>
              <a:gd name="connsiteY22" fmla="*/ 246253 h 843153"/>
              <a:gd name="connsiteX23" fmla="*/ 984407 w 984407"/>
              <a:gd name="connsiteY23" fmla="*/ 182753 h 843153"/>
              <a:gd name="connsiteX24" fmla="*/ 959007 w 984407"/>
              <a:gd name="connsiteY24" fmla="*/ 119253 h 843153"/>
              <a:gd name="connsiteX25" fmla="*/ 933607 w 984407"/>
              <a:gd name="connsiteY25" fmla="*/ 112903 h 843153"/>
              <a:gd name="connsiteX26" fmla="*/ 285907 w 984407"/>
              <a:gd name="connsiteY26" fmla="*/ 106553 h 843153"/>
              <a:gd name="connsiteX27" fmla="*/ 197007 w 984407"/>
              <a:gd name="connsiteY27" fmla="*/ 100203 h 843153"/>
              <a:gd name="connsiteX28" fmla="*/ 177957 w 984407"/>
              <a:gd name="connsiteY28" fmla="*/ 93853 h 843153"/>
              <a:gd name="connsiteX29" fmla="*/ 108107 w 984407"/>
              <a:gd name="connsiteY29" fmla="*/ 81153 h 843153"/>
              <a:gd name="connsiteX30" fmla="*/ 70007 w 984407"/>
              <a:gd name="connsiteY30" fmla="*/ 68453 h 843153"/>
              <a:gd name="connsiteX31" fmla="*/ 38257 w 984407"/>
              <a:gd name="connsiteY31" fmla="*/ 24003 h 843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84407" h="843153">
                <a:moveTo>
                  <a:pt x="38257" y="24003"/>
                </a:moveTo>
                <a:cubicBezTo>
                  <a:pt x="30849" y="94911"/>
                  <a:pt x="47277" y="-41854"/>
                  <a:pt x="25557" y="493903"/>
                </a:cubicBezTo>
                <a:cubicBezTo>
                  <a:pt x="25015" y="507279"/>
                  <a:pt x="12857" y="532003"/>
                  <a:pt x="12857" y="532003"/>
                </a:cubicBezTo>
                <a:cubicBezTo>
                  <a:pt x="10740" y="606086"/>
                  <a:pt x="10032" y="680223"/>
                  <a:pt x="6507" y="754253"/>
                </a:cubicBezTo>
                <a:cubicBezTo>
                  <a:pt x="5433" y="776811"/>
                  <a:pt x="-10988" y="815938"/>
                  <a:pt x="12857" y="836803"/>
                </a:cubicBezTo>
                <a:cubicBezTo>
                  <a:pt x="22547" y="845281"/>
                  <a:pt x="38257" y="841036"/>
                  <a:pt x="50957" y="843153"/>
                </a:cubicBezTo>
                <a:cubicBezTo>
                  <a:pt x="110224" y="841036"/>
                  <a:pt x="169576" y="840621"/>
                  <a:pt x="228757" y="836803"/>
                </a:cubicBezTo>
                <a:cubicBezTo>
                  <a:pt x="235437" y="836372"/>
                  <a:pt x="241205" y="831553"/>
                  <a:pt x="247807" y="830453"/>
                </a:cubicBezTo>
                <a:cubicBezTo>
                  <a:pt x="266713" y="827302"/>
                  <a:pt x="285938" y="826480"/>
                  <a:pt x="304957" y="824103"/>
                </a:cubicBezTo>
                <a:cubicBezTo>
                  <a:pt x="319809" y="822247"/>
                  <a:pt x="334644" y="820214"/>
                  <a:pt x="349407" y="817753"/>
                </a:cubicBezTo>
                <a:cubicBezTo>
                  <a:pt x="400585" y="809223"/>
                  <a:pt x="377984" y="807170"/>
                  <a:pt x="451007" y="805053"/>
                </a:cubicBezTo>
                <a:cubicBezTo>
                  <a:pt x="573740" y="801496"/>
                  <a:pt x="696540" y="800820"/>
                  <a:pt x="819307" y="798703"/>
                </a:cubicBezTo>
                <a:cubicBezTo>
                  <a:pt x="827774" y="794470"/>
                  <a:pt x="838014" y="792696"/>
                  <a:pt x="844707" y="786003"/>
                </a:cubicBezTo>
                <a:cubicBezTo>
                  <a:pt x="849440" y="781270"/>
                  <a:pt x="849296" y="773411"/>
                  <a:pt x="851057" y="766953"/>
                </a:cubicBezTo>
                <a:cubicBezTo>
                  <a:pt x="855650" y="750114"/>
                  <a:pt x="854075" y="730676"/>
                  <a:pt x="863757" y="716153"/>
                </a:cubicBezTo>
                <a:cubicBezTo>
                  <a:pt x="879313" y="692819"/>
                  <a:pt x="878801" y="696422"/>
                  <a:pt x="889157" y="665353"/>
                </a:cubicBezTo>
                <a:cubicBezTo>
                  <a:pt x="906279" y="613988"/>
                  <a:pt x="882025" y="668220"/>
                  <a:pt x="901857" y="595503"/>
                </a:cubicBezTo>
                <a:cubicBezTo>
                  <a:pt x="904348" y="586371"/>
                  <a:pt x="910324" y="578570"/>
                  <a:pt x="914557" y="570103"/>
                </a:cubicBezTo>
                <a:cubicBezTo>
                  <a:pt x="918790" y="540470"/>
                  <a:pt x="917791" y="509601"/>
                  <a:pt x="927257" y="481203"/>
                </a:cubicBezTo>
                <a:cubicBezTo>
                  <a:pt x="929374" y="474853"/>
                  <a:pt x="931984" y="468647"/>
                  <a:pt x="933607" y="462153"/>
                </a:cubicBezTo>
                <a:cubicBezTo>
                  <a:pt x="946701" y="409775"/>
                  <a:pt x="933270" y="450633"/>
                  <a:pt x="946307" y="405003"/>
                </a:cubicBezTo>
                <a:cubicBezTo>
                  <a:pt x="954377" y="376760"/>
                  <a:pt x="952390" y="393638"/>
                  <a:pt x="959007" y="360553"/>
                </a:cubicBezTo>
                <a:cubicBezTo>
                  <a:pt x="965617" y="327504"/>
                  <a:pt x="973905" y="281542"/>
                  <a:pt x="978057" y="246253"/>
                </a:cubicBezTo>
                <a:cubicBezTo>
                  <a:pt x="980542" y="225126"/>
                  <a:pt x="982290" y="203920"/>
                  <a:pt x="984407" y="182753"/>
                </a:cubicBezTo>
                <a:cubicBezTo>
                  <a:pt x="977900" y="124194"/>
                  <a:pt x="996037" y="129833"/>
                  <a:pt x="959007" y="119253"/>
                </a:cubicBezTo>
                <a:cubicBezTo>
                  <a:pt x="950616" y="116855"/>
                  <a:pt x="942333" y="113068"/>
                  <a:pt x="933607" y="112903"/>
                </a:cubicBezTo>
                <a:lnTo>
                  <a:pt x="285907" y="106553"/>
                </a:lnTo>
                <a:cubicBezTo>
                  <a:pt x="256274" y="104436"/>
                  <a:pt x="226512" y="103674"/>
                  <a:pt x="197007" y="100203"/>
                </a:cubicBezTo>
                <a:cubicBezTo>
                  <a:pt x="190359" y="99421"/>
                  <a:pt x="184521" y="95166"/>
                  <a:pt x="177957" y="93853"/>
                </a:cubicBezTo>
                <a:cubicBezTo>
                  <a:pt x="128762" y="84014"/>
                  <a:pt x="145756" y="92448"/>
                  <a:pt x="108107" y="81153"/>
                </a:cubicBezTo>
                <a:cubicBezTo>
                  <a:pt x="95285" y="77306"/>
                  <a:pt x="82707" y="72686"/>
                  <a:pt x="70007" y="68453"/>
                </a:cubicBezTo>
                <a:cubicBezTo>
                  <a:pt x="48117" y="61156"/>
                  <a:pt x="45665" y="-46905"/>
                  <a:pt x="38257" y="24003"/>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자유형 27"/>
          <p:cNvSpPr/>
          <p:nvPr/>
        </p:nvSpPr>
        <p:spPr>
          <a:xfrm>
            <a:off x="7541077" y="2266950"/>
            <a:ext cx="802057" cy="271052"/>
          </a:xfrm>
          <a:custGeom>
            <a:avLst/>
            <a:gdLst>
              <a:gd name="connsiteX0" fmla="*/ 211507 w 802057"/>
              <a:gd name="connsiteY0" fmla="*/ 0 h 271052"/>
              <a:gd name="connsiteX1" fmla="*/ 148007 w 802057"/>
              <a:gd name="connsiteY1" fmla="*/ 95250 h 271052"/>
              <a:gd name="connsiteX2" fmla="*/ 109907 w 802057"/>
              <a:gd name="connsiteY2" fmla="*/ 88900 h 271052"/>
              <a:gd name="connsiteX3" fmla="*/ 14657 w 802057"/>
              <a:gd name="connsiteY3" fmla="*/ 95250 h 271052"/>
              <a:gd name="connsiteX4" fmla="*/ 1957 w 802057"/>
              <a:gd name="connsiteY4" fmla="*/ 133350 h 271052"/>
              <a:gd name="connsiteX5" fmla="*/ 33707 w 802057"/>
              <a:gd name="connsiteY5" fmla="*/ 228600 h 271052"/>
              <a:gd name="connsiteX6" fmla="*/ 65457 w 802057"/>
              <a:gd name="connsiteY6" fmla="*/ 234950 h 271052"/>
              <a:gd name="connsiteX7" fmla="*/ 757607 w 802057"/>
              <a:gd name="connsiteY7" fmla="*/ 215900 h 271052"/>
              <a:gd name="connsiteX8" fmla="*/ 776657 w 802057"/>
              <a:gd name="connsiteY8" fmla="*/ 203200 h 271052"/>
              <a:gd name="connsiteX9" fmla="*/ 789357 w 802057"/>
              <a:gd name="connsiteY9" fmla="*/ 184150 h 271052"/>
              <a:gd name="connsiteX10" fmla="*/ 802057 w 802057"/>
              <a:gd name="connsiteY10" fmla="*/ 146050 h 271052"/>
              <a:gd name="connsiteX11" fmla="*/ 795707 w 802057"/>
              <a:gd name="connsiteY11" fmla="*/ 120650 h 271052"/>
              <a:gd name="connsiteX12" fmla="*/ 751257 w 802057"/>
              <a:gd name="connsiteY12" fmla="*/ 101600 h 271052"/>
              <a:gd name="connsiteX13" fmla="*/ 706807 w 802057"/>
              <a:gd name="connsiteY13" fmla="*/ 88900 h 271052"/>
              <a:gd name="connsiteX14" fmla="*/ 598857 w 802057"/>
              <a:gd name="connsiteY14" fmla="*/ 82550 h 271052"/>
              <a:gd name="connsiteX15" fmla="*/ 592507 w 802057"/>
              <a:gd name="connsiteY15" fmla="*/ 19050 h 271052"/>
              <a:gd name="connsiteX16" fmla="*/ 160707 w 802057"/>
              <a:gd name="connsiteY16" fmla="*/ 12700 h 271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2057" h="271052">
                <a:moveTo>
                  <a:pt x="211507" y="0"/>
                </a:moveTo>
                <a:cubicBezTo>
                  <a:pt x="204183" y="117184"/>
                  <a:pt x="238757" y="107350"/>
                  <a:pt x="148007" y="95250"/>
                </a:cubicBezTo>
                <a:cubicBezTo>
                  <a:pt x="135245" y="93548"/>
                  <a:pt x="122607" y="91017"/>
                  <a:pt x="109907" y="88900"/>
                </a:cubicBezTo>
                <a:cubicBezTo>
                  <a:pt x="78157" y="91017"/>
                  <a:pt x="44081" y="83134"/>
                  <a:pt x="14657" y="95250"/>
                </a:cubicBezTo>
                <a:cubicBezTo>
                  <a:pt x="2278" y="100347"/>
                  <a:pt x="1957" y="133350"/>
                  <a:pt x="1957" y="133350"/>
                </a:cubicBezTo>
                <a:cubicBezTo>
                  <a:pt x="8557" y="225745"/>
                  <a:pt x="-20405" y="216575"/>
                  <a:pt x="33707" y="228600"/>
                </a:cubicBezTo>
                <a:cubicBezTo>
                  <a:pt x="44243" y="230941"/>
                  <a:pt x="54874" y="232833"/>
                  <a:pt x="65457" y="234950"/>
                </a:cubicBezTo>
                <a:cubicBezTo>
                  <a:pt x="72512" y="234883"/>
                  <a:pt x="561911" y="327726"/>
                  <a:pt x="757607" y="215900"/>
                </a:cubicBezTo>
                <a:cubicBezTo>
                  <a:pt x="764233" y="212114"/>
                  <a:pt x="770307" y="207433"/>
                  <a:pt x="776657" y="203200"/>
                </a:cubicBezTo>
                <a:cubicBezTo>
                  <a:pt x="780890" y="196850"/>
                  <a:pt x="786257" y="191124"/>
                  <a:pt x="789357" y="184150"/>
                </a:cubicBezTo>
                <a:cubicBezTo>
                  <a:pt x="794794" y="171917"/>
                  <a:pt x="802057" y="146050"/>
                  <a:pt x="802057" y="146050"/>
                </a:cubicBezTo>
                <a:cubicBezTo>
                  <a:pt x="799940" y="137583"/>
                  <a:pt x="800548" y="127912"/>
                  <a:pt x="795707" y="120650"/>
                </a:cubicBezTo>
                <a:cubicBezTo>
                  <a:pt x="786609" y="107003"/>
                  <a:pt x="764377" y="105349"/>
                  <a:pt x="751257" y="101600"/>
                </a:cubicBezTo>
                <a:cubicBezTo>
                  <a:pt x="736970" y="97518"/>
                  <a:pt x="721695" y="90318"/>
                  <a:pt x="706807" y="88900"/>
                </a:cubicBezTo>
                <a:cubicBezTo>
                  <a:pt x="670924" y="85483"/>
                  <a:pt x="634840" y="84667"/>
                  <a:pt x="598857" y="82550"/>
                </a:cubicBezTo>
                <a:cubicBezTo>
                  <a:pt x="596740" y="61383"/>
                  <a:pt x="613301" y="23535"/>
                  <a:pt x="592507" y="19050"/>
                </a:cubicBezTo>
                <a:cubicBezTo>
                  <a:pt x="559534" y="11938"/>
                  <a:pt x="264742" y="12700"/>
                  <a:pt x="160707" y="12700"/>
                </a:cubicBezTo>
              </a:path>
            </a:pathLst>
          </a:cu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자유형 30"/>
          <p:cNvSpPr/>
          <p:nvPr/>
        </p:nvSpPr>
        <p:spPr>
          <a:xfrm>
            <a:off x="1908808" y="3849908"/>
            <a:ext cx="53975" cy="47625"/>
          </a:xfrm>
          <a:custGeom>
            <a:avLst/>
            <a:gdLst>
              <a:gd name="connsiteX0" fmla="*/ 0 w 53975"/>
              <a:gd name="connsiteY0" fmla="*/ 47625 h 47625"/>
              <a:gd name="connsiteX1" fmla="*/ 15875 w 53975"/>
              <a:gd name="connsiteY1" fmla="*/ 41275 h 47625"/>
              <a:gd name="connsiteX2" fmla="*/ 25400 w 53975"/>
              <a:gd name="connsiteY2" fmla="*/ 31750 h 47625"/>
              <a:gd name="connsiteX3" fmla="*/ 34925 w 53975"/>
              <a:gd name="connsiteY3" fmla="*/ 25400 h 47625"/>
              <a:gd name="connsiteX4" fmla="*/ 41275 w 53975"/>
              <a:gd name="connsiteY4" fmla="*/ 15875 h 47625"/>
              <a:gd name="connsiteX5" fmla="*/ 53975 w 53975"/>
              <a:gd name="connsiteY5" fmla="*/ 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75" h="47625">
                <a:moveTo>
                  <a:pt x="0" y="47625"/>
                </a:moveTo>
                <a:cubicBezTo>
                  <a:pt x="5292" y="45508"/>
                  <a:pt x="11042" y="44296"/>
                  <a:pt x="15875" y="41275"/>
                </a:cubicBezTo>
                <a:cubicBezTo>
                  <a:pt x="19683" y="38895"/>
                  <a:pt x="21951" y="34625"/>
                  <a:pt x="25400" y="31750"/>
                </a:cubicBezTo>
                <a:cubicBezTo>
                  <a:pt x="28331" y="29307"/>
                  <a:pt x="31750" y="27517"/>
                  <a:pt x="34925" y="25400"/>
                </a:cubicBezTo>
                <a:cubicBezTo>
                  <a:pt x="37042" y="22225"/>
                  <a:pt x="38832" y="18806"/>
                  <a:pt x="41275" y="15875"/>
                </a:cubicBezTo>
                <a:cubicBezTo>
                  <a:pt x="55273" y="-923"/>
                  <a:pt x="47316" y="13317"/>
                  <a:pt x="5397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자유형 31"/>
          <p:cNvSpPr/>
          <p:nvPr/>
        </p:nvSpPr>
        <p:spPr>
          <a:xfrm>
            <a:off x="1981833" y="3716558"/>
            <a:ext cx="34925" cy="41275"/>
          </a:xfrm>
          <a:custGeom>
            <a:avLst/>
            <a:gdLst>
              <a:gd name="connsiteX0" fmla="*/ 0 w 34925"/>
              <a:gd name="connsiteY0" fmla="*/ 41275 h 41275"/>
              <a:gd name="connsiteX1" fmla="*/ 22225 w 34925"/>
              <a:gd name="connsiteY1" fmla="*/ 19050 h 41275"/>
              <a:gd name="connsiteX2" fmla="*/ 34925 w 34925"/>
              <a:gd name="connsiteY2" fmla="*/ 0 h 41275"/>
            </a:gdLst>
            <a:ahLst/>
            <a:cxnLst>
              <a:cxn ang="0">
                <a:pos x="connsiteX0" y="connsiteY0"/>
              </a:cxn>
              <a:cxn ang="0">
                <a:pos x="connsiteX1" y="connsiteY1"/>
              </a:cxn>
              <a:cxn ang="0">
                <a:pos x="connsiteX2" y="connsiteY2"/>
              </a:cxn>
            </a:cxnLst>
            <a:rect l="l" t="t" r="r" b="b"/>
            <a:pathLst>
              <a:path w="34925" h="41275">
                <a:moveTo>
                  <a:pt x="0" y="41275"/>
                </a:moveTo>
                <a:cubicBezTo>
                  <a:pt x="29933" y="35288"/>
                  <a:pt x="4873" y="45079"/>
                  <a:pt x="22225" y="19050"/>
                </a:cubicBezTo>
                <a:lnTo>
                  <a:pt x="34925"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32"/>
          <p:cNvSpPr/>
          <p:nvPr/>
        </p:nvSpPr>
        <p:spPr>
          <a:xfrm>
            <a:off x="2052007" y="3809934"/>
            <a:ext cx="29202" cy="9787"/>
          </a:xfrm>
          <a:custGeom>
            <a:avLst/>
            <a:gdLst>
              <a:gd name="connsiteX0" fmla="*/ 126 w 29202"/>
              <a:gd name="connsiteY0" fmla="*/ 81 h 9787"/>
              <a:gd name="connsiteX1" fmla="*/ 19176 w 29202"/>
              <a:gd name="connsiteY1" fmla="*/ 9606 h 9787"/>
              <a:gd name="connsiteX2" fmla="*/ 28701 w 29202"/>
              <a:gd name="connsiteY2" fmla="*/ 6431 h 9787"/>
              <a:gd name="connsiteX3" fmla="*/ 126 w 29202"/>
              <a:gd name="connsiteY3" fmla="*/ 81 h 9787"/>
            </a:gdLst>
            <a:ahLst/>
            <a:cxnLst>
              <a:cxn ang="0">
                <a:pos x="connsiteX0" y="connsiteY0"/>
              </a:cxn>
              <a:cxn ang="0">
                <a:pos x="connsiteX1" y="connsiteY1"/>
              </a:cxn>
              <a:cxn ang="0">
                <a:pos x="connsiteX2" y="connsiteY2"/>
              </a:cxn>
              <a:cxn ang="0">
                <a:pos x="connsiteX3" y="connsiteY3"/>
              </a:cxn>
            </a:cxnLst>
            <a:rect l="l" t="t" r="r" b="b"/>
            <a:pathLst>
              <a:path w="29202" h="9787">
                <a:moveTo>
                  <a:pt x="126" y="81"/>
                </a:moveTo>
                <a:cubicBezTo>
                  <a:pt x="-1461" y="610"/>
                  <a:pt x="12246" y="8066"/>
                  <a:pt x="19176" y="9606"/>
                </a:cubicBezTo>
                <a:cubicBezTo>
                  <a:pt x="22443" y="10332"/>
                  <a:pt x="26334" y="8798"/>
                  <a:pt x="28701" y="6431"/>
                </a:cubicBezTo>
                <a:cubicBezTo>
                  <a:pt x="33549" y="1583"/>
                  <a:pt x="1713" y="-448"/>
                  <a:pt x="126" y="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자유형 33"/>
          <p:cNvSpPr/>
          <p:nvPr/>
        </p:nvSpPr>
        <p:spPr>
          <a:xfrm>
            <a:off x="2115183" y="3792758"/>
            <a:ext cx="57150" cy="95250"/>
          </a:xfrm>
          <a:custGeom>
            <a:avLst/>
            <a:gdLst>
              <a:gd name="connsiteX0" fmla="*/ 0 w 57150"/>
              <a:gd name="connsiteY0" fmla="*/ 95250 h 95250"/>
              <a:gd name="connsiteX1" fmla="*/ 34925 w 57150"/>
              <a:gd name="connsiteY1" fmla="*/ 76200 h 95250"/>
              <a:gd name="connsiteX2" fmla="*/ 41275 w 57150"/>
              <a:gd name="connsiteY2" fmla="*/ 57150 h 95250"/>
              <a:gd name="connsiteX3" fmla="*/ 47625 w 57150"/>
              <a:gd name="connsiteY3" fmla="*/ 44450 h 95250"/>
              <a:gd name="connsiteX4" fmla="*/ 53975 w 57150"/>
              <a:gd name="connsiteY4" fmla="*/ 6350 h 95250"/>
              <a:gd name="connsiteX5" fmla="*/ 57150 w 57150"/>
              <a:gd name="connsiteY5" fmla="*/ 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95250">
                <a:moveTo>
                  <a:pt x="0" y="95250"/>
                </a:moveTo>
                <a:cubicBezTo>
                  <a:pt x="11642" y="88900"/>
                  <a:pt x="25181" y="85195"/>
                  <a:pt x="34925" y="76200"/>
                </a:cubicBezTo>
                <a:cubicBezTo>
                  <a:pt x="39843" y="71660"/>
                  <a:pt x="38282" y="63137"/>
                  <a:pt x="41275" y="57150"/>
                </a:cubicBezTo>
                <a:lnTo>
                  <a:pt x="47625" y="44450"/>
                </a:lnTo>
                <a:cubicBezTo>
                  <a:pt x="49290" y="31128"/>
                  <a:pt x="49779" y="18937"/>
                  <a:pt x="53975" y="6350"/>
                </a:cubicBezTo>
                <a:cubicBezTo>
                  <a:pt x="54723" y="4105"/>
                  <a:pt x="56092" y="2117"/>
                  <a:pt x="57150" y="0"/>
                </a:cubicBez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자유형 34"/>
          <p:cNvSpPr/>
          <p:nvPr/>
        </p:nvSpPr>
        <p:spPr>
          <a:xfrm>
            <a:off x="2029458" y="3732433"/>
            <a:ext cx="31750" cy="41275"/>
          </a:xfrm>
          <a:custGeom>
            <a:avLst/>
            <a:gdLst>
              <a:gd name="connsiteX0" fmla="*/ 0 w 31750"/>
              <a:gd name="connsiteY0" fmla="*/ 41275 h 41275"/>
              <a:gd name="connsiteX1" fmla="*/ 3175 w 31750"/>
              <a:gd name="connsiteY1" fmla="*/ 25400 h 41275"/>
              <a:gd name="connsiteX2" fmla="*/ 6350 w 31750"/>
              <a:gd name="connsiteY2" fmla="*/ 15875 h 41275"/>
              <a:gd name="connsiteX3" fmla="*/ 15875 w 31750"/>
              <a:gd name="connsiteY3" fmla="*/ 12700 h 41275"/>
              <a:gd name="connsiteX4" fmla="*/ 19050 w 31750"/>
              <a:gd name="connsiteY4" fmla="*/ 3175 h 41275"/>
              <a:gd name="connsiteX5" fmla="*/ 31750 w 31750"/>
              <a:gd name="connsiteY5" fmla="*/ 0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 h="41275">
                <a:moveTo>
                  <a:pt x="0" y="41275"/>
                </a:moveTo>
                <a:cubicBezTo>
                  <a:pt x="1058" y="35983"/>
                  <a:pt x="1866" y="30635"/>
                  <a:pt x="3175" y="25400"/>
                </a:cubicBezTo>
                <a:cubicBezTo>
                  <a:pt x="3987" y="22153"/>
                  <a:pt x="3983" y="18242"/>
                  <a:pt x="6350" y="15875"/>
                </a:cubicBezTo>
                <a:cubicBezTo>
                  <a:pt x="8717" y="13508"/>
                  <a:pt x="12700" y="13758"/>
                  <a:pt x="15875" y="12700"/>
                </a:cubicBezTo>
                <a:cubicBezTo>
                  <a:pt x="16933" y="9525"/>
                  <a:pt x="16437" y="5266"/>
                  <a:pt x="19050" y="3175"/>
                </a:cubicBezTo>
                <a:cubicBezTo>
                  <a:pt x="22457" y="449"/>
                  <a:pt x="31750" y="0"/>
                  <a:pt x="3175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자유형 35"/>
          <p:cNvSpPr/>
          <p:nvPr/>
        </p:nvSpPr>
        <p:spPr>
          <a:xfrm>
            <a:off x="1962783" y="3876895"/>
            <a:ext cx="31750" cy="41275"/>
          </a:xfrm>
          <a:custGeom>
            <a:avLst/>
            <a:gdLst>
              <a:gd name="connsiteX0" fmla="*/ 0 w 31750"/>
              <a:gd name="connsiteY0" fmla="*/ 41275 h 41275"/>
              <a:gd name="connsiteX1" fmla="*/ 3175 w 31750"/>
              <a:gd name="connsiteY1" fmla="*/ 25400 h 41275"/>
              <a:gd name="connsiteX2" fmla="*/ 6350 w 31750"/>
              <a:gd name="connsiteY2" fmla="*/ 15875 h 41275"/>
              <a:gd name="connsiteX3" fmla="*/ 15875 w 31750"/>
              <a:gd name="connsiteY3" fmla="*/ 12700 h 41275"/>
              <a:gd name="connsiteX4" fmla="*/ 19050 w 31750"/>
              <a:gd name="connsiteY4" fmla="*/ 3175 h 41275"/>
              <a:gd name="connsiteX5" fmla="*/ 31750 w 31750"/>
              <a:gd name="connsiteY5" fmla="*/ 0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 h="41275">
                <a:moveTo>
                  <a:pt x="0" y="41275"/>
                </a:moveTo>
                <a:cubicBezTo>
                  <a:pt x="1058" y="35983"/>
                  <a:pt x="1866" y="30635"/>
                  <a:pt x="3175" y="25400"/>
                </a:cubicBezTo>
                <a:cubicBezTo>
                  <a:pt x="3987" y="22153"/>
                  <a:pt x="3983" y="18242"/>
                  <a:pt x="6350" y="15875"/>
                </a:cubicBezTo>
                <a:cubicBezTo>
                  <a:pt x="8717" y="13508"/>
                  <a:pt x="12700" y="13758"/>
                  <a:pt x="15875" y="12700"/>
                </a:cubicBezTo>
                <a:cubicBezTo>
                  <a:pt x="16933" y="9525"/>
                  <a:pt x="16437" y="5266"/>
                  <a:pt x="19050" y="3175"/>
                </a:cubicBezTo>
                <a:cubicBezTo>
                  <a:pt x="22457" y="449"/>
                  <a:pt x="31750" y="0"/>
                  <a:pt x="3175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자유형 38"/>
          <p:cNvSpPr/>
          <p:nvPr/>
        </p:nvSpPr>
        <p:spPr>
          <a:xfrm>
            <a:off x="566386" y="1520433"/>
            <a:ext cx="6664147" cy="299900"/>
          </a:xfrm>
          <a:custGeom>
            <a:avLst/>
            <a:gdLst>
              <a:gd name="connsiteX0" fmla="*/ 6664147 w 6664147"/>
              <a:gd name="connsiteY0" fmla="*/ 45900 h 299900"/>
              <a:gd name="connsiteX1" fmla="*/ 5859814 w 6664147"/>
              <a:gd name="connsiteY1" fmla="*/ 54367 h 299900"/>
              <a:gd name="connsiteX2" fmla="*/ 5089347 w 6664147"/>
              <a:gd name="connsiteY2" fmla="*/ 71300 h 299900"/>
              <a:gd name="connsiteX3" fmla="*/ 297214 w 6664147"/>
              <a:gd name="connsiteY3" fmla="*/ 62834 h 299900"/>
              <a:gd name="connsiteX4" fmla="*/ 271814 w 6664147"/>
              <a:gd name="connsiteY4" fmla="*/ 54367 h 299900"/>
              <a:gd name="connsiteX5" fmla="*/ 26281 w 6664147"/>
              <a:gd name="connsiteY5" fmla="*/ 37434 h 299900"/>
              <a:gd name="connsiteX6" fmla="*/ 17814 w 6664147"/>
              <a:gd name="connsiteY6" fmla="*/ 12034 h 299900"/>
              <a:gd name="connsiteX7" fmla="*/ 43214 w 6664147"/>
              <a:gd name="connsiteY7" fmla="*/ 3567 h 299900"/>
              <a:gd name="connsiteX8" fmla="*/ 9347 w 6664147"/>
              <a:gd name="connsiteY8" fmla="*/ 88234 h 299900"/>
              <a:gd name="connsiteX9" fmla="*/ 9347 w 6664147"/>
              <a:gd name="connsiteY9" fmla="*/ 147500 h 299900"/>
              <a:gd name="connsiteX10" fmla="*/ 34747 w 6664147"/>
              <a:gd name="connsiteY10" fmla="*/ 164434 h 299900"/>
              <a:gd name="connsiteX11" fmla="*/ 119414 w 6664147"/>
              <a:gd name="connsiteY11" fmla="*/ 240634 h 299900"/>
              <a:gd name="connsiteX12" fmla="*/ 178681 w 6664147"/>
              <a:gd name="connsiteY12" fmla="*/ 299900 h 29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64147" h="299900">
                <a:moveTo>
                  <a:pt x="6664147" y="45900"/>
                </a:moveTo>
                <a:lnTo>
                  <a:pt x="5859814" y="54367"/>
                </a:lnTo>
                <a:cubicBezTo>
                  <a:pt x="5218368" y="62004"/>
                  <a:pt x="5440682" y="51783"/>
                  <a:pt x="5089347" y="71300"/>
                </a:cubicBezTo>
                <a:lnTo>
                  <a:pt x="297214" y="62834"/>
                </a:lnTo>
                <a:cubicBezTo>
                  <a:pt x="288289" y="62803"/>
                  <a:pt x="280700" y="55200"/>
                  <a:pt x="271814" y="54367"/>
                </a:cubicBezTo>
                <a:cubicBezTo>
                  <a:pt x="190133" y="46709"/>
                  <a:pt x="26281" y="37434"/>
                  <a:pt x="26281" y="37434"/>
                </a:cubicBezTo>
                <a:cubicBezTo>
                  <a:pt x="23459" y="28967"/>
                  <a:pt x="13823" y="20017"/>
                  <a:pt x="17814" y="12034"/>
                </a:cubicBezTo>
                <a:cubicBezTo>
                  <a:pt x="21805" y="4051"/>
                  <a:pt x="41747" y="-5236"/>
                  <a:pt x="43214" y="3567"/>
                </a:cubicBezTo>
                <a:cubicBezTo>
                  <a:pt x="48476" y="35135"/>
                  <a:pt x="25302" y="64303"/>
                  <a:pt x="9347" y="88234"/>
                </a:cubicBezTo>
                <a:cubicBezTo>
                  <a:pt x="1731" y="111083"/>
                  <a:pt x="-7189" y="122695"/>
                  <a:pt x="9347" y="147500"/>
                </a:cubicBezTo>
                <a:cubicBezTo>
                  <a:pt x="14991" y="155967"/>
                  <a:pt x="26280" y="158789"/>
                  <a:pt x="34747" y="164434"/>
                </a:cubicBezTo>
                <a:cubicBezTo>
                  <a:pt x="81016" y="233835"/>
                  <a:pt x="5600" y="126820"/>
                  <a:pt x="119414" y="240634"/>
                </a:cubicBezTo>
                <a:lnTo>
                  <a:pt x="178681" y="2999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자유형 39"/>
          <p:cNvSpPr/>
          <p:nvPr/>
        </p:nvSpPr>
        <p:spPr>
          <a:xfrm>
            <a:off x="2094016" y="2721725"/>
            <a:ext cx="660418" cy="990600"/>
          </a:xfrm>
          <a:custGeom>
            <a:avLst/>
            <a:gdLst>
              <a:gd name="connsiteX0" fmla="*/ 0 w 660418"/>
              <a:gd name="connsiteY0" fmla="*/ 990600 h 990600"/>
              <a:gd name="connsiteX1" fmla="*/ 50800 w 660418"/>
              <a:gd name="connsiteY1" fmla="*/ 812800 h 990600"/>
              <a:gd name="connsiteX2" fmla="*/ 101600 w 660418"/>
              <a:gd name="connsiteY2" fmla="*/ 685800 h 990600"/>
              <a:gd name="connsiteX3" fmla="*/ 143934 w 660418"/>
              <a:gd name="connsiteY3" fmla="*/ 609600 h 990600"/>
              <a:gd name="connsiteX4" fmla="*/ 194734 w 660418"/>
              <a:gd name="connsiteY4" fmla="*/ 541866 h 990600"/>
              <a:gd name="connsiteX5" fmla="*/ 203200 w 660418"/>
              <a:gd name="connsiteY5" fmla="*/ 516466 h 990600"/>
              <a:gd name="connsiteX6" fmla="*/ 228600 w 660418"/>
              <a:gd name="connsiteY6" fmla="*/ 482600 h 990600"/>
              <a:gd name="connsiteX7" fmla="*/ 245534 w 660418"/>
              <a:gd name="connsiteY7" fmla="*/ 457200 h 990600"/>
              <a:gd name="connsiteX8" fmla="*/ 254000 w 660418"/>
              <a:gd name="connsiteY8" fmla="*/ 431800 h 990600"/>
              <a:gd name="connsiteX9" fmla="*/ 270934 w 660418"/>
              <a:gd name="connsiteY9" fmla="*/ 406400 h 990600"/>
              <a:gd name="connsiteX10" fmla="*/ 296334 w 660418"/>
              <a:gd name="connsiteY10" fmla="*/ 364066 h 990600"/>
              <a:gd name="connsiteX11" fmla="*/ 304800 w 660418"/>
              <a:gd name="connsiteY11" fmla="*/ 338666 h 990600"/>
              <a:gd name="connsiteX12" fmla="*/ 321734 w 660418"/>
              <a:gd name="connsiteY12" fmla="*/ 304800 h 990600"/>
              <a:gd name="connsiteX13" fmla="*/ 330200 w 660418"/>
              <a:gd name="connsiteY13" fmla="*/ 279400 h 990600"/>
              <a:gd name="connsiteX14" fmla="*/ 364067 w 660418"/>
              <a:gd name="connsiteY14" fmla="*/ 228600 h 990600"/>
              <a:gd name="connsiteX15" fmla="*/ 423334 w 660418"/>
              <a:gd name="connsiteY15" fmla="*/ 169333 h 990600"/>
              <a:gd name="connsiteX16" fmla="*/ 448734 w 660418"/>
              <a:gd name="connsiteY16" fmla="*/ 143933 h 990600"/>
              <a:gd name="connsiteX17" fmla="*/ 465667 w 660418"/>
              <a:gd name="connsiteY17" fmla="*/ 118533 h 990600"/>
              <a:gd name="connsiteX18" fmla="*/ 499534 w 660418"/>
              <a:gd name="connsiteY18" fmla="*/ 93133 h 990600"/>
              <a:gd name="connsiteX19" fmla="*/ 516467 w 660418"/>
              <a:gd name="connsiteY19" fmla="*/ 67733 h 990600"/>
              <a:gd name="connsiteX20" fmla="*/ 541867 w 660418"/>
              <a:gd name="connsiteY20" fmla="*/ 42333 h 990600"/>
              <a:gd name="connsiteX21" fmla="*/ 550334 w 660418"/>
              <a:gd name="connsiteY21" fmla="*/ 16933 h 990600"/>
              <a:gd name="connsiteX22" fmla="*/ 524934 w 660418"/>
              <a:gd name="connsiteY22" fmla="*/ 8466 h 990600"/>
              <a:gd name="connsiteX23" fmla="*/ 423334 w 660418"/>
              <a:gd name="connsiteY23" fmla="*/ 25400 h 990600"/>
              <a:gd name="connsiteX24" fmla="*/ 372534 w 660418"/>
              <a:gd name="connsiteY24" fmla="*/ 42333 h 990600"/>
              <a:gd name="connsiteX25" fmla="*/ 431800 w 660418"/>
              <a:gd name="connsiteY25" fmla="*/ 33866 h 990600"/>
              <a:gd name="connsiteX26" fmla="*/ 457200 w 660418"/>
              <a:gd name="connsiteY26" fmla="*/ 25400 h 990600"/>
              <a:gd name="connsiteX27" fmla="*/ 482600 w 660418"/>
              <a:gd name="connsiteY27" fmla="*/ 8466 h 990600"/>
              <a:gd name="connsiteX28" fmla="*/ 516467 w 660418"/>
              <a:gd name="connsiteY28" fmla="*/ 0 h 990600"/>
              <a:gd name="connsiteX29" fmla="*/ 567267 w 660418"/>
              <a:gd name="connsiteY29" fmla="*/ 8466 h 990600"/>
              <a:gd name="connsiteX30" fmla="*/ 584200 w 660418"/>
              <a:gd name="connsiteY30" fmla="*/ 33866 h 990600"/>
              <a:gd name="connsiteX31" fmla="*/ 601134 w 660418"/>
              <a:gd name="connsiteY31" fmla="*/ 50800 h 990600"/>
              <a:gd name="connsiteX32" fmla="*/ 618067 w 660418"/>
              <a:gd name="connsiteY32" fmla="*/ 93133 h 990600"/>
              <a:gd name="connsiteX33" fmla="*/ 635000 w 660418"/>
              <a:gd name="connsiteY33" fmla="*/ 127000 h 990600"/>
              <a:gd name="connsiteX34" fmla="*/ 643467 w 660418"/>
              <a:gd name="connsiteY34" fmla="*/ 152400 h 990600"/>
              <a:gd name="connsiteX35" fmla="*/ 660400 w 660418"/>
              <a:gd name="connsiteY35" fmla="*/ 194733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60418" h="990600">
                <a:moveTo>
                  <a:pt x="0" y="990600"/>
                </a:moveTo>
                <a:cubicBezTo>
                  <a:pt x="60666" y="869269"/>
                  <a:pt x="-14704" y="1031147"/>
                  <a:pt x="50800" y="812800"/>
                </a:cubicBezTo>
                <a:cubicBezTo>
                  <a:pt x="63901" y="769128"/>
                  <a:pt x="81209" y="726581"/>
                  <a:pt x="101600" y="685800"/>
                </a:cubicBezTo>
                <a:cubicBezTo>
                  <a:pt x="116108" y="656784"/>
                  <a:pt x="124798" y="637241"/>
                  <a:pt x="143934" y="609600"/>
                </a:cubicBezTo>
                <a:cubicBezTo>
                  <a:pt x="159998" y="586396"/>
                  <a:pt x="194734" y="541866"/>
                  <a:pt x="194734" y="541866"/>
                </a:cubicBezTo>
                <a:cubicBezTo>
                  <a:pt x="197556" y="533399"/>
                  <a:pt x="198772" y="524215"/>
                  <a:pt x="203200" y="516466"/>
                </a:cubicBezTo>
                <a:cubicBezTo>
                  <a:pt x="210201" y="504214"/>
                  <a:pt x="220398" y="494082"/>
                  <a:pt x="228600" y="482600"/>
                </a:cubicBezTo>
                <a:cubicBezTo>
                  <a:pt x="234515" y="474320"/>
                  <a:pt x="239889" y="465667"/>
                  <a:pt x="245534" y="457200"/>
                </a:cubicBezTo>
                <a:cubicBezTo>
                  <a:pt x="248356" y="448733"/>
                  <a:pt x="250009" y="439782"/>
                  <a:pt x="254000" y="431800"/>
                </a:cubicBezTo>
                <a:cubicBezTo>
                  <a:pt x="258551" y="422698"/>
                  <a:pt x="265541" y="415029"/>
                  <a:pt x="270934" y="406400"/>
                </a:cubicBezTo>
                <a:cubicBezTo>
                  <a:pt x="279656" y="392445"/>
                  <a:pt x="288975" y="378785"/>
                  <a:pt x="296334" y="364066"/>
                </a:cubicBezTo>
                <a:cubicBezTo>
                  <a:pt x="300325" y="356084"/>
                  <a:pt x="301284" y="346869"/>
                  <a:pt x="304800" y="338666"/>
                </a:cubicBezTo>
                <a:cubicBezTo>
                  <a:pt x="309772" y="327065"/>
                  <a:pt x="316762" y="316401"/>
                  <a:pt x="321734" y="304800"/>
                </a:cubicBezTo>
                <a:cubicBezTo>
                  <a:pt x="325250" y="296597"/>
                  <a:pt x="325866" y="287202"/>
                  <a:pt x="330200" y="279400"/>
                </a:cubicBezTo>
                <a:cubicBezTo>
                  <a:pt x="340083" y="261610"/>
                  <a:pt x="349677" y="242991"/>
                  <a:pt x="364067" y="228600"/>
                </a:cubicBezTo>
                <a:lnTo>
                  <a:pt x="423334" y="169333"/>
                </a:lnTo>
                <a:cubicBezTo>
                  <a:pt x="431801" y="160866"/>
                  <a:pt x="442092" y="153896"/>
                  <a:pt x="448734" y="143933"/>
                </a:cubicBezTo>
                <a:cubicBezTo>
                  <a:pt x="454378" y="135466"/>
                  <a:pt x="458472" y="125728"/>
                  <a:pt x="465667" y="118533"/>
                </a:cubicBezTo>
                <a:cubicBezTo>
                  <a:pt x="475645" y="108555"/>
                  <a:pt x="488245" y="101600"/>
                  <a:pt x="499534" y="93133"/>
                </a:cubicBezTo>
                <a:cubicBezTo>
                  <a:pt x="505178" y="84666"/>
                  <a:pt x="509953" y="75550"/>
                  <a:pt x="516467" y="67733"/>
                </a:cubicBezTo>
                <a:cubicBezTo>
                  <a:pt x="524132" y="58535"/>
                  <a:pt x="535225" y="52296"/>
                  <a:pt x="541867" y="42333"/>
                </a:cubicBezTo>
                <a:cubicBezTo>
                  <a:pt x="546818" y="34907"/>
                  <a:pt x="547512" y="25400"/>
                  <a:pt x="550334" y="16933"/>
                </a:cubicBezTo>
                <a:cubicBezTo>
                  <a:pt x="541867" y="14111"/>
                  <a:pt x="533859" y="8466"/>
                  <a:pt x="524934" y="8466"/>
                </a:cubicBezTo>
                <a:cubicBezTo>
                  <a:pt x="496915" y="8466"/>
                  <a:pt x="453060" y="16482"/>
                  <a:pt x="423334" y="25400"/>
                </a:cubicBezTo>
                <a:cubicBezTo>
                  <a:pt x="406238" y="30529"/>
                  <a:pt x="359913" y="29712"/>
                  <a:pt x="372534" y="42333"/>
                </a:cubicBezTo>
                <a:cubicBezTo>
                  <a:pt x="386645" y="56444"/>
                  <a:pt x="412045" y="36688"/>
                  <a:pt x="431800" y="33866"/>
                </a:cubicBezTo>
                <a:cubicBezTo>
                  <a:pt x="440267" y="31044"/>
                  <a:pt x="449218" y="29391"/>
                  <a:pt x="457200" y="25400"/>
                </a:cubicBezTo>
                <a:cubicBezTo>
                  <a:pt x="466302" y="20849"/>
                  <a:pt x="473247" y="12474"/>
                  <a:pt x="482600" y="8466"/>
                </a:cubicBezTo>
                <a:cubicBezTo>
                  <a:pt x="493296" y="3882"/>
                  <a:pt x="505178" y="2822"/>
                  <a:pt x="516467" y="0"/>
                </a:cubicBezTo>
                <a:cubicBezTo>
                  <a:pt x="533400" y="2822"/>
                  <a:pt x="551912" y="789"/>
                  <a:pt x="567267" y="8466"/>
                </a:cubicBezTo>
                <a:cubicBezTo>
                  <a:pt x="576368" y="13017"/>
                  <a:pt x="577843" y="25920"/>
                  <a:pt x="584200" y="33866"/>
                </a:cubicBezTo>
                <a:cubicBezTo>
                  <a:pt x="589187" y="40100"/>
                  <a:pt x="595489" y="45155"/>
                  <a:pt x="601134" y="50800"/>
                </a:cubicBezTo>
                <a:cubicBezTo>
                  <a:pt x="606778" y="64911"/>
                  <a:pt x="611895" y="79245"/>
                  <a:pt x="618067" y="93133"/>
                </a:cubicBezTo>
                <a:cubicBezTo>
                  <a:pt x="623193" y="104667"/>
                  <a:pt x="630028" y="115399"/>
                  <a:pt x="635000" y="127000"/>
                </a:cubicBezTo>
                <a:cubicBezTo>
                  <a:pt x="638516" y="135203"/>
                  <a:pt x="639951" y="144197"/>
                  <a:pt x="643467" y="152400"/>
                </a:cubicBezTo>
                <a:cubicBezTo>
                  <a:pt x="661662" y="194855"/>
                  <a:pt x="660400" y="172289"/>
                  <a:pt x="660400" y="19473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p:cNvSpPr txBox="1"/>
          <p:nvPr/>
        </p:nvSpPr>
        <p:spPr>
          <a:xfrm>
            <a:off x="2846981" y="2462428"/>
            <a:ext cx="1752739" cy="261610"/>
          </a:xfrm>
          <a:prstGeom prst="rect">
            <a:avLst/>
          </a:prstGeom>
          <a:noFill/>
          <a:ln>
            <a:solidFill>
              <a:schemeClr val="bg1">
                <a:lumMod val="75000"/>
              </a:schemeClr>
            </a:solidFill>
          </a:ln>
        </p:spPr>
        <p:txBody>
          <a:bodyPr wrap="square" rtlCol="0">
            <a:spAutoFit/>
          </a:bodyPr>
          <a:lstStyle/>
          <a:p>
            <a:r>
              <a:rPr lang="ko-KR" altLang="en-US" sz="1100" b="1" dirty="0" smtClean="0">
                <a:latin typeface="나눔고딕" panose="020D0604000000000000" pitchFamily="50" charset="-127"/>
                <a:ea typeface="나눔고딕" panose="020D0604000000000000" pitchFamily="50" charset="-127"/>
              </a:rPr>
              <a:t>자다가 눈을 떴다</a:t>
            </a:r>
            <a:r>
              <a:rPr lang="en-US" altLang="ko-KR" sz="1100" b="1" dirty="0" smtClean="0">
                <a:latin typeface="나눔고딕" panose="020D0604000000000000" pitchFamily="50" charset="-127"/>
                <a:ea typeface="나눔고딕" panose="020D0604000000000000" pitchFamily="50" charset="-127"/>
              </a:rPr>
              <a:t>?</a:t>
            </a:r>
            <a:endParaRPr lang="ko-KR" altLang="en-US" sz="1100" b="1" dirty="0">
              <a:latin typeface="나눔고딕" panose="020D0604000000000000" pitchFamily="50" charset="-127"/>
              <a:ea typeface="나눔고딕" panose="020D0604000000000000" pitchFamily="50" charset="-127"/>
            </a:endParaRPr>
          </a:p>
        </p:txBody>
      </p:sp>
      <p:sp>
        <p:nvSpPr>
          <p:cNvPr id="42" name="TextBox 41"/>
          <p:cNvSpPr txBox="1"/>
          <p:nvPr/>
        </p:nvSpPr>
        <p:spPr>
          <a:xfrm>
            <a:off x="391019" y="2005340"/>
            <a:ext cx="1141447" cy="430887"/>
          </a:xfrm>
          <a:prstGeom prst="rect">
            <a:avLst/>
          </a:prstGeom>
          <a:ln w="952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ko-KR" altLang="en-US" sz="1100" b="1" dirty="0" smtClean="0">
                <a:latin typeface="나눔고딕" panose="020D0604000000000000" pitchFamily="50" charset="-127"/>
                <a:ea typeface="나눔고딕" panose="020D0604000000000000" pitchFamily="50" charset="-127"/>
              </a:rPr>
              <a:t>컴퓨터의 속도</a:t>
            </a:r>
            <a:endParaRPr lang="en-US" altLang="ko-KR" sz="1100" b="1" dirty="0" smtClean="0">
              <a:latin typeface="나눔고딕" panose="020D0604000000000000" pitchFamily="50" charset="-127"/>
              <a:ea typeface="나눔고딕" panose="020D0604000000000000" pitchFamily="50" charset="-127"/>
            </a:endParaRPr>
          </a:p>
          <a:p>
            <a:pPr algn="ctr"/>
            <a:r>
              <a:rPr lang="en-US" altLang="ko-KR" sz="1100" b="1" dirty="0" smtClean="0">
                <a:latin typeface="나눔고딕" panose="020D0604000000000000" pitchFamily="50" charset="-127"/>
                <a:ea typeface="나눔고딕" panose="020D0604000000000000" pitchFamily="50" charset="-127"/>
              </a:rPr>
              <a:t>(</a:t>
            </a:r>
            <a:r>
              <a:rPr lang="ko-KR" altLang="en-US" sz="1100" b="1" dirty="0" smtClean="0">
                <a:latin typeface="나눔고딕" panose="020D0604000000000000" pitchFamily="50" charset="-127"/>
                <a:ea typeface="나눔고딕" panose="020D0604000000000000" pitchFamily="50" charset="-127"/>
              </a:rPr>
              <a:t>안 보임</a:t>
            </a:r>
            <a:r>
              <a:rPr lang="en-US" altLang="ko-KR" sz="1100" b="1" dirty="0" smtClean="0">
                <a:latin typeface="나눔고딕" panose="020D0604000000000000" pitchFamily="50" charset="-127"/>
                <a:ea typeface="나눔고딕" panose="020D0604000000000000" pitchFamily="50" charset="-127"/>
              </a:rPr>
              <a:t>)</a:t>
            </a:r>
            <a:endParaRPr lang="ko-KR" altLang="en-US" sz="1100" b="1" dirty="0">
              <a:latin typeface="나눔고딕" panose="020D0604000000000000" pitchFamily="50" charset="-127"/>
              <a:ea typeface="나눔고딕" panose="020D0604000000000000" pitchFamily="50" charset="-127"/>
            </a:endParaRPr>
          </a:p>
        </p:txBody>
      </p:sp>
      <p:sp>
        <p:nvSpPr>
          <p:cNvPr id="43" name="TextBox 42"/>
          <p:cNvSpPr txBox="1"/>
          <p:nvPr/>
        </p:nvSpPr>
        <p:spPr>
          <a:xfrm>
            <a:off x="391019" y="2435061"/>
            <a:ext cx="1141447" cy="600164"/>
          </a:xfrm>
          <a:prstGeom prst="rect">
            <a:avLst/>
          </a:prstGeom>
          <a:ln w="952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ko-KR" sz="1100" b="1" dirty="0">
                <a:latin typeface="나눔고딕" panose="020D0604000000000000" pitchFamily="50" charset="-127"/>
                <a:ea typeface="나눔고딕" panose="020D0604000000000000" pitchFamily="50" charset="-127"/>
              </a:rPr>
              <a:t>Computer speed</a:t>
            </a:r>
          </a:p>
          <a:p>
            <a:pPr algn="ctr"/>
            <a:r>
              <a:rPr lang="en-US" altLang="ko-KR" sz="1100" b="1" dirty="0">
                <a:latin typeface="나눔고딕" panose="020D0604000000000000" pitchFamily="50" charset="-127"/>
                <a:ea typeface="나눔고딕" panose="020D0604000000000000" pitchFamily="50" charset="-127"/>
              </a:rPr>
              <a:t>(Not visible)</a:t>
            </a:r>
            <a:endParaRPr lang="ko-KR" altLang="en-US" sz="1100" b="1" dirty="0">
              <a:latin typeface="나눔고딕" panose="020D0604000000000000" pitchFamily="50" charset="-127"/>
              <a:ea typeface="나눔고딕" panose="020D0604000000000000" pitchFamily="50" charset="-127"/>
            </a:endParaRPr>
          </a:p>
        </p:txBody>
      </p:sp>
      <p:sp>
        <p:nvSpPr>
          <p:cNvPr id="44" name="TextBox 43"/>
          <p:cNvSpPr txBox="1"/>
          <p:nvPr/>
        </p:nvSpPr>
        <p:spPr>
          <a:xfrm>
            <a:off x="2846981" y="2726676"/>
            <a:ext cx="1864493" cy="430887"/>
          </a:xfrm>
          <a:prstGeom prst="rect">
            <a:avLst/>
          </a:prstGeom>
          <a:noFill/>
          <a:ln>
            <a:solidFill>
              <a:schemeClr val="bg1">
                <a:lumMod val="75000"/>
              </a:schemeClr>
            </a:solidFill>
          </a:ln>
        </p:spPr>
        <p:txBody>
          <a:bodyPr wrap="square" rtlCol="0">
            <a:spAutoFit/>
          </a:bodyPr>
          <a:lstStyle/>
          <a:p>
            <a:r>
              <a:rPr lang="en-US" altLang="ko-KR" sz="1100" b="1" dirty="0">
                <a:latin typeface="나눔고딕" panose="020D0604000000000000" pitchFamily="50" charset="-127"/>
                <a:ea typeface="나눔고딕" panose="020D0604000000000000" pitchFamily="50" charset="-127"/>
              </a:rPr>
              <a:t>Did you open your eyes while sleeping?</a:t>
            </a:r>
            <a:endParaRPr lang="ko-KR" altLang="en-US" sz="1100" b="1"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429639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7. [</a:t>
            </a:r>
            <a:r>
              <a:rPr lang="ko-KR" altLang="en-US" b="1" spc="-151" dirty="0" smtClean="0">
                <a:solidFill>
                  <a:srgbClr val="1C314E"/>
                </a:solidFill>
                <a:latin typeface="나눔고딕"/>
                <a:ea typeface="나눔고딕"/>
              </a:rPr>
              <a:t>컴퓨터 구조</a:t>
            </a:r>
            <a:r>
              <a:rPr lang="en-US" altLang="ko-KR" b="1" spc="-151" dirty="0" smtClean="0">
                <a:solidFill>
                  <a:srgbClr val="1C314E"/>
                </a:solidFill>
                <a:latin typeface="나눔고딕"/>
                <a:ea typeface="나눔고딕"/>
              </a:rPr>
              <a:t>] MIPS </a:t>
            </a:r>
            <a:r>
              <a:rPr lang="ko-KR" altLang="en-US" b="1" spc="-151" dirty="0" smtClean="0">
                <a:solidFill>
                  <a:srgbClr val="1C314E"/>
                </a:solidFill>
                <a:latin typeface="나눔고딕"/>
                <a:ea typeface="나눔고딕"/>
              </a:rPr>
              <a:t>구조</a:t>
            </a:r>
            <a:r>
              <a:rPr lang="en-US" altLang="ko-KR" b="1" spc="-151" dirty="0" smtClean="0">
                <a:solidFill>
                  <a:srgbClr val="1C314E"/>
                </a:solidFill>
                <a:latin typeface="나눔고딕"/>
                <a:ea typeface="나눔고딕"/>
              </a:rPr>
              <a:t> (</a:t>
            </a:r>
            <a:r>
              <a:rPr lang="en-US" altLang="ko-KR" b="1" spc="-151" dirty="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12</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214631"/>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컴퓨터 구조에서 </a:t>
            </a:r>
            <a:r>
              <a:rPr lang="en-US" altLang="ko-KR" sz="1050" dirty="0" smtClean="0">
                <a:latin typeface="나눔고딕" panose="020D0604000000000000" pitchFamily="50" charset="-127"/>
                <a:ea typeface="나눔고딕" panose="020D0604000000000000" pitchFamily="50" charset="-127"/>
              </a:rPr>
              <a:t>MIPS </a:t>
            </a:r>
            <a:r>
              <a:rPr lang="ko-KR" altLang="en-US" sz="1050" dirty="0" smtClean="0">
                <a:latin typeface="나눔고딕" panose="020D0604000000000000" pitchFamily="50" charset="-127"/>
                <a:ea typeface="나눔고딕" panose="020D0604000000000000" pitchFamily="50" charset="-127"/>
              </a:rPr>
              <a:t>구조를 해독한 것이다</a:t>
            </a:r>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흐름을 쭉 타고 지나가보면</a:t>
            </a:r>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굉장히 복잡한 구조로 되어있다는 것을 알 수 있다</a:t>
            </a:r>
            <a:r>
              <a:rPr lang="en-US" altLang="ko-KR" sz="1050" dirty="0" smtClean="0">
                <a:latin typeface="나눔고딕" panose="020D0604000000000000" pitchFamily="50" charset="-127"/>
                <a:ea typeface="나눔고딕" panose="020D0604000000000000" pitchFamily="50" charset="-127"/>
              </a:rPr>
              <a:t>.</a:t>
            </a:r>
          </a:p>
        </p:txBody>
      </p:sp>
      <p:sp>
        <p:nvSpPr>
          <p:cNvPr id="2" name="TextBox 1"/>
          <p:cNvSpPr txBox="1"/>
          <p:nvPr/>
        </p:nvSpPr>
        <p:spPr>
          <a:xfrm>
            <a:off x="488504" y="1765163"/>
            <a:ext cx="1567637" cy="400110"/>
          </a:xfrm>
          <a:prstGeom prst="rect">
            <a:avLst/>
          </a:prstGeom>
          <a:noFill/>
        </p:spPr>
        <p:txBody>
          <a:bodyPr wrap="square" rtlCol="0">
            <a:spAutoFit/>
          </a:bodyPr>
          <a:lstStyle/>
          <a:p>
            <a:pPr algn="ctr"/>
            <a:r>
              <a:rPr lang="en-US" altLang="ko-KR" sz="1000" b="1" dirty="0" smtClean="0">
                <a:latin typeface="나눔고딕" panose="020D0604000000000000" pitchFamily="50" charset="-127"/>
                <a:ea typeface="나눔고딕" panose="020D0604000000000000" pitchFamily="50" charset="-127"/>
              </a:rPr>
              <a:t>Instruction Fetch</a:t>
            </a:r>
          </a:p>
          <a:p>
            <a:pPr algn="ctr"/>
            <a:r>
              <a:rPr lang="en-US" altLang="ko-KR" sz="1000" b="1" dirty="0" smtClean="0">
                <a:latin typeface="나눔고딕" panose="020D0604000000000000" pitchFamily="50" charset="-127"/>
                <a:ea typeface="나눔고딕" panose="020D0604000000000000" pitchFamily="50" charset="-127"/>
              </a:rPr>
              <a:t>(</a:t>
            </a:r>
            <a:r>
              <a:rPr lang="ko-KR" altLang="en-US" sz="1000" b="1" dirty="0" err="1" smtClean="0">
                <a:latin typeface="나눔고딕" panose="020D0604000000000000" pitchFamily="50" charset="-127"/>
                <a:ea typeface="나눔고딕" panose="020D0604000000000000" pitchFamily="50" charset="-127"/>
              </a:rPr>
              <a:t>인스트럭션</a:t>
            </a:r>
            <a:r>
              <a:rPr lang="ko-KR" altLang="en-US" sz="1000" b="1" dirty="0" smtClean="0">
                <a:latin typeface="나눔고딕" panose="020D0604000000000000" pitchFamily="50" charset="-127"/>
                <a:ea typeface="나눔고딕" panose="020D0604000000000000" pitchFamily="50" charset="-127"/>
              </a:rPr>
              <a:t> 패치</a:t>
            </a:r>
            <a:r>
              <a:rPr lang="en-US" altLang="ko-KR" sz="1000" b="1" dirty="0" smtClean="0">
                <a:latin typeface="나눔고딕" panose="020D0604000000000000" pitchFamily="50" charset="-127"/>
                <a:ea typeface="나눔고딕" panose="020D0604000000000000" pitchFamily="50" charset="-127"/>
              </a:rPr>
              <a:t>)</a:t>
            </a:r>
            <a:endParaRPr lang="ko-KR" altLang="en-US" sz="1000" b="1" dirty="0">
              <a:latin typeface="나눔고딕" panose="020D0604000000000000" pitchFamily="50" charset="-127"/>
              <a:ea typeface="나눔고딕" panose="020D0604000000000000" pitchFamily="50" charset="-127"/>
            </a:endParaRPr>
          </a:p>
        </p:txBody>
      </p:sp>
      <p:sp>
        <p:nvSpPr>
          <p:cNvPr id="45" name="TextBox 44"/>
          <p:cNvSpPr txBox="1"/>
          <p:nvPr/>
        </p:nvSpPr>
        <p:spPr>
          <a:xfrm>
            <a:off x="2282579" y="1595887"/>
            <a:ext cx="1567637" cy="707886"/>
          </a:xfrm>
          <a:prstGeom prst="rect">
            <a:avLst/>
          </a:prstGeom>
          <a:noFill/>
        </p:spPr>
        <p:txBody>
          <a:bodyPr wrap="square" rtlCol="0">
            <a:spAutoFit/>
          </a:bodyPr>
          <a:lstStyle/>
          <a:p>
            <a:pPr algn="ctr"/>
            <a:r>
              <a:rPr lang="en-US" altLang="ko-KR" sz="1000" b="1" dirty="0" smtClean="0">
                <a:latin typeface="나눔고딕" panose="020D0604000000000000" pitchFamily="50" charset="-127"/>
                <a:ea typeface="나눔고딕" panose="020D0604000000000000" pitchFamily="50" charset="-127"/>
              </a:rPr>
              <a:t>Instruction Decode</a:t>
            </a:r>
          </a:p>
          <a:p>
            <a:pPr algn="ctr"/>
            <a:r>
              <a:rPr lang="en-US" altLang="ko-KR" sz="1000" b="1" dirty="0" smtClean="0">
                <a:latin typeface="나눔고딕" panose="020D0604000000000000" pitchFamily="50" charset="-127"/>
                <a:ea typeface="나눔고딕" panose="020D0604000000000000" pitchFamily="50" charset="-127"/>
              </a:rPr>
              <a:t>Register Fetch</a:t>
            </a:r>
          </a:p>
          <a:p>
            <a:pPr algn="ctr"/>
            <a:r>
              <a:rPr lang="en-US" altLang="ko-KR" sz="1000" b="1" dirty="0" smtClean="0">
                <a:latin typeface="나눔고딕" panose="020D0604000000000000" pitchFamily="50" charset="-127"/>
                <a:ea typeface="나눔고딕" panose="020D0604000000000000" pitchFamily="50" charset="-127"/>
              </a:rPr>
              <a:t>(</a:t>
            </a:r>
            <a:r>
              <a:rPr lang="ko-KR" altLang="en-US" sz="1000" b="1" dirty="0" err="1" smtClean="0">
                <a:latin typeface="나눔고딕" panose="020D0604000000000000" pitchFamily="50" charset="-127"/>
                <a:ea typeface="나눔고딕" panose="020D0604000000000000" pitchFamily="50" charset="-127"/>
              </a:rPr>
              <a:t>인스트럭션</a:t>
            </a:r>
            <a:r>
              <a:rPr lang="ko-KR" altLang="en-US" sz="1000" b="1" dirty="0" smtClean="0">
                <a:latin typeface="나눔고딕" panose="020D0604000000000000" pitchFamily="50" charset="-127"/>
                <a:ea typeface="나눔고딕" panose="020D0604000000000000" pitchFamily="50" charset="-127"/>
              </a:rPr>
              <a:t> </a:t>
            </a:r>
            <a:r>
              <a:rPr lang="ko-KR" altLang="en-US" sz="1000" b="1" dirty="0" err="1" smtClean="0">
                <a:latin typeface="나눔고딕" panose="020D0604000000000000" pitchFamily="50" charset="-127"/>
                <a:ea typeface="나눔고딕" panose="020D0604000000000000" pitchFamily="50" charset="-127"/>
              </a:rPr>
              <a:t>디코드</a:t>
            </a:r>
            <a:endParaRPr lang="en-US" altLang="ko-KR" sz="1000" b="1" dirty="0">
              <a:latin typeface="나눔고딕" panose="020D0604000000000000" pitchFamily="50" charset="-127"/>
              <a:ea typeface="나눔고딕" panose="020D0604000000000000" pitchFamily="50" charset="-127"/>
            </a:endParaRPr>
          </a:p>
          <a:p>
            <a:pPr algn="ctr"/>
            <a:r>
              <a:rPr lang="ko-KR" altLang="en-US" sz="1000" b="1" dirty="0" smtClean="0">
                <a:latin typeface="나눔고딕" panose="020D0604000000000000" pitchFamily="50" charset="-127"/>
                <a:ea typeface="나눔고딕" panose="020D0604000000000000" pitchFamily="50" charset="-127"/>
              </a:rPr>
              <a:t>레지스터 패치</a:t>
            </a:r>
            <a:r>
              <a:rPr lang="en-US" altLang="ko-KR" sz="1000" b="1" dirty="0" smtClean="0">
                <a:latin typeface="나눔고딕" panose="020D0604000000000000" pitchFamily="50" charset="-127"/>
                <a:ea typeface="나눔고딕" panose="020D0604000000000000" pitchFamily="50" charset="-127"/>
              </a:rPr>
              <a:t>)</a:t>
            </a:r>
            <a:endParaRPr lang="ko-KR" altLang="en-US" sz="1000" b="1" dirty="0">
              <a:latin typeface="나눔고딕" panose="020D0604000000000000" pitchFamily="50" charset="-127"/>
              <a:ea typeface="나눔고딕" panose="020D0604000000000000" pitchFamily="50" charset="-127"/>
            </a:endParaRPr>
          </a:p>
        </p:txBody>
      </p:sp>
      <p:sp>
        <p:nvSpPr>
          <p:cNvPr id="46" name="TextBox 45"/>
          <p:cNvSpPr txBox="1"/>
          <p:nvPr/>
        </p:nvSpPr>
        <p:spPr>
          <a:xfrm>
            <a:off x="3996561" y="1595887"/>
            <a:ext cx="1567637" cy="707886"/>
          </a:xfrm>
          <a:prstGeom prst="rect">
            <a:avLst/>
          </a:prstGeom>
          <a:noFill/>
        </p:spPr>
        <p:txBody>
          <a:bodyPr wrap="square" rtlCol="0">
            <a:spAutoFit/>
          </a:bodyPr>
          <a:lstStyle/>
          <a:p>
            <a:pPr algn="ctr"/>
            <a:r>
              <a:rPr lang="en-US" altLang="ko-KR" sz="1000" b="1" dirty="0" smtClean="0">
                <a:latin typeface="나눔고딕" panose="020D0604000000000000" pitchFamily="50" charset="-127"/>
                <a:ea typeface="나눔고딕" panose="020D0604000000000000" pitchFamily="50" charset="-127"/>
              </a:rPr>
              <a:t>Execute</a:t>
            </a:r>
          </a:p>
          <a:p>
            <a:pPr algn="ctr"/>
            <a:r>
              <a:rPr lang="en-US" altLang="ko-KR" sz="1000" b="1" dirty="0" smtClean="0">
                <a:latin typeface="나눔고딕" panose="020D0604000000000000" pitchFamily="50" charset="-127"/>
                <a:ea typeface="나눔고딕" panose="020D0604000000000000" pitchFamily="50" charset="-127"/>
              </a:rPr>
              <a:t>Address </a:t>
            </a:r>
            <a:r>
              <a:rPr lang="en-US" altLang="ko-KR" sz="1000" b="1" dirty="0" err="1" smtClean="0">
                <a:latin typeface="나눔고딕" panose="020D0604000000000000" pitchFamily="50" charset="-127"/>
                <a:ea typeface="나눔고딕" panose="020D0604000000000000" pitchFamily="50" charset="-127"/>
              </a:rPr>
              <a:t>Calc</a:t>
            </a:r>
            <a:endParaRPr lang="en-US" altLang="ko-KR" sz="1000" b="1" dirty="0" smtClean="0">
              <a:latin typeface="나눔고딕" panose="020D0604000000000000" pitchFamily="50" charset="-127"/>
              <a:ea typeface="나눔고딕" panose="020D0604000000000000" pitchFamily="50" charset="-127"/>
            </a:endParaRPr>
          </a:p>
          <a:p>
            <a:pPr algn="ctr"/>
            <a:r>
              <a:rPr lang="en-US" altLang="ko-KR" sz="1000" b="1" dirty="0" smtClean="0">
                <a:latin typeface="나눔고딕" panose="020D0604000000000000" pitchFamily="50" charset="-127"/>
                <a:ea typeface="나눔고딕" panose="020D0604000000000000" pitchFamily="50" charset="-127"/>
              </a:rPr>
              <a:t>(</a:t>
            </a:r>
            <a:r>
              <a:rPr lang="ko-KR" altLang="en-US" sz="1000" b="1" dirty="0" err="1" smtClean="0">
                <a:latin typeface="나눔고딕" panose="020D0604000000000000" pitchFamily="50" charset="-127"/>
                <a:ea typeface="나눔고딕" panose="020D0604000000000000" pitchFamily="50" charset="-127"/>
              </a:rPr>
              <a:t>익스큐트</a:t>
            </a:r>
            <a:endParaRPr lang="en-US" altLang="ko-KR" sz="1000" b="1" dirty="0" smtClean="0">
              <a:latin typeface="나눔고딕" panose="020D0604000000000000" pitchFamily="50" charset="-127"/>
              <a:ea typeface="나눔고딕" panose="020D0604000000000000" pitchFamily="50" charset="-127"/>
            </a:endParaRPr>
          </a:p>
          <a:p>
            <a:pPr algn="ctr"/>
            <a:r>
              <a:rPr lang="ko-KR" altLang="en-US" sz="1000" b="1" dirty="0" smtClean="0">
                <a:latin typeface="나눔고딕" panose="020D0604000000000000" pitchFamily="50" charset="-127"/>
                <a:ea typeface="나눔고딕" panose="020D0604000000000000" pitchFamily="50" charset="-127"/>
              </a:rPr>
              <a:t>어드레스 </a:t>
            </a:r>
            <a:r>
              <a:rPr lang="ko-KR" altLang="en-US" sz="1000" b="1" dirty="0" err="1" smtClean="0">
                <a:latin typeface="나눔고딕" panose="020D0604000000000000" pitchFamily="50" charset="-127"/>
                <a:ea typeface="나눔고딕" panose="020D0604000000000000" pitchFamily="50" charset="-127"/>
              </a:rPr>
              <a:t>칼크</a:t>
            </a:r>
            <a:r>
              <a:rPr lang="en-US" altLang="ko-KR" sz="1000" b="1" dirty="0" smtClean="0">
                <a:latin typeface="나눔고딕" panose="020D0604000000000000" pitchFamily="50" charset="-127"/>
                <a:ea typeface="나눔고딕" panose="020D0604000000000000" pitchFamily="50" charset="-127"/>
              </a:rPr>
              <a:t>)</a:t>
            </a:r>
            <a:endParaRPr lang="ko-KR" altLang="en-US" sz="1000" b="1" dirty="0">
              <a:latin typeface="나눔고딕" panose="020D0604000000000000" pitchFamily="50" charset="-127"/>
              <a:ea typeface="나눔고딕" panose="020D0604000000000000" pitchFamily="50" charset="-127"/>
            </a:endParaRPr>
          </a:p>
        </p:txBody>
      </p:sp>
      <p:sp>
        <p:nvSpPr>
          <p:cNvPr id="47" name="TextBox 46"/>
          <p:cNvSpPr txBox="1"/>
          <p:nvPr/>
        </p:nvSpPr>
        <p:spPr>
          <a:xfrm>
            <a:off x="5689551" y="1680525"/>
            <a:ext cx="1567637" cy="553998"/>
          </a:xfrm>
          <a:prstGeom prst="rect">
            <a:avLst/>
          </a:prstGeom>
          <a:noFill/>
        </p:spPr>
        <p:txBody>
          <a:bodyPr wrap="square" rtlCol="0">
            <a:spAutoFit/>
          </a:bodyPr>
          <a:lstStyle/>
          <a:p>
            <a:pPr algn="ctr"/>
            <a:r>
              <a:rPr lang="en-US" altLang="ko-KR" sz="1000" b="1" dirty="0" smtClean="0">
                <a:latin typeface="나눔고딕" panose="020D0604000000000000" pitchFamily="50" charset="-127"/>
                <a:ea typeface="나눔고딕" panose="020D0604000000000000" pitchFamily="50" charset="-127"/>
              </a:rPr>
              <a:t>Memory</a:t>
            </a:r>
          </a:p>
          <a:p>
            <a:pPr algn="ctr"/>
            <a:r>
              <a:rPr lang="en-US" altLang="ko-KR" sz="1000" b="1" dirty="0" smtClean="0">
                <a:latin typeface="나눔고딕" panose="020D0604000000000000" pitchFamily="50" charset="-127"/>
                <a:ea typeface="나눔고딕" panose="020D0604000000000000" pitchFamily="50" charset="-127"/>
              </a:rPr>
              <a:t>Access</a:t>
            </a:r>
          </a:p>
          <a:p>
            <a:pPr algn="ctr"/>
            <a:r>
              <a:rPr lang="en-US" altLang="ko-KR" sz="1000" b="1" dirty="0" smtClean="0">
                <a:latin typeface="나눔고딕" panose="020D0604000000000000" pitchFamily="50" charset="-127"/>
                <a:ea typeface="나눔고딕" panose="020D0604000000000000" pitchFamily="50" charset="-127"/>
              </a:rPr>
              <a:t>(</a:t>
            </a:r>
            <a:r>
              <a:rPr lang="ko-KR" altLang="en-US" sz="1000" b="1" dirty="0" smtClean="0">
                <a:latin typeface="나눔고딕" panose="020D0604000000000000" pitchFamily="50" charset="-127"/>
                <a:ea typeface="나눔고딕" panose="020D0604000000000000" pitchFamily="50" charset="-127"/>
              </a:rPr>
              <a:t>메모리 </a:t>
            </a:r>
            <a:r>
              <a:rPr lang="ko-KR" altLang="en-US" sz="1000" b="1" dirty="0" err="1" smtClean="0">
                <a:latin typeface="나눔고딕" panose="020D0604000000000000" pitchFamily="50" charset="-127"/>
                <a:ea typeface="나눔고딕" panose="020D0604000000000000" pitchFamily="50" charset="-127"/>
              </a:rPr>
              <a:t>엑서스</a:t>
            </a:r>
            <a:r>
              <a:rPr lang="en-US" altLang="ko-KR" sz="1000" b="1" dirty="0" smtClean="0">
                <a:latin typeface="나눔고딕" panose="020D0604000000000000" pitchFamily="50" charset="-127"/>
                <a:ea typeface="나눔고딕" panose="020D0604000000000000" pitchFamily="50" charset="-127"/>
              </a:rPr>
              <a:t>)</a:t>
            </a:r>
            <a:endParaRPr lang="ko-KR" altLang="en-US" sz="1000" b="1" dirty="0">
              <a:latin typeface="나눔고딕" panose="020D0604000000000000" pitchFamily="50" charset="-127"/>
              <a:ea typeface="나눔고딕" panose="020D0604000000000000" pitchFamily="50" charset="-127"/>
            </a:endParaRPr>
          </a:p>
        </p:txBody>
      </p:sp>
      <p:sp>
        <p:nvSpPr>
          <p:cNvPr id="48" name="TextBox 47"/>
          <p:cNvSpPr txBox="1"/>
          <p:nvPr/>
        </p:nvSpPr>
        <p:spPr>
          <a:xfrm>
            <a:off x="7305222" y="1765163"/>
            <a:ext cx="1567637" cy="400110"/>
          </a:xfrm>
          <a:prstGeom prst="rect">
            <a:avLst/>
          </a:prstGeom>
          <a:noFill/>
        </p:spPr>
        <p:txBody>
          <a:bodyPr wrap="square" rtlCol="0">
            <a:spAutoFit/>
          </a:bodyPr>
          <a:lstStyle/>
          <a:p>
            <a:pPr algn="ctr"/>
            <a:r>
              <a:rPr lang="en-US" altLang="ko-KR" sz="1000" b="1" dirty="0" smtClean="0">
                <a:latin typeface="나눔고딕" panose="020D0604000000000000" pitchFamily="50" charset="-127"/>
                <a:ea typeface="나눔고딕" panose="020D0604000000000000" pitchFamily="50" charset="-127"/>
              </a:rPr>
              <a:t>Write Back</a:t>
            </a:r>
          </a:p>
          <a:p>
            <a:pPr algn="ctr"/>
            <a:r>
              <a:rPr lang="en-US" altLang="ko-KR" sz="1000" b="1" dirty="0" smtClean="0">
                <a:latin typeface="나눔고딕" panose="020D0604000000000000" pitchFamily="50" charset="-127"/>
                <a:ea typeface="나눔고딕" panose="020D0604000000000000" pitchFamily="50" charset="-127"/>
              </a:rPr>
              <a:t>(</a:t>
            </a:r>
            <a:r>
              <a:rPr lang="ko-KR" altLang="en-US" sz="1000" b="1" dirty="0" err="1" smtClean="0">
                <a:latin typeface="나눔고딕" panose="020D0604000000000000" pitchFamily="50" charset="-127"/>
                <a:ea typeface="나눔고딕" panose="020D0604000000000000" pitchFamily="50" charset="-127"/>
              </a:rPr>
              <a:t>라이트</a:t>
            </a:r>
            <a:r>
              <a:rPr lang="ko-KR" altLang="en-US" sz="1000" b="1" dirty="0" smtClean="0">
                <a:latin typeface="나눔고딕" panose="020D0604000000000000" pitchFamily="50" charset="-127"/>
                <a:ea typeface="나눔고딕" panose="020D0604000000000000" pitchFamily="50" charset="-127"/>
              </a:rPr>
              <a:t> 백</a:t>
            </a:r>
            <a:r>
              <a:rPr lang="en-US" altLang="ko-KR" sz="1000" b="1" dirty="0" smtClean="0">
                <a:latin typeface="나눔고딕" panose="020D0604000000000000" pitchFamily="50" charset="-127"/>
                <a:ea typeface="나눔고딕" panose="020D0604000000000000" pitchFamily="50" charset="-127"/>
              </a:rPr>
              <a:t>)</a:t>
            </a:r>
            <a:endParaRPr lang="ko-KR" altLang="en-US" sz="1000" b="1" dirty="0">
              <a:latin typeface="나눔고딕" panose="020D0604000000000000" pitchFamily="50" charset="-127"/>
              <a:ea typeface="나눔고딕" panose="020D0604000000000000" pitchFamily="50" charset="-127"/>
            </a:endParaRPr>
          </a:p>
        </p:txBody>
      </p:sp>
      <p:sp>
        <p:nvSpPr>
          <p:cNvPr id="49" name="TextBox 48"/>
          <p:cNvSpPr txBox="1"/>
          <p:nvPr/>
        </p:nvSpPr>
        <p:spPr>
          <a:xfrm>
            <a:off x="402779" y="2337763"/>
            <a:ext cx="1764145" cy="246221"/>
          </a:xfrm>
          <a:prstGeom prst="rect">
            <a:avLst/>
          </a:prstGeom>
          <a:solidFill>
            <a:schemeClr val="bg2">
              <a:lumMod val="75000"/>
            </a:schemeClr>
          </a:solidFill>
        </p:spPr>
        <p:txBody>
          <a:bodyPr wrap="square" rtlCol="0">
            <a:spAutoFit/>
          </a:bodyPr>
          <a:lstStyle/>
          <a:p>
            <a:pPr algn="ctr"/>
            <a:r>
              <a:rPr lang="en-US" altLang="ko-KR" sz="1000" b="1" dirty="0" smtClean="0">
                <a:latin typeface="나눔고딕" panose="020D0604000000000000" pitchFamily="50" charset="-127"/>
                <a:ea typeface="나눔고딕" panose="020D0604000000000000" pitchFamily="50" charset="-127"/>
              </a:rPr>
              <a:t>IF</a:t>
            </a:r>
            <a:endParaRPr lang="ko-KR" altLang="en-US" sz="1000" b="1" dirty="0">
              <a:latin typeface="나눔고딕" panose="020D0604000000000000" pitchFamily="50" charset="-127"/>
              <a:ea typeface="나눔고딕" panose="020D0604000000000000" pitchFamily="50" charset="-127"/>
            </a:endParaRPr>
          </a:p>
        </p:txBody>
      </p:sp>
      <p:sp>
        <p:nvSpPr>
          <p:cNvPr id="50" name="TextBox 49"/>
          <p:cNvSpPr txBox="1"/>
          <p:nvPr/>
        </p:nvSpPr>
        <p:spPr>
          <a:xfrm>
            <a:off x="2371823" y="2337763"/>
            <a:ext cx="1368053" cy="246221"/>
          </a:xfrm>
          <a:prstGeom prst="rect">
            <a:avLst/>
          </a:prstGeom>
          <a:solidFill>
            <a:schemeClr val="bg2">
              <a:lumMod val="75000"/>
            </a:schemeClr>
          </a:solidFill>
        </p:spPr>
        <p:txBody>
          <a:bodyPr wrap="square" rtlCol="0">
            <a:spAutoFit/>
          </a:bodyPr>
          <a:lstStyle/>
          <a:p>
            <a:pPr algn="ctr"/>
            <a:r>
              <a:rPr lang="en-US" altLang="ko-KR" sz="1000" b="1" dirty="0" smtClean="0">
                <a:latin typeface="나눔고딕" panose="020D0604000000000000" pitchFamily="50" charset="-127"/>
                <a:ea typeface="나눔고딕" panose="020D0604000000000000" pitchFamily="50" charset="-127"/>
              </a:rPr>
              <a:t>ID</a:t>
            </a:r>
            <a:endParaRPr lang="ko-KR" altLang="en-US" sz="1000" b="1" dirty="0">
              <a:latin typeface="나눔고딕" panose="020D0604000000000000" pitchFamily="50" charset="-127"/>
              <a:ea typeface="나눔고딕" panose="020D0604000000000000" pitchFamily="50" charset="-127"/>
            </a:endParaRPr>
          </a:p>
        </p:txBody>
      </p:sp>
      <p:sp>
        <p:nvSpPr>
          <p:cNvPr id="51" name="TextBox 50"/>
          <p:cNvSpPr txBox="1"/>
          <p:nvPr/>
        </p:nvSpPr>
        <p:spPr>
          <a:xfrm>
            <a:off x="4006086" y="2337763"/>
            <a:ext cx="1567637" cy="246221"/>
          </a:xfrm>
          <a:prstGeom prst="rect">
            <a:avLst/>
          </a:prstGeom>
          <a:solidFill>
            <a:schemeClr val="bg2">
              <a:lumMod val="75000"/>
            </a:schemeClr>
          </a:solidFill>
        </p:spPr>
        <p:txBody>
          <a:bodyPr wrap="square" rtlCol="0">
            <a:spAutoFit/>
          </a:bodyPr>
          <a:lstStyle/>
          <a:p>
            <a:pPr algn="ctr"/>
            <a:r>
              <a:rPr lang="en-US" altLang="ko-KR" sz="1000" b="1" dirty="0" smtClean="0">
                <a:latin typeface="나눔고딕" panose="020D0604000000000000" pitchFamily="50" charset="-127"/>
                <a:ea typeface="나눔고딕" panose="020D0604000000000000" pitchFamily="50" charset="-127"/>
              </a:rPr>
              <a:t>EX</a:t>
            </a:r>
            <a:endParaRPr lang="ko-KR" altLang="en-US" sz="1000" b="1" dirty="0">
              <a:latin typeface="나눔고딕" panose="020D0604000000000000" pitchFamily="50" charset="-127"/>
              <a:ea typeface="나눔고딕" panose="020D0604000000000000" pitchFamily="50" charset="-127"/>
            </a:endParaRPr>
          </a:p>
        </p:txBody>
      </p:sp>
      <p:sp>
        <p:nvSpPr>
          <p:cNvPr id="52" name="TextBox 51"/>
          <p:cNvSpPr txBox="1"/>
          <p:nvPr/>
        </p:nvSpPr>
        <p:spPr>
          <a:xfrm>
            <a:off x="5802589" y="2337763"/>
            <a:ext cx="1319416" cy="246221"/>
          </a:xfrm>
          <a:prstGeom prst="rect">
            <a:avLst/>
          </a:prstGeom>
          <a:solidFill>
            <a:schemeClr val="bg2">
              <a:lumMod val="75000"/>
            </a:schemeClr>
          </a:solidFill>
        </p:spPr>
        <p:txBody>
          <a:bodyPr wrap="square" rtlCol="0">
            <a:spAutoFit/>
          </a:bodyPr>
          <a:lstStyle/>
          <a:p>
            <a:pPr algn="ctr"/>
            <a:r>
              <a:rPr lang="en-US" altLang="ko-KR" sz="1000" b="1" dirty="0" smtClean="0">
                <a:latin typeface="나눔고딕" panose="020D0604000000000000" pitchFamily="50" charset="-127"/>
                <a:ea typeface="나눔고딕" panose="020D0604000000000000" pitchFamily="50" charset="-127"/>
              </a:rPr>
              <a:t>MEM</a:t>
            </a:r>
            <a:endParaRPr lang="ko-KR" altLang="en-US" sz="1000" b="1" dirty="0">
              <a:latin typeface="나눔고딕" panose="020D0604000000000000" pitchFamily="50" charset="-127"/>
              <a:ea typeface="나눔고딕" panose="020D0604000000000000" pitchFamily="50" charset="-127"/>
            </a:endParaRPr>
          </a:p>
        </p:txBody>
      </p:sp>
      <p:sp>
        <p:nvSpPr>
          <p:cNvPr id="53" name="TextBox 52"/>
          <p:cNvSpPr txBox="1"/>
          <p:nvPr/>
        </p:nvSpPr>
        <p:spPr>
          <a:xfrm>
            <a:off x="7295697" y="2337763"/>
            <a:ext cx="1567637" cy="246221"/>
          </a:xfrm>
          <a:prstGeom prst="rect">
            <a:avLst/>
          </a:prstGeom>
          <a:solidFill>
            <a:schemeClr val="bg2">
              <a:lumMod val="75000"/>
            </a:schemeClr>
          </a:solidFill>
        </p:spPr>
        <p:txBody>
          <a:bodyPr wrap="square" rtlCol="0">
            <a:spAutoFit/>
          </a:bodyPr>
          <a:lstStyle/>
          <a:p>
            <a:pPr algn="ctr"/>
            <a:r>
              <a:rPr lang="en-US" altLang="ko-KR" sz="1000" b="1" dirty="0" smtClean="0">
                <a:latin typeface="나눔고딕" panose="020D0604000000000000" pitchFamily="50" charset="-127"/>
                <a:ea typeface="나눔고딕" panose="020D0604000000000000" pitchFamily="50" charset="-127"/>
              </a:rPr>
              <a:t>WB</a:t>
            </a:r>
            <a:endParaRPr lang="ko-KR" altLang="en-US" sz="1000" b="1" dirty="0">
              <a:latin typeface="나눔고딕" panose="020D0604000000000000" pitchFamily="50" charset="-127"/>
              <a:ea typeface="나눔고딕" panose="020D0604000000000000" pitchFamily="50" charset="-127"/>
            </a:endParaRPr>
          </a:p>
        </p:txBody>
      </p:sp>
      <p:sp>
        <p:nvSpPr>
          <p:cNvPr id="14" name="직사각형 13"/>
          <p:cNvSpPr/>
          <p:nvPr/>
        </p:nvSpPr>
        <p:spPr>
          <a:xfrm>
            <a:off x="540088" y="4216520"/>
            <a:ext cx="334060" cy="828136"/>
          </a:xfrm>
          <a:prstGeom prst="rect">
            <a:avLst/>
          </a:prstGeom>
          <a:solidFill>
            <a:srgbClr val="92D050"/>
          </a:solidFill>
          <a:ln w="1270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1200" b="1" dirty="0" smtClean="0">
                <a:latin typeface="나눔고딕" panose="020D0604000000000000" pitchFamily="50" charset="-127"/>
                <a:ea typeface="나눔고딕" panose="020D0604000000000000" pitchFamily="50" charset="-127"/>
              </a:rPr>
              <a:t>PC</a:t>
            </a:r>
            <a:endParaRPr lang="ko-KR" altLang="en-US" sz="1200" b="1" dirty="0">
              <a:latin typeface="나눔고딕" panose="020D0604000000000000" pitchFamily="50" charset="-127"/>
              <a:ea typeface="나눔고딕" panose="020D0604000000000000" pitchFamily="50" charset="-127"/>
            </a:endParaRPr>
          </a:p>
        </p:txBody>
      </p:sp>
      <p:sp>
        <p:nvSpPr>
          <p:cNvPr id="54" name="직사각형 53"/>
          <p:cNvSpPr/>
          <p:nvPr/>
        </p:nvSpPr>
        <p:spPr>
          <a:xfrm>
            <a:off x="1126681" y="4203401"/>
            <a:ext cx="765384" cy="8281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1100" b="1" dirty="0" smtClean="0">
                <a:latin typeface="나눔고딕" panose="020D0604000000000000" pitchFamily="50" charset="-127"/>
                <a:ea typeface="나눔고딕" panose="020D0604000000000000" pitchFamily="50" charset="-127"/>
              </a:rPr>
              <a:t>Memory</a:t>
            </a:r>
            <a:endParaRPr lang="ko-KR" altLang="en-US" sz="1100" b="1" dirty="0">
              <a:latin typeface="나눔고딕" panose="020D0604000000000000" pitchFamily="50" charset="-127"/>
              <a:ea typeface="나눔고딕" panose="020D0604000000000000" pitchFamily="50" charset="-127"/>
            </a:endParaRPr>
          </a:p>
        </p:txBody>
      </p:sp>
      <p:sp>
        <p:nvSpPr>
          <p:cNvPr id="55" name="직사각형 54"/>
          <p:cNvSpPr/>
          <p:nvPr/>
        </p:nvSpPr>
        <p:spPr>
          <a:xfrm>
            <a:off x="2067928" y="3073519"/>
            <a:ext cx="288988" cy="320471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solidFill>
                <a:latin typeface="나눔고딕" panose="020D0604000000000000" pitchFamily="50" charset="-127"/>
                <a:ea typeface="나눔고딕" panose="020D0604000000000000" pitchFamily="50" charset="-127"/>
              </a:rPr>
              <a:t>IF</a:t>
            </a:r>
          </a:p>
          <a:p>
            <a:pPr algn="ctr"/>
            <a:r>
              <a:rPr lang="en-US" altLang="ko-KR" sz="1100" b="1" dirty="0" smtClean="0">
                <a:solidFill>
                  <a:schemeClr val="tx1"/>
                </a:solidFill>
                <a:latin typeface="나눔고딕" panose="020D0604000000000000" pitchFamily="50" charset="-127"/>
                <a:ea typeface="나눔고딕" panose="020D0604000000000000" pitchFamily="50" charset="-127"/>
              </a:rPr>
              <a:t>/</a:t>
            </a:r>
          </a:p>
          <a:p>
            <a:pPr algn="ctr"/>
            <a:r>
              <a:rPr lang="en-US" altLang="ko-KR" sz="1100" b="1" dirty="0" smtClean="0">
                <a:solidFill>
                  <a:schemeClr val="tx1"/>
                </a:solidFill>
                <a:latin typeface="나눔고딕" panose="020D0604000000000000" pitchFamily="50" charset="-127"/>
                <a:ea typeface="나눔고딕" panose="020D0604000000000000" pitchFamily="50" charset="-127"/>
              </a:rPr>
              <a:t>ID</a:t>
            </a:r>
            <a:endParaRPr lang="ko-KR" altLang="en-US" sz="1100" b="1" dirty="0">
              <a:solidFill>
                <a:schemeClr val="tx1"/>
              </a:solidFill>
              <a:latin typeface="나눔고딕" panose="020D0604000000000000" pitchFamily="50" charset="-127"/>
              <a:ea typeface="나눔고딕" panose="020D0604000000000000" pitchFamily="50" charset="-127"/>
            </a:endParaRPr>
          </a:p>
        </p:txBody>
      </p:sp>
      <p:sp>
        <p:nvSpPr>
          <p:cNvPr id="56" name="직사각형 55"/>
          <p:cNvSpPr/>
          <p:nvPr/>
        </p:nvSpPr>
        <p:spPr>
          <a:xfrm>
            <a:off x="3658109" y="3073519"/>
            <a:ext cx="288988" cy="320471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solidFill>
                <a:latin typeface="나눔고딕" panose="020D0604000000000000" pitchFamily="50" charset="-127"/>
                <a:ea typeface="나눔고딕" panose="020D0604000000000000" pitchFamily="50" charset="-127"/>
              </a:rPr>
              <a:t>IF</a:t>
            </a:r>
          </a:p>
          <a:p>
            <a:pPr algn="ctr"/>
            <a:r>
              <a:rPr lang="en-US" altLang="ko-KR" sz="1100" b="1" dirty="0" smtClean="0">
                <a:solidFill>
                  <a:schemeClr val="tx1"/>
                </a:solidFill>
                <a:latin typeface="나눔고딕" panose="020D0604000000000000" pitchFamily="50" charset="-127"/>
                <a:ea typeface="나눔고딕" panose="020D0604000000000000" pitchFamily="50" charset="-127"/>
              </a:rPr>
              <a:t>/</a:t>
            </a:r>
          </a:p>
          <a:p>
            <a:pPr algn="ctr"/>
            <a:r>
              <a:rPr lang="en-US" altLang="ko-KR" sz="1100" b="1" dirty="0" smtClean="0">
                <a:solidFill>
                  <a:schemeClr val="tx1"/>
                </a:solidFill>
                <a:latin typeface="나눔고딕" panose="020D0604000000000000" pitchFamily="50" charset="-127"/>
                <a:ea typeface="나눔고딕" panose="020D0604000000000000" pitchFamily="50" charset="-127"/>
              </a:rPr>
              <a:t>EX</a:t>
            </a:r>
            <a:endParaRPr lang="ko-KR" altLang="en-US" sz="1100" b="1" dirty="0">
              <a:solidFill>
                <a:schemeClr val="tx1"/>
              </a:solidFill>
              <a:latin typeface="나눔고딕" panose="020D0604000000000000" pitchFamily="50" charset="-127"/>
              <a:ea typeface="나눔고딕" panose="020D0604000000000000" pitchFamily="50" charset="-127"/>
            </a:endParaRPr>
          </a:p>
        </p:txBody>
      </p:sp>
      <p:sp>
        <p:nvSpPr>
          <p:cNvPr id="57" name="직사각형 56"/>
          <p:cNvSpPr/>
          <p:nvPr/>
        </p:nvSpPr>
        <p:spPr>
          <a:xfrm>
            <a:off x="5472906" y="3073519"/>
            <a:ext cx="288988" cy="320471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solidFill>
                <a:latin typeface="나눔고딕" panose="020D0604000000000000" pitchFamily="50" charset="-127"/>
                <a:ea typeface="나눔고딕" panose="020D0604000000000000" pitchFamily="50" charset="-127"/>
              </a:rPr>
              <a:t>EX</a:t>
            </a:r>
          </a:p>
          <a:p>
            <a:pPr algn="ctr"/>
            <a:r>
              <a:rPr lang="en-US" altLang="ko-KR" sz="1100" b="1" dirty="0" smtClean="0">
                <a:solidFill>
                  <a:schemeClr val="tx1"/>
                </a:solidFill>
                <a:latin typeface="나눔고딕" panose="020D0604000000000000" pitchFamily="50" charset="-127"/>
                <a:ea typeface="나눔고딕" panose="020D0604000000000000" pitchFamily="50" charset="-127"/>
              </a:rPr>
              <a:t>/</a:t>
            </a:r>
          </a:p>
          <a:p>
            <a:pPr algn="ctr"/>
            <a:r>
              <a:rPr lang="en-US" altLang="ko-KR" sz="1100" b="1" dirty="0" smtClean="0">
                <a:solidFill>
                  <a:schemeClr val="tx1"/>
                </a:solidFill>
                <a:latin typeface="나눔고딕" panose="020D0604000000000000" pitchFamily="50" charset="-127"/>
                <a:ea typeface="나눔고딕" panose="020D0604000000000000" pitchFamily="50" charset="-127"/>
              </a:rPr>
              <a:t>MEM</a:t>
            </a:r>
            <a:endParaRPr lang="ko-KR" altLang="en-US" sz="1100" b="1" dirty="0">
              <a:solidFill>
                <a:schemeClr val="tx1"/>
              </a:solidFill>
              <a:latin typeface="나눔고딕" panose="020D0604000000000000" pitchFamily="50" charset="-127"/>
              <a:ea typeface="나눔고딕" panose="020D0604000000000000" pitchFamily="50" charset="-127"/>
            </a:endParaRPr>
          </a:p>
        </p:txBody>
      </p:sp>
      <p:sp>
        <p:nvSpPr>
          <p:cNvPr id="58" name="직사각형 57"/>
          <p:cNvSpPr/>
          <p:nvPr/>
        </p:nvSpPr>
        <p:spPr>
          <a:xfrm>
            <a:off x="7153542" y="3073519"/>
            <a:ext cx="288988" cy="320471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solidFill>
                <a:latin typeface="나눔고딕" panose="020D0604000000000000" pitchFamily="50" charset="-127"/>
                <a:ea typeface="나눔고딕" panose="020D0604000000000000" pitchFamily="50" charset="-127"/>
              </a:rPr>
              <a:t>MEM</a:t>
            </a:r>
          </a:p>
          <a:p>
            <a:pPr algn="ctr"/>
            <a:r>
              <a:rPr lang="en-US" altLang="ko-KR" sz="1100" b="1" dirty="0" smtClean="0">
                <a:solidFill>
                  <a:schemeClr val="tx1"/>
                </a:solidFill>
                <a:latin typeface="나눔고딕" panose="020D0604000000000000" pitchFamily="50" charset="-127"/>
                <a:ea typeface="나눔고딕" panose="020D0604000000000000" pitchFamily="50" charset="-127"/>
              </a:rPr>
              <a:t>/</a:t>
            </a:r>
          </a:p>
          <a:p>
            <a:pPr algn="ctr"/>
            <a:r>
              <a:rPr lang="en-US" altLang="ko-KR" sz="1100" b="1" dirty="0" smtClean="0">
                <a:solidFill>
                  <a:schemeClr val="tx1"/>
                </a:solidFill>
                <a:latin typeface="나눔고딕" panose="020D0604000000000000" pitchFamily="50" charset="-127"/>
                <a:ea typeface="나눔고딕" panose="020D0604000000000000" pitchFamily="50" charset="-127"/>
              </a:rPr>
              <a:t>WB</a:t>
            </a:r>
            <a:endParaRPr lang="ko-KR" altLang="en-US" sz="1100" b="1" dirty="0">
              <a:solidFill>
                <a:schemeClr val="tx1"/>
              </a:solidFill>
              <a:latin typeface="나눔고딕" panose="020D0604000000000000" pitchFamily="50" charset="-127"/>
              <a:ea typeface="나눔고딕" panose="020D0604000000000000" pitchFamily="50" charset="-127"/>
            </a:endParaRPr>
          </a:p>
        </p:txBody>
      </p:sp>
      <p:grpSp>
        <p:nvGrpSpPr>
          <p:cNvPr id="29" name="그룹 28"/>
          <p:cNvGrpSpPr/>
          <p:nvPr/>
        </p:nvGrpSpPr>
        <p:grpSpPr>
          <a:xfrm>
            <a:off x="1123456" y="2922325"/>
            <a:ext cx="637012" cy="1138182"/>
            <a:chOff x="1007508" y="2683322"/>
            <a:chExt cx="637012" cy="1138182"/>
          </a:xfrm>
          <a:solidFill>
            <a:schemeClr val="accent4">
              <a:lumMod val="60000"/>
              <a:lumOff val="40000"/>
            </a:schemeClr>
          </a:solidFill>
        </p:grpSpPr>
        <p:sp>
          <p:nvSpPr>
            <p:cNvPr id="17" name="순서도: 수동 연산 16"/>
            <p:cNvSpPr/>
            <p:nvPr/>
          </p:nvSpPr>
          <p:spPr>
            <a:xfrm rot="16200000">
              <a:off x="803043" y="2980026"/>
              <a:ext cx="1138182" cy="544773"/>
            </a:xfrm>
            <a:prstGeom prst="flowChartManualOperati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Adder</a:t>
              </a:r>
              <a:endParaRPr lang="ko-KR" altLang="en-US" sz="1200" dirty="0"/>
            </a:p>
          </p:txBody>
        </p:sp>
        <p:sp>
          <p:nvSpPr>
            <p:cNvPr id="25" name="이등변 삼각형 24"/>
            <p:cNvSpPr/>
            <p:nvPr/>
          </p:nvSpPr>
          <p:spPr>
            <a:xfrm rot="5400000">
              <a:off x="935874" y="3121073"/>
              <a:ext cx="402314" cy="25904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9" name="그룹 58"/>
          <p:cNvGrpSpPr/>
          <p:nvPr/>
        </p:nvGrpSpPr>
        <p:grpSpPr>
          <a:xfrm>
            <a:off x="4525629" y="4475565"/>
            <a:ext cx="637013" cy="1423106"/>
            <a:chOff x="1007508" y="2683322"/>
            <a:chExt cx="637012" cy="1138182"/>
          </a:xfrm>
          <a:solidFill>
            <a:schemeClr val="accent4">
              <a:lumMod val="60000"/>
              <a:lumOff val="40000"/>
            </a:schemeClr>
          </a:solidFill>
        </p:grpSpPr>
        <p:sp>
          <p:nvSpPr>
            <p:cNvPr id="60" name="순서도: 수동 연산 59"/>
            <p:cNvSpPr/>
            <p:nvPr/>
          </p:nvSpPr>
          <p:spPr>
            <a:xfrm rot="16200000">
              <a:off x="803043" y="2980026"/>
              <a:ext cx="1138182" cy="544773"/>
            </a:xfrm>
            <a:prstGeom prst="flowChartManualOperati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ALU</a:t>
              </a:r>
              <a:endParaRPr lang="ko-KR" altLang="en-US" sz="1200" dirty="0"/>
            </a:p>
          </p:txBody>
        </p:sp>
        <p:sp>
          <p:nvSpPr>
            <p:cNvPr id="61" name="이등변 삼각형 60"/>
            <p:cNvSpPr/>
            <p:nvPr/>
          </p:nvSpPr>
          <p:spPr>
            <a:xfrm rot="5400000">
              <a:off x="935874" y="3121073"/>
              <a:ext cx="402314" cy="25904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순서도: 수동 연산 29"/>
          <p:cNvSpPr/>
          <p:nvPr/>
        </p:nvSpPr>
        <p:spPr>
          <a:xfrm rot="16200000">
            <a:off x="3864537" y="4551510"/>
            <a:ext cx="818537" cy="270766"/>
          </a:xfrm>
          <a:prstGeom prst="flowChartManualOperati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latin typeface="나눔고딕" panose="020D0604000000000000" pitchFamily="50" charset="-127"/>
                <a:ea typeface="나눔고딕" panose="020D0604000000000000" pitchFamily="50" charset="-127"/>
              </a:rPr>
              <a:t>MUX</a:t>
            </a:r>
            <a:endParaRPr lang="ko-KR" altLang="en-US" sz="1000" b="1" dirty="0">
              <a:latin typeface="나눔고딕" panose="020D0604000000000000" pitchFamily="50" charset="-127"/>
              <a:ea typeface="나눔고딕" panose="020D0604000000000000" pitchFamily="50" charset="-127"/>
            </a:endParaRPr>
          </a:p>
        </p:txBody>
      </p:sp>
      <p:sp>
        <p:nvSpPr>
          <p:cNvPr id="63" name="순서도: 수동 연산 62"/>
          <p:cNvSpPr/>
          <p:nvPr/>
        </p:nvSpPr>
        <p:spPr>
          <a:xfrm rot="16200000">
            <a:off x="3864538" y="5440247"/>
            <a:ext cx="818537" cy="270766"/>
          </a:xfrm>
          <a:prstGeom prst="flowChartManualOperati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latin typeface="나눔고딕" panose="020D0604000000000000" pitchFamily="50" charset="-127"/>
                <a:ea typeface="나눔고딕" panose="020D0604000000000000" pitchFamily="50" charset="-127"/>
              </a:rPr>
              <a:t>MUX</a:t>
            </a:r>
            <a:endParaRPr lang="ko-KR" altLang="en-US" sz="1000" b="1" dirty="0">
              <a:latin typeface="나눔고딕" panose="020D0604000000000000" pitchFamily="50" charset="-127"/>
              <a:ea typeface="나눔고딕" panose="020D0604000000000000" pitchFamily="50" charset="-127"/>
            </a:endParaRPr>
          </a:p>
        </p:txBody>
      </p:sp>
      <p:sp>
        <p:nvSpPr>
          <p:cNvPr id="64" name="순서도: 수동 연산 63"/>
          <p:cNvSpPr/>
          <p:nvPr/>
        </p:nvSpPr>
        <p:spPr>
          <a:xfrm rot="16200000">
            <a:off x="6074463" y="3356033"/>
            <a:ext cx="818537" cy="270766"/>
          </a:xfrm>
          <a:prstGeom prst="flowChartManualOperati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latin typeface="나눔고딕" panose="020D0604000000000000" pitchFamily="50" charset="-127"/>
                <a:ea typeface="나눔고딕" panose="020D0604000000000000" pitchFamily="50" charset="-127"/>
              </a:rPr>
              <a:t>MUX</a:t>
            </a:r>
            <a:endParaRPr lang="ko-KR" altLang="en-US" sz="1000" b="1" dirty="0">
              <a:latin typeface="나눔고딕" panose="020D0604000000000000" pitchFamily="50" charset="-127"/>
              <a:ea typeface="나눔고딕" panose="020D0604000000000000" pitchFamily="50" charset="-127"/>
            </a:endParaRPr>
          </a:p>
        </p:txBody>
      </p:sp>
      <p:sp>
        <p:nvSpPr>
          <p:cNvPr id="62" name="타원 61"/>
          <p:cNvSpPr/>
          <p:nvPr/>
        </p:nvSpPr>
        <p:spPr>
          <a:xfrm>
            <a:off x="2766208" y="4718918"/>
            <a:ext cx="672812" cy="120051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latin typeface="나눔고딕" panose="020D0604000000000000" pitchFamily="50" charset="-127"/>
                <a:ea typeface="나눔고딕" panose="020D0604000000000000" pitchFamily="50" charset="-127"/>
              </a:rPr>
              <a:t>Sign</a:t>
            </a:r>
          </a:p>
          <a:p>
            <a:pPr algn="ctr"/>
            <a:r>
              <a:rPr lang="en-US" altLang="ko-KR" sz="1000" b="1" dirty="0" smtClean="0">
                <a:solidFill>
                  <a:schemeClr val="tx1"/>
                </a:solidFill>
                <a:latin typeface="나눔고딕" panose="020D0604000000000000" pitchFamily="50" charset="-127"/>
                <a:ea typeface="나눔고딕" panose="020D0604000000000000" pitchFamily="50" charset="-127"/>
              </a:rPr>
              <a:t>Extend</a:t>
            </a:r>
            <a:endParaRPr lang="ko-KR" altLang="en-US" sz="1000" b="1" dirty="0">
              <a:solidFill>
                <a:schemeClr val="tx1"/>
              </a:solidFill>
              <a:latin typeface="나눔고딕" panose="020D0604000000000000" pitchFamily="50" charset="-127"/>
              <a:ea typeface="나눔고딕" panose="020D0604000000000000" pitchFamily="50" charset="-127"/>
            </a:endParaRPr>
          </a:p>
        </p:txBody>
      </p:sp>
      <p:sp>
        <p:nvSpPr>
          <p:cNvPr id="66" name="직사각형 65"/>
          <p:cNvSpPr/>
          <p:nvPr/>
        </p:nvSpPr>
        <p:spPr>
          <a:xfrm>
            <a:off x="4385943" y="3550129"/>
            <a:ext cx="510870" cy="3505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1100" b="1" dirty="0" smtClean="0">
                <a:latin typeface="나눔고딕" panose="020D0604000000000000" pitchFamily="50" charset="-127"/>
                <a:ea typeface="나눔고딕" panose="020D0604000000000000" pitchFamily="50" charset="-127"/>
              </a:rPr>
              <a:t>Zero?</a:t>
            </a:r>
            <a:endParaRPr lang="ko-KR" altLang="en-US" sz="1100" b="1" dirty="0">
              <a:latin typeface="나눔고딕" panose="020D0604000000000000" pitchFamily="50" charset="-127"/>
              <a:ea typeface="나눔고딕" panose="020D0604000000000000" pitchFamily="50" charset="-127"/>
            </a:endParaRPr>
          </a:p>
        </p:txBody>
      </p:sp>
      <p:sp>
        <p:nvSpPr>
          <p:cNvPr id="67" name="직사각형 66"/>
          <p:cNvSpPr/>
          <p:nvPr/>
        </p:nvSpPr>
        <p:spPr>
          <a:xfrm>
            <a:off x="2766208" y="3491416"/>
            <a:ext cx="672812" cy="67408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1000" b="1" dirty="0" smtClean="0">
                <a:latin typeface="나눔고딕" panose="020D0604000000000000" pitchFamily="50" charset="-127"/>
                <a:ea typeface="나눔고딕" panose="020D0604000000000000" pitchFamily="50" charset="-127"/>
              </a:rPr>
              <a:t>Register</a:t>
            </a:r>
          </a:p>
          <a:p>
            <a:pPr algn="ctr"/>
            <a:r>
              <a:rPr lang="en-US" altLang="ko-KR" sz="1000" b="1" dirty="0" smtClean="0">
                <a:latin typeface="나눔고딕" panose="020D0604000000000000" pitchFamily="50" charset="-127"/>
                <a:ea typeface="나눔고딕" panose="020D0604000000000000" pitchFamily="50" charset="-127"/>
              </a:rPr>
              <a:t>File</a:t>
            </a:r>
            <a:endParaRPr lang="ko-KR" altLang="en-US" sz="1000" b="1" dirty="0">
              <a:latin typeface="나눔고딕" panose="020D0604000000000000" pitchFamily="50" charset="-127"/>
              <a:ea typeface="나눔고딕" panose="020D0604000000000000" pitchFamily="50" charset="-127"/>
            </a:endParaRPr>
          </a:p>
        </p:txBody>
      </p:sp>
      <p:sp>
        <p:nvSpPr>
          <p:cNvPr id="68" name="직사각형 67"/>
          <p:cNvSpPr/>
          <p:nvPr/>
        </p:nvSpPr>
        <p:spPr>
          <a:xfrm>
            <a:off x="6101039" y="4999483"/>
            <a:ext cx="765384" cy="8281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1100" b="1" dirty="0" smtClean="0">
                <a:latin typeface="나눔고딕" panose="020D0604000000000000" pitchFamily="50" charset="-127"/>
                <a:ea typeface="나눔고딕" panose="020D0604000000000000" pitchFamily="50" charset="-127"/>
              </a:rPr>
              <a:t>Memory</a:t>
            </a:r>
            <a:endParaRPr lang="ko-KR" altLang="en-US" sz="1100" b="1" dirty="0">
              <a:latin typeface="나눔고딕" panose="020D0604000000000000" pitchFamily="50" charset="-127"/>
              <a:ea typeface="나눔고딕" panose="020D0604000000000000" pitchFamily="50" charset="-127"/>
            </a:endParaRPr>
          </a:p>
        </p:txBody>
      </p:sp>
      <p:sp>
        <p:nvSpPr>
          <p:cNvPr id="69" name="순서도: 수동 연산 68"/>
          <p:cNvSpPr/>
          <p:nvPr/>
        </p:nvSpPr>
        <p:spPr>
          <a:xfrm rot="16200000">
            <a:off x="7592713" y="4583535"/>
            <a:ext cx="818537" cy="270766"/>
          </a:xfrm>
          <a:prstGeom prst="flowChartManualOperati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latin typeface="나눔고딕" panose="020D0604000000000000" pitchFamily="50" charset="-127"/>
                <a:ea typeface="나눔고딕" panose="020D0604000000000000" pitchFamily="50" charset="-127"/>
              </a:rPr>
              <a:t>MUX</a:t>
            </a:r>
            <a:endParaRPr lang="ko-KR" altLang="en-US" sz="1000" b="1" dirty="0">
              <a:latin typeface="나눔고딕" panose="020D0604000000000000" pitchFamily="50" charset="-127"/>
              <a:ea typeface="나눔고딕" panose="020D0604000000000000" pitchFamily="50" charset="-127"/>
            </a:endParaRPr>
          </a:p>
        </p:txBody>
      </p:sp>
      <p:cxnSp>
        <p:nvCxnSpPr>
          <p:cNvPr id="70" name="꺾인 연결선 69"/>
          <p:cNvCxnSpPr/>
          <p:nvPr/>
        </p:nvCxnSpPr>
        <p:spPr>
          <a:xfrm>
            <a:off x="7442530" y="4309649"/>
            <a:ext cx="424068" cy="165914"/>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2" name="꺾인 연결선 71"/>
          <p:cNvCxnSpPr/>
          <p:nvPr/>
        </p:nvCxnSpPr>
        <p:spPr>
          <a:xfrm flipV="1">
            <a:off x="7442530" y="4878719"/>
            <a:ext cx="424068" cy="134486"/>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a:stCxn id="68" idx="3"/>
          </p:cNvCxnSpPr>
          <p:nvPr/>
        </p:nvCxnSpPr>
        <p:spPr>
          <a:xfrm>
            <a:off x="6866423" y="5413551"/>
            <a:ext cx="28711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7" name="직선 화살표 연결선 76"/>
          <p:cNvCxnSpPr/>
          <p:nvPr/>
        </p:nvCxnSpPr>
        <p:spPr>
          <a:xfrm>
            <a:off x="5761894" y="5113664"/>
            <a:ext cx="33914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0" name="직선 화살표 연결선 79"/>
          <p:cNvCxnSpPr/>
          <p:nvPr/>
        </p:nvCxnSpPr>
        <p:spPr>
          <a:xfrm>
            <a:off x="5746882" y="5790046"/>
            <a:ext cx="33914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1" name="꺾인 연결선 80"/>
          <p:cNvCxnSpPr/>
          <p:nvPr/>
        </p:nvCxnSpPr>
        <p:spPr>
          <a:xfrm rot="5400000" flipH="1" flipV="1">
            <a:off x="5433770" y="4213610"/>
            <a:ext cx="1397263" cy="431893"/>
          </a:xfrm>
          <a:prstGeom prst="bentConnector3">
            <a:avLst>
              <a:gd name="adj1" fmla="val 10000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6" name="꺾인 연결선 85"/>
          <p:cNvCxnSpPr>
            <a:endCxn id="64" idx="1"/>
          </p:cNvCxnSpPr>
          <p:nvPr/>
        </p:nvCxnSpPr>
        <p:spPr>
          <a:xfrm flipV="1">
            <a:off x="5761894" y="3818831"/>
            <a:ext cx="721838" cy="259666"/>
          </a:xfrm>
          <a:prstGeom prst="bentConnector2">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a:stCxn id="66" idx="3"/>
          </p:cNvCxnSpPr>
          <p:nvPr/>
        </p:nvCxnSpPr>
        <p:spPr>
          <a:xfrm>
            <a:off x="4896813" y="3725407"/>
            <a:ext cx="576093"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p:nvPr/>
        </p:nvCxnSpPr>
        <p:spPr>
          <a:xfrm>
            <a:off x="5162643" y="5128187"/>
            <a:ext cx="310263"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직선 화살표 연결선 93"/>
          <p:cNvCxnSpPr/>
          <p:nvPr/>
        </p:nvCxnSpPr>
        <p:spPr>
          <a:xfrm>
            <a:off x="4409188" y="4710039"/>
            <a:ext cx="20868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6" name="직선 화살표 연결선 95"/>
          <p:cNvCxnSpPr/>
          <p:nvPr/>
        </p:nvCxnSpPr>
        <p:spPr>
          <a:xfrm>
            <a:off x="4409188" y="5653264"/>
            <a:ext cx="20868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7" name="직선 화살표 연결선 96"/>
          <p:cNvCxnSpPr/>
          <p:nvPr/>
        </p:nvCxnSpPr>
        <p:spPr>
          <a:xfrm>
            <a:off x="5761894" y="6144970"/>
            <a:ext cx="139164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9" name="직선 화살표 연결선 98"/>
          <p:cNvCxnSpPr/>
          <p:nvPr/>
        </p:nvCxnSpPr>
        <p:spPr>
          <a:xfrm>
            <a:off x="3959328" y="6144970"/>
            <a:ext cx="151357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1" name="직선 화살표 연결선 100"/>
          <p:cNvCxnSpPr/>
          <p:nvPr/>
        </p:nvCxnSpPr>
        <p:spPr>
          <a:xfrm>
            <a:off x="2480458" y="6144970"/>
            <a:ext cx="117765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a:stCxn id="62" idx="6"/>
          </p:cNvCxnSpPr>
          <p:nvPr/>
        </p:nvCxnSpPr>
        <p:spPr>
          <a:xfrm>
            <a:off x="3439020" y="5319178"/>
            <a:ext cx="219089" cy="47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5" name="직선 화살표 연결선 104"/>
          <p:cNvCxnSpPr/>
          <p:nvPr/>
        </p:nvCxnSpPr>
        <p:spPr>
          <a:xfrm>
            <a:off x="3947097" y="5310204"/>
            <a:ext cx="219089" cy="47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직선 화살표 연결선 105"/>
          <p:cNvCxnSpPr/>
          <p:nvPr/>
        </p:nvCxnSpPr>
        <p:spPr>
          <a:xfrm>
            <a:off x="3947097" y="5785287"/>
            <a:ext cx="219089" cy="47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직선 연결선 106"/>
          <p:cNvCxnSpPr/>
          <p:nvPr/>
        </p:nvCxnSpPr>
        <p:spPr>
          <a:xfrm>
            <a:off x="4056641" y="5790046"/>
            <a:ext cx="0" cy="28977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9" name="직선 연결선 108"/>
          <p:cNvCxnSpPr/>
          <p:nvPr/>
        </p:nvCxnSpPr>
        <p:spPr>
          <a:xfrm flipH="1">
            <a:off x="4050928" y="6079825"/>
            <a:ext cx="107308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직선 연결선 111"/>
          <p:cNvCxnSpPr/>
          <p:nvPr/>
        </p:nvCxnSpPr>
        <p:spPr>
          <a:xfrm>
            <a:off x="5124017" y="5790046"/>
            <a:ext cx="0" cy="28977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직선 화살표 연결선 112"/>
          <p:cNvCxnSpPr/>
          <p:nvPr/>
        </p:nvCxnSpPr>
        <p:spPr>
          <a:xfrm>
            <a:off x="5124017" y="5790046"/>
            <a:ext cx="34888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 name="꺾인 연결선 121"/>
          <p:cNvCxnSpPr/>
          <p:nvPr/>
        </p:nvCxnSpPr>
        <p:spPr>
          <a:xfrm>
            <a:off x="5761894" y="3231546"/>
            <a:ext cx="590259" cy="81231"/>
          </a:xfrm>
          <a:prstGeom prst="bentConnector3">
            <a:avLst>
              <a:gd name="adj1" fmla="val 280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 name="직선 화살표 연결선 124"/>
          <p:cNvCxnSpPr/>
          <p:nvPr/>
        </p:nvCxnSpPr>
        <p:spPr>
          <a:xfrm>
            <a:off x="3959328" y="3231546"/>
            <a:ext cx="151357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204" name="그룹 203"/>
          <p:cNvGrpSpPr/>
          <p:nvPr/>
        </p:nvGrpSpPr>
        <p:grpSpPr>
          <a:xfrm>
            <a:off x="4056641" y="3690756"/>
            <a:ext cx="329302" cy="701850"/>
            <a:chOff x="3881233" y="3709806"/>
            <a:chExt cx="329302" cy="701850"/>
          </a:xfrm>
        </p:grpSpPr>
        <p:cxnSp>
          <p:nvCxnSpPr>
            <p:cNvPr id="128" name="직선 화살표 연결선 127"/>
            <p:cNvCxnSpPr/>
            <p:nvPr/>
          </p:nvCxnSpPr>
          <p:spPr>
            <a:xfrm>
              <a:off x="3881233" y="3725407"/>
              <a:ext cx="32930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0" name="직선 연결선 129"/>
            <p:cNvCxnSpPr/>
            <p:nvPr/>
          </p:nvCxnSpPr>
          <p:spPr>
            <a:xfrm>
              <a:off x="3897832" y="3709806"/>
              <a:ext cx="0" cy="701850"/>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132" name="직선 화살표 연결선 131"/>
          <p:cNvCxnSpPr/>
          <p:nvPr/>
        </p:nvCxnSpPr>
        <p:spPr>
          <a:xfrm>
            <a:off x="3945621" y="4392606"/>
            <a:ext cx="20868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 name="직선 연결선 132"/>
          <p:cNvCxnSpPr/>
          <p:nvPr/>
        </p:nvCxnSpPr>
        <p:spPr>
          <a:xfrm>
            <a:off x="4005523" y="3233362"/>
            <a:ext cx="0" cy="169997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5" name="직선 화살표 연결선 134"/>
          <p:cNvCxnSpPr/>
          <p:nvPr/>
        </p:nvCxnSpPr>
        <p:spPr>
          <a:xfrm flipV="1">
            <a:off x="4005523" y="4933333"/>
            <a:ext cx="148779" cy="12629"/>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7" name="직선 화살표 연결선 136"/>
          <p:cNvCxnSpPr/>
          <p:nvPr/>
        </p:nvCxnSpPr>
        <p:spPr>
          <a:xfrm>
            <a:off x="2356916" y="3231546"/>
            <a:ext cx="1301193"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p:nvPr/>
        </p:nvCxnSpPr>
        <p:spPr>
          <a:xfrm>
            <a:off x="1892065" y="3231546"/>
            <a:ext cx="21565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1" name="직선 연결선 140"/>
          <p:cNvCxnSpPr/>
          <p:nvPr/>
        </p:nvCxnSpPr>
        <p:spPr>
          <a:xfrm>
            <a:off x="1892065" y="3231546"/>
            <a:ext cx="0" cy="28977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2" name="직선 연결선 141"/>
          <p:cNvCxnSpPr/>
          <p:nvPr/>
        </p:nvCxnSpPr>
        <p:spPr>
          <a:xfrm flipH="1">
            <a:off x="1737974" y="3505887"/>
            <a:ext cx="1540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5" name="직선 화살표 연결선 144"/>
          <p:cNvCxnSpPr/>
          <p:nvPr/>
        </p:nvCxnSpPr>
        <p:spPr>
          <a:xfrm>
            <a:off x="935518" y="3811877"/>
            <a:ext cx="28017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 name="직선 연결선 145"/>
          <p:cNvCxnSpPr/>
          <p:nvPr/>
        </p:nvCxnSpPr>
        <p:spPr>
          <a:xfrm>
            <a:off x="935518" y="3803774"/>
            <a:ext cx="0" cy="10749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8" name="직선 화살표 연결선 147"/>
          <p:cNvCxnSpPr/>
          <p:nvPr/>
        </p:nvCxnSpPr>
        <p:spPr>
          <a:xfrm>
            <a:off x="874148" y="4878719"/>
            <a:ext cx="252533"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2" name="직선 화살표 연결선 151"/>
          <p:cNvCxnSpPr/>
          <p:nvPr/>
        </p:nvCxnSpPr>
        <p:spPr>
          <a:xfrm>
            <a:off x="1892065" y="4878719"/>
            <a:ext cx="21565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5" name="직선 화살표 연결선 154"/>
          <p:cNvCxnSpPr/>
          <p:nvPr/>
        </p:nvCxnSpPr>
        <p:spPr>
          <a:xfrm>
            <a:off x="312661" y="4878719"/>
            <a:ext cx="252533"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직선 연결선 155"/>
          <p:cNvCxnSpPr/>
          <p:nvPr/>
        </p:nvCxnSpPr>
        <p:spPr>
          <a:xfrm>
            <a:off x="312661" y="2823397"/>
            <a:ext cx="0" cy="20553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8" name="직선 연결선 157"/>
          <p:cNvCxnSpPr/>
          <p:nvPr/>
        </p:nvCxnSpPr>
        <p:spPr>
          <a:xfrm flipH="1">
            <a:off x="312661" y="2823397"/>
            <a:ext cx="64540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직선 연결선 160"/>
          <p:cNvCxnSpPr/>
          <p:nvPr/>
        </p:nvCxnSpPr>
        <p:spPr>
          <a:xfrm>
            <a:off x="6766708" y="2823397"/>
            <a:ext cx="0" cy="6662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3" name="직선 연결선 162"/>
          <p:cNvCxnSpPr/>
          <p:nvPr/>
        </p:nvCxnSpPr>
        <p:spPr>
          <a:xfrm flipH="1">
            <a:off x="6619115" y="3489599"/>
            <a:ext cx="14759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6" name="직선 연결선 165"/>
          <p:cNvCxnSpPr>
            <a:endCxn id="69" idx="2"/>
          </p:cNvCxnSpPr>
          <p:nvPr/>
        </p:nvCxnSpPr>
        <p:spPr>
          <a:xfrm flipH="1">
            <a:off x="8137365" y="4718918"/>
            <a:ext cx="5438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직선 연결선 168"/>
          <p:cNvCxnSpPr/>
          <p:nvPr/>
        </p:nvCxnSpPr>
        <p:spPr>
          <a:xfrm flipH="1">
            <a:off x="2568340" y="6566768"/>
            <a:ext cx="61128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직선 연결선 170"/>
          <p:cNvCxnSpPr/>
          <p:nvPr/>
        </p:nvCxnSpPr>
        <p:spPr>
          <a:xfrm flipV="1">
            <a:off x="8681233" y="4718918"/>
            <a:ext cx="0" cy="18478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직선 연결선 173"/>
          <p:cNvCxnSpPr/>
          <p:nvPr/>
        </p:nvCxnSpPr>
        <p:spPr>
          <a:xfrm flipV="1">
            <a:off x="2480458" y="3550130"/>
            <a:ext cx="0" cy="2594840"/>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6" name="직선 화살표 연결선 175"/>
          <p:cNvCxnSpPr/>
          <p:nvPr/>
        </p:nvCxnSpPr>
        <p:spPr>
          <a:xfrm>
            <a:off x="2491934" y="3550142"/>
            <a:ext cx="27427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8" name="직선 화살표 연결선 177"/>
          <p:cNvCxnSpPr/>
          <p:nvPr/>
        </p:nvCxnSpPr>
        <p:spPr>
          <a:xfrm>
            <a:off x="2491934" y="3748928"/>
            <a:ext cx="27427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9" name="직선 화살표 연결선 178"/>
          <p:cNvCxnSpPr/>
          <p:nvPr/>
        </p:nvCxnSpPr>
        <p:spPr>
          <a:xfrm>
            <a:off x="2568340" y="3955732"/>
            <a:ext cx="19786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2" name="직선 연결선 181"/>
          <p:cNvCxnSpPr/>
          <p:nvPr/>
        </p:nvCxnSpPr>
        <p:spPr>
          <a:xfrm flipV="1">
            <a:off x="2568340" y="3946209"/>
            <a:ext cx="0" cy="26205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직선 화살표 연결선 183"/>
          <p:cNvCxnSpPr/>
          <p:nvPr/>
        </p:nvCxnSpPr>
        <p:spPr>
          <a:xfrm>
            <a:off x="2629071" y="4078497"/>
            <a:ext cx="13713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6" name="직선 연결선 185"/>
          <p:cNvCxnSpPr/>
          <p:nvPr/>
        </p:nvCxnSpPr>
        <p:spPr>
          <a:xfrm flipV="1">
            <a:off x="2629071" y="4056952"/>
            <a:ext cx="0" cy="23724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직선 연결선 192"/>
          <p:cNvCxnSpPr/>
          <p:nvPr/>
        </p:nvCxnSpPr>
        <p:spPr>
          <a:xfrm flipH="1">
            <a:off x="2629071" y="6423893"/>
            <a:ext cx="52375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직선 연결선 194"/>
          <p:cNvCxnSpPr/>
          <p:nvPr/>
        </p:nvCxnSpPr>
        <p:spPr>
          <a:xfrm flipV="1">
            <a:off x="7866598" y="6144970"/>
            <a:ext cx="0" cy="2844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직선 연결선 196"/>
          <p:cNvCxnSpPr/>
          <p:nvPr/>
        </p:nvCxnSpPr>
        <p:spPr>
          <a:xfrm>
            <a:off x="7442530" y="6144970"/>
            <a:ext cx="4240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8" name="타원 197"/>
          <p:cNvSpPr/>
          <p:nvPr/>
        </p:nvSpPr>
        <p:spPr>
          <a:xfrm>
            <a:off x="5873922" y="5054181"/>
            <a:ext cx="73632" cy="1329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1" name="직선 화살표 연결선 200"/>
          <p:cNvCxnSpPr>
            <a:endCxn id="58" idx="1"/>
          </p:cNvCxnSpPr>
          <p:nvPr/>
        </p:nvCxnSpPr>
        <p:spPr>
          <a:xfrm flipV="1">
            <a:off x="5927316" y="4675876"/>
            <a:ext cx="1226226" cy="128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0" name="타원 199"/>
          <p:cNvSpPr/>
          <p:nvPr/>
        </p:nvSpPr>
        <p:spPr>
          <a:xfrm>
            <a:off x="5873922" y="4621206"/>
            <a:ext cx="73632" cy="1329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3" name="타원 202"/>
          <p:cNvSpPr/>
          <p:nvPr/>
        </p:nvSpPr>
        <p:spPr>
          <a:xfrm>
            <a:off x="4025853" y="4310242"/>
            <a:ext cx="73632" cy="1329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6" name="타원 205"/>
          <p:cNvSpPr/>
          <p:nvPr/>
        </p:nvSpPr>
        <p:spPr>
          <a:xfrm>
            <a:off x="4014112" y="5723578"/>
            <a:ext cx="73632" cy="1329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7" name="타원 206"/>
          <p:cNvSpPr/>
          <p:nvPr/>
        </p:nvSpPr>
        <p:spPr>
          <a:xfrm>
            <a:off x="2443642" y="5369891"/>
            <a:ext cx="73632" cy="1329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8" name="직선 화살표 연결선 207"/>
          <p:cNvCxnSpPr/>
          <p:nvPr/>
        </p:nvCxnSpPr>
        <p:spPr>
          <a:xfrm>
            <a:off x="2501459" y="5436372"/>
            <a:ext cx="26474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0" name="타원 209"/>
          <p:cNvSpPr/>
          <p:nvPr/>
        </p:nvSpPr>
        <p:spPr>
          <a:xfrm>
            <a:off x="2443642" y="3703954"/>
            <a:ext cx="73632" cy="1329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1" name="꺾인 연결선 210"/>
          <p:cNvCxnSpPr>
            <a:stCxn id="67" idx="3"/>
            <a:endCxn id="56" idx="1"/>
          </p:cNvCxnSpPr>
          <p:nvPr/>
        </p:nvCxnSpPr>
        <p:spPr>
          <a:xfrm>
            <a:off x="3439020" y="3828457"/>
            <a:ext cx="219089" cy="847419"/>
          </a:xfrm>
          <a:prstGeom prst="bentConnector3">
            <a:avLst>
              <a:gd name="adj1" fmla="val 23915"/>
            </a:avLst>
          </a:prstGeom>
          <a:ln w="3810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13" name="TextBox 212"/>
          <p:cNvSpPr txBox="1"/>
          <p:nvPr/>
        </p:nvSpPr>
        <p:spPr>
          <a:xfrm>
            <a:off x="2439153" y="3288442"/>
            <a:ext cx="1254984" cy="261610"/>
          </a:xfrm>
          <a:prstGeom prst="rect">
            <a:avLst/>
          </a:prstGeom>
          <a:noFill/>
        </p:spPr>
        <p:txBody>
          <a:bodyPr wrap="square" rtlCol="0">
            <a:spAutoFit/>
          </a:bodyPr>
          <a:lstStyle/>
          <a:p>
            <a:r>
              <a:rPr lang="en-US" altLang="ko-KR" sz="1050" b="1" dirty="0" smtClean="0">
                <a:latin typeface="나눔고딕" panose="020D0604000000000000" pitchFamily="50" charset="-127"/>
                <a:ea typeface="나눔고딕" panose="020D0604000000000000" pitchFamily="50" charset="-127"/>
              </a:rPr>
              <a:t>RS1</a:t>
            </a:r>
            <a:endParaRPr lang="ko-KR" altLang="en-US" sz="1050" b="1" dirty="0">
              <a:latin typeface="나눔고딕" panose="020D0604000000000000" pitchFamily="50" charset="-127"/>
              <a:ea typeface="나눔고딕" panose="020D0604000000000000" pitchFamily="50" charset="-127"/>
            </a:endParaRPr>
          </a:p>
        </p:txBody>
      </p:sp>
      <p:sp>
        <p:nvSpPr>
          <p:cNvPr id="215" name="TextBox 214"/>
          <p:cNvSpPr txBox="1"/>
          <p:nvPr/>
        </p:nvSpPr>
        <p:spPr>
          <a:xfrm>
            <a:off x="2439153" y="3527861"/>
            <a:ext cx="1254984" cy="261610"/>
          </a:xfrm>
          <a:prstGeom prst="rect">
            <a:avLst/>
          </a:prstGeom>
          <a:noFill/>
        </p:spPr>
        <p:txBody>
          <a:bodyPr wrap="square" rtlCol="0">
            <a:spAutoFit/>
          </a:bodyPr>
          <a:lstStyle/>
          <a:p>
            <a:r>
              <a:rPr lang="en-US" altLang="ko-KR" sz="1050" b="1" dirty="0" smtClean="0">
                <a:latin typeface="나눔고딕" panose="020D0604000000000000" pitchFamily="50" charset="-127"/>
                <a:ea typeface="나눔고딕" panose="020D0604000000000000" pitchFamily="50" charset="-127"/>
              </a:rPr>
              <a:t>RS2</a:t>
            </a:r>
            <a:endParaRPr lang="ko-KR" altLang="en-US" sz="1050" b="1" dirty="0">
              <a:latin typeface="나눔고딕" panose="020D0604000000000000" pitchFamily="50" charset="-127"/>
              <a:ea typeface="나눔고딕" panose="020D0604000000000000" pitchFamily="50" charset="-127"/>
            </a:endParaRPr>
          </a:p>
        </p:txBody>
      </p:sp>
      <p:sp>
        <p:nvSpPr>
          <p:cNvPr id="216" name="TextBox 215"/>
          <p:cNvSpPr txBox="1"/>
          <p:nvPr/>
        </p:nvSpPr>
        <p:spPr>
          <a:xfrm>
            <a:off x="2433651" y="3010551"/>
            <a:ext cx="1254984" cy="261610"/>
          </a:xfrm>
          <a:prstGeom prst="rect">
            <a:avLst/>
          </a:prstGeom>
          <a:noFill/>
        </p:spPr>
        <p:txBody>
          <a:bodyPr wrap="square" rtlCol="0">
            <a:spAutoFit/>
          </a:bodyPr>
          <a:lstStyle/>
          <a:p>
            <a:r>
              <a:rPr lang="en-US" altLang="ko-KR" sz="1050" b="1" dirty="0" smtClean="0">
                <a:latin typeface="나눔고딕" panose="020D0604000000000000" pitchFamily="50" charset="-127"/>
                <a:ea typeface="나눔고딕" panose="020D0604000000000000" pitchFamily="50" charset="-127"/>
              </a:rPr>
              <a:t>Next SEQ PC</a:t>
            </a:r>
            <a:endParaRPr lang="ko-KR" altLang="en-US" sz="1050" b="1" dirty="0">
              <a:latin typeface="나눔고딕" panose="020D0604000000000000" pitchFamily="50" charset="-127"/>
              <a:ea typeface="나눔고딕" panose="020D0604000000000000" pitchFamily="50" charset="-127"/>
            </a:endParaRPr>
          </a:p>
        </p:txBody>
      </p:sp>
      <p:sp>
        <p:nvSpPr>
          <p:cNvPr id="217" name="TextBox 216"/>
          <p:cNvSpPr txBox="1"/>
          <p:nvPr/>
        </p:nvSpPr>
        <p:spPr>
          <a:xfrm>
            <a:off x="4025853" y="3010551"/>
            <a:ext cx="1254984" cy="261610"/>
          </a:xfrm>
          <a:prstGeom prst="rect">
            <a:avLst/>
          </a:prstGeom>
          <a:noFill/>
        </p:spPr>
        <p:txBody>
          <a:bodyPr wrap="square" rtlCol="0">
            <a:spAutoFit/>
          </a:bodyPr>
          <a:lstStyle/>
          <a:p>
            <a:r>
              <a:rPr lang="en-US" altLang="ko-KR" sz="1050" b="1" dirty="0" smtClean="0">
                <a:latin typeface="나눔고딕" panose="020D0604000000000000" pitchFamily="50" charset="-127"/>
                <a:ea typeface="나눔고딕" panose="020D0604000000000000" pitchFamily="50" charset="-127"/>
              </a:rPr>
              <a:t>Next SEQ PC</a:t>
            </a:r>
            <a:endParaRPr lang="ko-KR" altLang="en-US" sz="1050" b="1" dirty="0">
              <a:latin typeface="나눔고딕" panose="020D0604000000000000" pitchFamily="50" charset="-127"/>
              <a:ea typeface="나눔고딕" panose="020D0604000000000000" pitchFamily="50" charset="-127"/>
            </a:endParaRPr>
          </a:p>
        </p:txBody>
      </p:sp>
      <p:sp>
        <p:nvSpPr>
          <p:cNvPr id="218" name="TextBox 217"/>
          <p:cNvSpPr txBox="1"/>
          <p:nvPr/>
        </p:nvSpPr>
        <p:spPr>
          <a:xfrm>
            <a:off x="6122813" y="2791519"/>
            <a:ext cx="1254984" cy="261610"/>
          </a:xfrm>
          <a:prstGeom prst="rect">
            <a:avLst/>
          </a:prstGeom>
          <a:noFill/>
        </p:spPr>
        <p:txBody>
          <a:bodyPr wrap="square" rtlCol="0">
            <a:spAutoFit/>
          </a:bodyPr>
          <a:lstStyle/>
          <a:p>
            <a:r>
              <a:rPr lang="en-US" altLang="ko-KR" sz="1050" b="1" dirty="0" smtClean="0">
                <a:latin typeface="나눔고딕" panose="020D0604000000000000" pitchFamily="50" charset="-127"/>
                <a:ea typeface="나눔고딕" panose="020D0604000000000000" pitchFamily="50" charset="-127"/>
              </a:rPr>
              <a:t>Next PC</a:t>
            </a:r>
            <a:endParaRPr lang="ko-KR" altLang="en-US" sz="1050" b="1" dirty="0">
              <a:latin typeface="나눔고딕" panose="020D0604000000000000" pitchFamily="50" charset="-127"/>
              <a:ea typeface="나눔고딕" panose="020D0604000000000000" pitchFamily="50" charset="-127"/>
            </a:endParaRPr>
          </a:p>
        </p:txBody>
      </p:sp>
      <p:sp>
        <p:nvSpPr>
          <p:cNvPr id="219" name="TextBox 218"/>
          <p:cNvSpPr txBox="1"/>
          <p:nvPr/>
        </p:nvSpPr>
        <p:spPr>
          <a:xfrm>
            <a:off x="3318129" y="5022663"/>
            <a:ext cx="1254984" cy="261610"/>
          </a:xfrm>
          <a:prstGeom prst="rect">
            <a:avLst/>
          </a:prstGeom>
          <a:noFill/>
        </p:spPr>
        <p:txBody>
          <a:bodyPr wrap="square" rtlCol="0">
            <a:spAutoFit/>
          </a:bodyPr>
          <a:lstStyle/>
          <a:p>
            <a:r>
              <a:rPr lang="en-US" altLang="ko-KR" sz="1050" b="1" dirty="0" err="1" smtClean="0">
                <a:latin typeface="나눔고딕" panose="020D0604000000000000" pitchFamily="50" charset="-127"/>
                <a:ea typeface="나눔고딕" panose="020D0604000000000000" pitchFamily="50" charset="-127"/>
              </a:rPr>
              <a:t>Imm</a:t>
            </a:r>
            <a:endParaRPr lang="ko-KR" altLang="en-US" sz="1050" b="1" dirty="0">
              <a:latin typeface="나눔고딕" panose="020D0604000000000000" pitchFamily="50" charset="-127"/>
              <a:ea typeface="나눔고딕" panose="020D0604000000000000" pitchFamily="50" charset="-127"/>
            </a:endParaRPr>
          </a:p>
        </p:txBody>
      </p:sp>
      <p:sp>
        <p:nvSpPr>
          <p:cNvPr id="220" name="TextBox 219"/>
          <p:cNvSpPr txBox="1"/>
          <p:nvPr/>
        </p:nvSpPr>
        <p:spPr>
          <a:xfrm>
            <a:off x="4896813" y="3315765"/>
            <a:ext cx="1164890" cy="415498"/>
          </a:xfrm>
          <a:prstGeom prst="rect">
            <a:avLst/>
          </a:prstGeom>
          <a:noFill/>
        </p:spPr>
        <p:txBody>
          <a:bodyPr wrap="square" rtlCol="0">
            <a:spAutoFit/>
          </a:bodyPr>
          <a:lstStyle/>
          <a:p>
            <a:r>
              <a:rPr lang="en-US" altLang="ko-KR" sz="1050" b="1" dirty="0" smtClean="0">
                <a:latin typeface="나눔고딕" panose="020D0604000000000000" pitchFamily="50" charset="-127"/>
                <a:ea typeface="나눔고딕" panose="020D0604000000000000" pitchFamily="50" charset="-127"/>
              </a:rPr>
              <a:t>Branch</a:t>
            </a:r>
          </a:p>
          <a:p>
            <a:r>
              <a:rPr lang="en-US" altLang="ko-KR" sz="1050" b="1" dirty="0" smtClean="0">
                <a:latin typeface="나눔고딕" panose="020D0604000000000000" pitchFamily="50" charset="-127"/>
                <a:ea typeface="나눔고딕" panose="020D0604000000000000" pitchFamily="50" charset="-127"/>
              </a:rPr>
              <a:t>taken</a:t>
            </a:r>
            <a:endParaRPr lang="ko-KR" altLang="en-US" sz="1050" b="1" dirty="0">
              <a:latin typeface="나눔고딕" panose="020D0604000000000000" pitchFamily="50" charset="-127"/>
              <a:ea typeface="나눔고딕" panose="020D0604000000000000" pitchFamily="50" charset="-127"/>
            </a:endParaRPr>
          </a:p>
        </p:txBody>
      </p:sp>
      <p:sp>
        <p:nvSpPr>
          <p:cNvPr id="221" name="TextBox 220"/>
          <p:cNvSpPr txBox="1"/>
          <p:nvPr/>
        </p:nvSpPr>
        <p:spPr>
          <a:xfrm>
            <a:off x="1832863" y="4561793"/>
            <a:ext cx="334061" cy="253916"/>
          </a:xfrm>
          <a:prstGeom prst="rect">
            <a:avLst/>
          </a:prstGeom>
          <a:noFill/>
        </p:spPr>
        <p:txBody>
          <a:bodyPr wrap="square" rtlCol="0">
            <a:spAutoFit/>
          </a:bodyPr>
          <a:lstStyle/>
          <a:p>
            <a:r>
              <a:rPr lang="en-US" altLang="ko-KR" sz="1050" b="1" dirty="0" smtClean="0">
                <a:latin typeface="나눔고딕" panose="020D0604000000000000" pitchFamily="50" charset="-127"/>
                <a:ea typeface="나눔고딕" panose="020D0604000000000000" pitchFamily="50" charset="-127"/>
              </a:rPr>
              <a:t>IR</a:t>
            </a:r>
            <a:endParaRPr lang="ko-KR" altLang="en-US" sz="1050" b="1"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8986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210407_PHP7_3_Box공통도구함_1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64680" y="1716616"/>
            <a:ext cx="8356600" cy="2824791"/>
          </a:xfrm>
          <a:prstGeom prst="rect">
            <a:avLst/>
          </a:prstGeom>
          <a:ln>
            <a:noFill/>
          </a:ln>
          <a:effectLst>
            <a:outerShdw blurRad="190500" algn="tl" rotWithShape="0">
              <a:srgbClr val="000000">
                <a:alpha val="70000"/>
              </a:srgbClr>
            </a:outerShdw>
          </a:effectLst>
        </p:spPr>
      </p:pic>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7. [</a:t>
            </a:r>
            <a:r>
              <a:rPr lang="ko-KR" altLang="en-US" b="1" spc="-151" dirty="0" smtClean="0">
                <a:solidFill>
                  <a:srgbClr val="1C314E"/>
                </a:solidFill>
                <a:latin typeface="나눔고딕"/>
                <a:ea typeface="나눔고딕"/>
              </a:rPr>
              <a:t>컴퓨터 구조</a:t>
            </a:r>
            <a:r>
              <a:rPr lang="en-US" altLang="ko-KR" b="1" spc="-151" dirty="0" smtClean="0">
                <a:solidFill>
                  <a:srgbClr val="1C314E"/>
                </a:solidFill>
                <a:latin typeface="나눔고딕"/>
                <a:ea typeface="나눔고딕"/>
              </a:rPr>
              <a:t>] MIPS </a:t>
            </a:r>
            <a:r>
              <a:rPr lang="ko-KR" altLang="en-US" b="1" spc="-151" dirty="0" smtClean="0">
                <a:solidFill>
                  <a:srgbClr val="1C314E"/>
                </a:solidFill>
                <a:latin typeface="나눔고딕"/>
                <a:ea typeface="나눔고딕"/>
              </a:rPr>
              <a:t>구조</a:t>
            </a:r>
            <a:r>
              <a:rPr lang="en-US" altLang="ko-KR" b="1" spc="-151" dirty="0" smtClean="0">
                <a:solidFill>
                  <a:srgbClr val="1C314E"/>
                </a:solidFill>
                <a:latin typeface="나눔고딕"/>
                <a:ea typeface="나눔고딕"/>
              </a:rPr>
              <a:t> (</a:t>
            </a:r>
            <a:r>
              <a:rPr lang="en-US" altLang="ko-KR" b="1" spc="-151" dirty="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13</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461011"/>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00" dirty="0" smtClean="0">
                <a:latin typeface="나눔고딕" panose="020D0604000000000000" pitchFamily="50" charset="-127"/>
                <a:ea typeface="나눔고딕" panose="020D0604000000000000" pitchFamily="50" charset="-127"/>
              </a:rPr>
              <a:t>메모리 어드레스 등의 주소는 컴퓨터 메모리에도 경유를 하고 있다</a:t>
            </a:r>
            <a:r>
              <a:rPr lang="en-US" altLang="ko-KR" sz="1000" dirty="0" smtClean="0">
                <a:latin typeface="나눔고딕" panose="020D0604000000000000" pitchFamily="50" charset="-127"/>
                <a:ea typeface="나눔고딕" panose="020D0604000000000000" pitchFamily="50" charset="-127"/>
              </a:rPr>
              <a:t>. </a:t>
            </a:r>
          </a:p>
          <a:p>
            <a:r>
              <a:rPr lang="en-US" altLang="ko-KR" sz="1000" dirty="0" smtClean="0">
                <a:latin typeface="나눔고딕" panose="020D0604000000000000" pitchFamily="50" charset="-127"/>
                <a:ea typeface="나눔고딕" panose="020D0604000000000000" pitchFamily="50" charset="-127"/>
              </a:rPr>
              <a:t>=&gt; CPU</a:t>
            </a:r>
            <a:r>
              <a:rPr lang="ko-KR" altLang="en-US" sz="1000" dirty="0" smtClean="0">
                <a:latin typeface="나눔고딕" panose="020D0604000000000000" pitchFamily="50" charset="-127"/>
                <a:ea typeface="나눔고딕" panose="020D0604000000000000" pitchFamily="50" charset="-127"/>
              </a:rPr>
              <a:t>는</a:t>
            </a:r>
            <a:r>
              <a:rPr lang="en-US" altLang="ko-KR" sz="1000" dirty="0" smtClean="0">
                <a:latin typeface="나눔고딕" panose="020D0604000000000000" pitchFamily="50" charset="-127"/>
                <a:ea typeface="나눔고딕" panose="020D0604000000000000" pitchFamily="50" charset="-127"/>
              </a:rPr>
              <a:t> </a:t>
            </a:r>
            <a:r>
              <a:rPr lang="ko-KR" altLang="en-US" sz="1000" dirty="0" smtClean="0">
                <a:latin typeface="나눔고딕" panose="020D0604000000000000" pitchFamily="50" charset="-127"/>
                <a:ea typeface="나눔고딕" panose="020D0604000000000000" pitchFamily="50" charset="-127"/>
              </a:rPr>
              <a:t>메모리와 메인보드</a:t>
            </a:r>
            <a:r>
              <a:rPr lang="en-US" altLang="ko-KR" sz="1000" dirty="0" smtClean="0">
                <a:latin typeface="나눔고딕" panose="020D0604000000000000" pitchFamily="50" charset="-127"/>
                <a:ea typeface="나눔고딕" panose="020D0604000000000000" pitchFamily="50" charset="-127"/>
              </a:rPr>
              <a:t>, </a:t>
            </a:r>
            <a:r>
              <a:rPr lang="ko-KR" altLang="en-US" sz="1000" dirty="0" smtClean="0">
                <a:latin typeface="나눔고딕" panose="020D0604000000000000" pitchFamily="50" charset="-127"/>
                <a:ea typeface="나눔고딕" panose="020D0604000000000000" pitchFamily="50" charset="-127"/>
              </a:rPr>
              <a:t>저장장치</a:t>
            </a:r>
            <a:r>
              <a:rPr lang="en-US" altLang="ko-KR" sz="1000" dirty="0" smtClean="0">
                <a:latin typeface="나눔고딕" panose="020D0604000000000000" pitchFamily="50" charset="-127"/>
                <a:ea typeface="나눔고딕" panose="020D0604000000000000" pitchFamily="50" charset="-127"/>
              </a:rPr>
              <a:t>, </a:t>
            </a:r>
            <a:r>
              <a:rPr lang="ko-KR" altLang="en-US" sz="1000" dirty="0" smtClean="0">
                <a:latin typeface="나눔고딕" panose="020D0604000000000000" pitchFamily="50" charset="-127"/>
                <a:ea typeface="나눔고딕" panose="020D0604000000000000" pitchFamily="50" charset="-127"/>
              </a:rPr>
              <a:t>그래픽카드의 접근 속도에 있어서 속도 차이와 용량 크기에서 급격하게 있음</a:t>
            </a:r>
            <a:r>
              <a:rPr lang="en-US" altLang="ko-KR" sz="1000" dirty="0" smtClean="0">
                <a:latin typeface="나눔고딕" panose="020D0604000000000000" pitchFamily="50" charset="-127"/>
                <a:ea typeface="나눔고딕" panose="020D0604000000000000" pitchFamily="50" charset="-127"/>
              </a:rPr>
              <a:t>.</a:t>
            </a:r>
          </a:p>
        </p:txBody>
      </p:sp>
      <p:sp>
        <p:nvSpPr>
          <p:cNvPr id="8" name="CustomShape 5"/>
          <p:cNvSpPr/>
          <p:nvPr/>
        </p:nvSpPr>
        <p:spPr>
          <a:xfrm>
            <a:off x="364680" y="4845472"/>
            <a:ext cx="8356600" cy="461011"/>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00" dirty="0" smtClean="0">
                <a:latin typeface="나눔고딕" panose="020D0604000000000000" pitchFamily="50" charset="-127"/>
                <a:ea typeface="나눔고딕" panose="020D0604000000000000" pitchFamily="50" charset="-127"/>
              </a:rPr>
              <a:t>프로그램 카운터 </a:t>
            </a:r>
            <a:r>
              <a:rPr lang="en-US" altLang="ko-KR" sz="1000" dirty="0" smtClean="0">
                <a:latin typeface="나눔고딕" panose="020D0604000000000000" pitchFamily="50" charset="-127"/>
                <a:ea typeface="나눔고딕" panose="020D0604000000000000" pitchFamily="50" charset="-127"/>
              </a:rPr>
              <a:t>PC(Program Counter)</a:t>
            </a:r>
            <a:r>
              <a:rPr lang="ko-KR" altLang="en-US" sz="1000" dirty="0" smtClean="0">
                <a:latin typeface="나눔고딕" panose="020D0604000000000000" pitchFamily="50" charset="-127"/>
                <a:ea typeface="나눔고딕" panose="020D0604000000000000" pitchFamily="50" charset="-127"/>
              </a:rPr>
              <a:t>는 정확한 의미는 다음 주소를 안내해주는 역할을 수행한다</a:t>
            </a:r>
            <a:r>
              <a:rPr lang="en-US" altLang="ko-KR" sz="1000" dirty="0" smtClean="0">
                <a:latin typeface="나눔고딕" panose="020D0604000000000000" pitchFamily="50" charset="-127"/>
                <a:ea typeface="나눔고딕" panose="020D0604000000000000" pitchFamily="50" charset="-127"/>
              </a:rPr>
              <a:t>.</a:t>
            </a:r>
          </a:p>
          <a:p>
            <a:r>
              <a:rPr lang="en-US" altLang="ko-KR" sz="1000" dirty="0" smtClean="0">
                <a:latin typeface="나눔고딕" panose="020D0604000000000000" pitchFamily="50" charset="-127"/>
                <a:ea typeface="나눔고딕" panose="020D0604000000000000" pitchFamily="50" charset="-127"/>
              </a:rPr>
              <a:t>C</a:t>
            </a:r>
            <a:r>
              <a:rPr lang="ko-KR" altLang="en-US" sz="1000" dirty="0" smtClean="0">
                <a:latin typeface="나눔고딕" panose="020D0604000000000000" pitchFamily="50" charset="-127"/>
                <a:ea typeface="나눔고딕" panose="020D0604000000000000" pitchFamily="50" charset="-127"/>
              </a:rPr>
              <a:t>언어에서 </a:t>
            </a:r>
            <a:r>
              <a:rPr lang="en-US" altLang="ko-KR" sz="1000" dirty="0" err="1" smtClean="0">
                <a:latin typeface="나눔고딕" panose="020D0604000000000000" pitchFamily="50" charset="-127"/>
                <a:ea typeface="나눔고딕" panose="020D0604000000000000" pitchFamily="50" charset="-127"/>
              </a:rPr>
              <a:t>i</a:t>
            </a:r>
            <a:r>
              <a:rPr lang="en-US" altLang="ko-KR" sz="1000" dirty="0" smtClean="0">
                <a:latin typeface="나눔고딕" panose="020D0604000000000000" pitchFamily="50" charset="-127"/>
                <a:ea typeface="나눔고딕" panose="020D0604000000000000" pitchFamily="50" charset="-127"/>
              </a:rPr>
              <a:t>++, </a:t>
            </a:r>
            <a:r>
              <a:rPr lang="ko-KR" altLang="en-US" sz="1000" dirty="0" smtClean="0">
                <a:latin typeface="나눔고딕" panose="020D0604000000000000" pitchFamily="50" charset="-127"/>
                <a:ea typeface="나눔고딕" panose="020D0604000000000000" pitchFamily="50" charset="-127"/>
              </a:rPr>
              <a:t>증감연산을 사용하는 것과 표현으로는 흡사하다</a:t>
            </a:r>
            <a:r>
              <a:rPr lang="en-US" altLang="ko-KR" sz="1000" dirty="0" smtClean="0">
                <a:latin typeface="나눔고딕" panose="020D0604000000000000" pitchFamily="50" charset="-127"/>
                <a:ea typeface="나눔고딕" panose="020D0604000000000000" pitchFamily="50" charset="-127"/>
              </a:rPr>
              <a:t>. </a:t>
            </a:r>
          </a:p>
        </p:txBody>
      </p:sp>
    </p:spTree>
    <p:extLst>
      <p:ext uri="{BB962C8B-B14F-4D97-AF65-F5344CB8AC3E}">
        <p14:creationId xmlns:p14="http://schemas.microsoft.com/office/powerpoint/2010/main" val="1634141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8.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작성도구 </a:t>
            </a:r>
            <a:r>
              <a:rPr lang="en-US" altLang="ko-KR" b="1" spc="-151" dirty="0" smtClean="0">
                <a:solidFill>
                  <a:srgbClr val="1C314E"/>
                </a:solidFill>
                <a:latin typeface="나눔고딕"/>
                <a:ea typeface="나눔고딕"/>
              </a:rPr>
              <a:t>(2021-04-07</a:t>
            </a:r>
            <a:r>
              <a:rPr lang="en-US" altLang="ko-KR" b="1" spc="-151" dirty="0">
                <a:solidFill>
                  <a:srgbClr val="1C314E"/>
                </a:solidFill>
                <a:latin typeface="나눔고딕"/>
                <a:ea typeface="나눔고딕"/>
              </a:rPr>
              <a:t>)</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14</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461011"/>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00" dirty="0" smtClean="0">
                <a:latin typeface="나눔고딕" panose="020D0604000000000000" pitchFamily="50" charset="-127"/>
                <a:ea typeface="나눔고딕" panose="020D0604000000000000" pitchFamily="50" charset="-127"/>
              </a:rPr>
              <a:t>에디터는 따로 사용하지 않았고</a:t>
            </a:r>
            <a:r>
              <a:rPr lang="en-US" altLang="ko-KR" sz="1000" dirty="0" smtClean="0">
                <a:latin typeface="나눔고딕" panose="020D0604000000000000" pitchFamily="50" charset="-127"/>
                <a:ea typeface="나눔고딕" panose="020D0604000000000000" pitchFamily="50" charset="-127"/>
              </a:rPr>
              <a:t>, </a:t>
            </a:r>
            <a:r>
              <a:rPr lang="ko-KR" altLang="en-US" sz="1000" dirty="0" smtClean="0">
                <a:latin typeface="나눔고딕" panose="020D0604000000000000" pitchFamily="50" charset="-127"/>
                <a:ea typeface="나눔고딕" panose="020D0604000000000000" pitchFamily="50" charset="-127"/>
              </a:rPr>
              <a:t>메모장</a:t>
            </a:r>
            <a:r>
              <a:rPr lang="en-US" altLang="ko-KR" sz="1000" dirty="0" smtClean="0">
                <a:latin typeface="나눔고딕" panose="020D0604000000000000" pitchFamily="50" charset="-127"/>
                <a:ea typeface="나눔고딕" panose="020D0604000000000000" pitchFamily="50" charset="-127"/>
              </a:rPr>
              <a:t>(Notepad)</a:t>
            </a:r>
            <a:r>
              <a:rPr lang="ko-KR" altLang="en-US" sz="1000" dirty="0" smtClean="0">
                <a:latin typeface="나눔고딕" panose="020D0604000000000000" pitchFamily="50" charset="-127"/>
                <a:ea typeface="나눔고딕" panose="020D0604000000000000" pitchFamily="50" charset="-127"/>
              </a:rPr>
              <a:t>라고 불리는 것으로 타이핑만 하였다</a:t>
            </a:r>
            <a:r>
              <a:rPr lang="en-US" altLang="ko-KR" sz="1000" dirty="0" smtClean="0">
                <a:latin typeface="나눔고딕" panose="020D0604000000000000" pitchFamily="50" charset="-127"/>
                <a:ea typeface="나눔고딕" panose="020D0604000000000000" pitchFamily="50" charset="-127"/>
              </a:rPr>
              <a:t>.</a:t>
            </a:r>
          </a:p>
          <a:p>
            <a:r>
              <a:rPr lang="ko-KR" altLang="en-US" sz="1000" dirty="0" smtClean="0">
                <a:latin typeface="나눔고딕" panose="020D0604000000000000" pitchFamily="50" charset="-127"/>
                <a:ea typeface="나눔고딕" panose="020D0604000000000000" pitchFamily="50" charset="-127"/>
              </a:rPr>
              <a:t>에디터 켜서 작성해도 무방하다</a:t>
            </a:r>
            <a:r>
              <a:rPr lang="en-US" altLang="ko-KR" sz="1000" dirty="0" smtClean="0">
                <a:latin typeface="나눔고딕" panose="020D0604000000000000" pitchFamily="50" charset="-127"/>
                <a:ea typeface="나눔고딕" panose="020D0604000000000000" pitchFamily="50" charset="-127"/>
              </a:rPr>
              <a:t>. (</a:t>
            </a:r>
            <a:r>
              <a:rPr lang="ko-KR" altLang="en-US" sz="1000" dirty="0" smtClean="0">
                <a:latin typeface="나눔고딕" panose="020D0604000000000000" pitchFamily="50" charset="-127"/>
                <a:ea typeface="나눔고딕" panose="020D0604000000000000" pitchFamily="50" charset="-127"/>
              </a:rPr>
              <a:t>눈에 보이는 형태의 </a:t>
            </a:r>
            <a:r>
              <a:rPr lang="en-US" altLang="ko-KR" sz="1000" dirty="0" smtClean="0">
                <a:latin typeface="나눔고딕" panose="020D0604000000000000" pitchFamily="50" charset="-127"/>
                <a:ea typeface="나눔고딕" panose="020D0604000000000000" pitchFamily="50" charset="-127"/>
              </a:rPr>
              <a:t>“</a:t>
            </a:r>
            <a:r>
              <a:rPr lang="ko-KR" altLang="en-US" sz="1000" dirty="0" smtClean="0">
                <a:latin typeface="나눔고딕" panose="020D0604000000000000" pitchFamily="50" charset="-127"/>
                <a:ea typeface="나눔고딕" panose="020D0604000000000000" pitchFamily="50" charset="-127"/>
              </a:rPr>
              <a:t>디버그</a:t>
            </a:r>
            <a:r>
              <a:rPr lang="en-US" altLang="ko-KR" sz="1000" dirty="0" smtClean="0">
                <a:latin typeface="나눔고딕" panose="020D0604000000000000" pitchFamily="50" charset="-127"/>
                <a:ea typeface="나눔고딕" panose="020D0604000000000000" pitchFamily="50" charset="-127"/>
              </a:rPr>
              <a:t>”</a:t>
            </a:r>
            <a:r>
              <a:rPr lang="ko-KR" altLang="en-US" sz="1000" dirty="0" smtClean="0">
                <a:latin typeface="나눔고딕" panose="020D0604000000000000" pitchFamily="50" charset="-127"/>
                <a:ea typeface="나눔고딕" panose="020D0604000000000000" pitchFamily="50" charset="-127"/>
              </a:rPr>
              <a:t>나 </a:t>
            </a:r>
            <a:r>
              <a:rPr lang="en-US" altLang="ko-KR" sz="1000" dirty="0" smtClean="0">
                <a:latin typeface="나눔고딕" panose="020D0604000000000000" pitchFamily="50" charset="-127"/>
                <a:ea typeface="나눔고딕" panose="020D0604000000000000" pitchFamily="50" charset="-127"/>
              </a:rPr>
              <a:t>“</a:t>
            </a:r>
            <a:r>
              <a:rPr lang="ko-KR" altLang="en-US" sz="1000" dirty="0" smtClean="0">
                <a:latin typeface="나눔고딕" panose="020D0604000000000000" pitchFamily="50" charset="-127"/>
                <a:ea typeface="나눔고딕" panose="020D0604000000000000" pitchFamily="50" charset="-127"/>
              </a:rPr>
              <a:t>코드 자동 완성</a:t>
            </a:r>
            <a:r>
              <a:rPr lang="en-US" altLang="ko-KR" sz="1000" dirty="0" smtClean="0">
                <a:latin typeface="나눔고딕" panose="020D0604000000000000" pitchFamily="50" charset="-127"/>
                <a:ea typeface="나눔고딕" panose="020D0604000000000000" pitchFamily="50" charset="-127"/>
              </a:rPr>
              <a:t>”</a:t>
            </a:r>
            <a:r>
              <a:rPr lang="ko-KR" altLang="en-US" sz="1000" dirty="0" smtClean="0">
                <a:latin typeface="나눔고딕" panose="020D0604000000000000" pitchFamily="50" charset="-127"/>
                <a:ea typeface="나눔고딕" panose="020D0604000000000000" pitchFamily="50" charset="-127"/>
              </a:rPr>
              <a:t> 등 생각해보고 싶다면</a:t>
            </a:r>
            <a:r>
              <a:rPr lang="en-US" altLang="ko-KR" sz="1000" dirty="0" smtClean="0">
                <a:latin typeface="나눔고딕" panose="020D0604000000000000" pitchFamily="50" charset="-127"/>
                <a:ea typeface="나눔고딕" panose="020D0604000000000000" pitchFamily="50" charset="-127"/>
              </a:rPr>
              <a:t>,</a:t>
            </a:r>
            <a:r>
              <a:rPr lang="ko-KR" altLang="en-US" sz="1000" dirty="0" smtClean="0">
                <a:latin typeface="나눔고딕" panose="020D0604000000000000" pitchFamily="50" charset="-127"/>
                <a:ea typeface="나눔고딕" panose="020D0604000000000000" pitchFamily="50" charset="-127"/>
              </a:rPr>
              <a:t>에디터도 추천한다</a:t>
            </a:r>
            <a:r>
              <a:rPr lang="en-US" altLang="ko-KR" sz="1000" dirty="0" smtClean="0">
                <a:latin typeface="나눔고딕" panose="020D0604000000000000" pitchFamily="50" charset="-127"/>
                <a:ea typeface="나눔고딕" panose="020D0604000000000000" pitchFamily="50" charset="-127"/>
              </a:rPr>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80" y="1708150"/>
            <a:ext cx="6493320" cy="3973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63520" y="5779728"/>
            <a:ext cx="4689920" cy="246221"/>
          </a:xfrm>
          <a:prstGeom prst="rect">
            <a:avLst/>
          </a:prstGeom>
          <a:noFill/>
        </p:spPr>
        <p:txBody>
          <a:bodyPr wrap="square" rtlCol="0">
            <a:spAutoFit/>
          </a:bodyPr>
          <a:lstStyle/>
          <a:p>
            <a:r>
              <a:rPr lang="ko-KR" altLang="en-US" sz="1000" b="1" dirty="0" smtClean="0">
                <a:latin typeface="나눔고딕" panose="020D0604000000000000" pitchFamily="50" charset="-127"/>
                <a:ea typeface="나눔고딕" panose="020D0604000000000000" pitchFamily="50" charset="-127"/>
              </a:rPr>
              <a:t>그림</a:t>
            </a:r>
            <a:r>
              <a:rPr lang="en-US" altLang="ko-KR" sz="1000" b="1" dirty="0" smtClean="0">
                <a:latin typeface="나눔고딕" panose="020D0604000000000000" pitchFamily="50" charset="-127"/>
                <a:ea typeface="나눔고딕" panose="020D0604000000000000" pitchFamily="50" charset="-127"/>
              </a:rPr>
              <a:t>1) </a:t>
            </a:r>
            <a:r>
              <a:rPr lang="ko-KR" altLang="en-US" sz="1000" b="1" dirty="0" err="1" smtClean="0">
                <a:latin typeface="나눔고딕" panose="020D0604000000000000" pitchFamily="50" charset="-127"/>
                <a:ea typeface="나눔고딕" panose="020D0604000000000000" pitchFamily="50" charset="-127"/>
              </a:rPr>
              <a:t>이클립스로</a:t>
            </a:r>
            <a:r>
              <a:rPr lang="ko-KR" altLang="en-US" sz="1000" b="1" dirty="0" smtClean="0">
                <a:latin typeface="나눔고딕" panose="020D0604000000000000" pitchFamily="50" charset="-127"/>
                <a:ea typeface="나눔고딕" panose="020D0604000000000000" pitchFamily="50" charset="-127"/>
              </a:rPr>
              <a:t> 작성한 </a:t>
            </a:r>
            <a:r>
              <a:rPr lang="en-US" altLang="ko-KR" sz="1000" b="1" dirty="0" smtClean="0">
                <a:latin typeface="나눔고딕" panose="020D0604000000000000" pitchFamily="50" charset="-127"/>
                <a:ea typeface="나눔고딕" panose="020D0604000000000000" pitchFamily="50" charset="-127"/>
              </a:rPr>
              <a:t>PHP</a:t>
            </a:r>
            <a:r>
              <a:rPr lang="ko-KR" altLang="en-US" sz="1000" b="1" dirty="0" smtClean="0">
                <a:latin typeface="나눔고딕" panose="020D0604000000000000" pitchFamily="50" charset="-127"/>
                <a:ea typeface="나눔고딕" panose="020D0604000000000000" pitchFamily="50" charset="-127"/>
              </a:rPr>
              <a:t>개발</a:t>
            </a:r>
            <a:endParaRPr lang="ko-KR" altLang="en-US" sz="1000" b="1"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55262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9.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CSS, </a:t>
            </a:r>
            <a:r>
              <a:rPr lang="ko-KR" altLang="en-US" b="1" spc="-151" dirty="0" smtClean="0">
                <a:solidFill>
                  <a:srgbClr val="1C314E"/>
                </a:solidFill>
                <a:latin typeface="나눔고딕"/>
                <a:ea typeface="나눔고딕"/>
              </a:rPr>
              <a:t>자바스크립트 생성</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배포</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도구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15</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161480" y="1524148"/>
            <a:ext cx="4613720"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a:t>
            </a:r>
            <a:r>
              <a:rPr lang="ko-KR" altLang="en-US" sz="900" dirty="0" err="1">
                <a:latin typeface="나눔고딕" panose="020D0604000000000000" pitchFamily="50" charset="-127"/>
                <a:ea typeface="나눔고딕" panose="020D0604000000000000" pitchFamily="50" charset="-127"/>
              </a:rPr>
              <a:t>주제명</a:t>
            </a:r>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공통 </a:t>
            </a:r>
            <a:r>
              <a:rPr lang="en-US" altLang="ko-KR" sz="900" dirty="0">
                <a:latin typeface="나눔고딕" panose="020D0604000000000000" pitchFamily="50" charset="-127"/>
                <a:ea typeface="나눔고딕" panose="020D0604000000000000" pitchFamily="50" charset="-127"/>
              </a:rPr>
              <a:t>CSS, </a:t>
            </a:r>
            <a:r>
              <a:rPr lang="ko-KR" altLang="en-US" sz="900" dirty="0">
                <a:latin typeface="나눔고딕" panose="020D0604000000000000" pitchFamily="50" charset="-127"/>
                <a:ea typeface="나눔고딕" panose="020D0604000000000000" pitchFamily="50" charset="-127"/>
              </a:rPr>
              <a:t>자바스크립트 생성도구</a:t>
            </a:r>
          </a:p>
          <a:p>
            <a:r>
              <a:rPr lang="ko-KR" altLang="en-US" sz="900" dirty="0">
                <a:latin typeface="나눔고딕" panose="020D0604000000000000" pitchFamily="50" charset="-127"/>
                <a:ea typeface="나눔고딕" panose="020D0604000000000000" pitchFamily="50" charset="-127"/>
              </a:rPr>
              <a:t>	작성일자</a:t>
            </a:r>
            <a:r>
              <a:rPr lang="en-US" altLang="ko-KR" sz="900" dirty="0">
                <a:latin typeface="나눔고딕" panose="020D0604000000000000" pitchFamily="50" charset="-127"/>
                <a:ea typeface="나눔고딕" panose="020D0604000000000000" pitchFamily="50" charset="-127"/>
              </a:rPr>
              <a:t>(Create date): 2021-04-07</a:t>
            </a:r>
          </a:p>
          <a:p>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파일명</a:t>
            </a:r>
            <a:r>
              <a:rPr lang="en-US" altLang="ko-KR" sz="900" dirty="0">
                <a:latin typeface="나눔고딕" panose="020D0604000000000000" pitchFamily="50" charset="-127"/>
                <a:ea typeface="나눔고딕" panose="020D0604000000000000" pitchFamily="50" charset="-127"/>
              </a:rPr>
              <a:t>(Filename): </a:t>
            </a:r>
            <a:r>
              <a:rPr lang="en-US" altLang="ko-KR" sz="900" dirty="0" err="1">
                <a:latin typeface="나눔고딕" panose="020D0604000000000000" pitchFamily="50" charset="-127"/>
                <a:ea typeface="나눔고딕" panose="020D0604000000000000" pitchFamily="50" charset="-127"/>
              </a:rPr>
              <a:t>createAccess.php</a:t>
            </a:r>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작성자</a:t>
            </a:r>
            <a:r>
              <a:rPr lang="en-US" altLang="ko-KR" sz="900" dirty="0">
                <a:latin typeface="나눔고딕" panose="020D0604000000000000" pitchFamily="50" charset="-127"/>
                <a:ea typeface="나눔고딕" panose="020D0604000000000000" pitchFamily="50" charset="-127"/>
              </a:rPr>
              <a:t>(Author): </a:t>
            </a:r>
            <a:r>
              <a:rPr lang="ko-KR" altLang="en-US" sz="900" dirty="0">
                <a:latin typeface="나눔고딕" panose="020D0604000000000000" pitchFamily="50" charset="-127"/>
                <a:ea typeface="나눔고딕" panose="020D0604000000000000" pitchFamily="50" charset="-127"/>
              </a:rPr>
              <a:t>도도</a:t>
            </a:r>
            <a:r>
              <a:rPr lang="en-US" altLang="ko-KR" sz="900" dirty="0">
                <a:latin typeface="나눔고딕" panose="020D0604000000000000" pitchFamily="50" charset="-127"/>
                <a:ea typeface="나눔고딕" panose="020D0604000000000000" pitchFamily="50" charset="-127"/>
              </a:rPr>
              <a:t>(Dodo)</a:t>
            </a:r>
          </a:p>
          <a:p>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비고</a:t>
            </a:r>
            <a:r>
              <a:rPr lang="en-US" altLang="ko-KR" sz="900" dirty="0">
                <a:latin typeface="나눔고딕" panose="020D0604000000000000" pitchFamily="50" charset="-127"/>
                <a:ea typeface="나눔고딕" panose="020D0604000000000000" pitchFamily="50" charset="-127"/>
              </a:rPr>
              <a:t>(Description):</a:t>
            </a:r>
          </a:p>
          <a:p>
            <a:r>
              <a:rPr lang="en-US" altLang="ko-KR" sz="900" dirty="0">
                <a:latin typeface="나눔고딕" panose="020D0604000000000000" pitchFamily="50" charset="-127"/>
                <a:ea typeface="나눔고딕" panose="020D0604000000000000" pitchFamily="50" charset="-127"/>
              </a:rPr>
              <a:t>	1. </a:t>
            </a:r>
            <a:r>
              <a:rPr lang="ko-KR" altLang="en-US" sz="900" dirty="0">
                <a:latin typeface="나눔고딕" panose="020D0604000000000000" pitchFamily="50" charset="-127"/>
                <a:ea typeface="나눔고딕" panose="020D0604000000000000" pitchFamily="50" charset="-127"/>
              </a:rPr>
              <a:t>처음 작성</a:t>
            </a:r>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도도</a:t>
            </a:r>
            <a:r>
              <a:rPr lang="en-US" altLang="ko-KR" sz="900" dirty="0">
                <a:latin typeface="나눔고딕" panose="020D0604000000000000" pitchFamily="50" charset="-127"/>
                <a:ea typeface="나눔고딕" panose="020D0604000000000000" pitchFamily="50" charset="-127"/>
              </a:rPr>
              <a:t>(Dodo), 2021-04-07</a:t>
            </a:r>
          </a:p>
          <a:p>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usrPath</a:t>
            </a:r>
            <a:r>
              <a:rPr lang="en-US" altLang="ko-KR" sz="900" dirty="0">
                <a:latin typeface="나눔고딕" panose="020D0604000000000000" pitchFamily="50" charset="-127"/>
                <a:ea typeface="나눔고딕" panose="020D0604000000000000" pitchFamily="50" charset="-127"/>
              </a:rPr>
              <a:t> = "common" ;</a:t>
            </a:r>
          </a:p>
          <a:p>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realDir</a:t>
            </a:r>
            <a:r>
              <a:rPr lang="en-US" altLang="ko-KR" sz="900" dirty="0">
                <a:latin typeface="나눔고딕" panose="020D0604000000000000" pitchFamily="50" charset="-127"/>
                <a:ea typeface="나눔고딕" panose="020D0604000000000000" pitchFamily="50" charset="-127"/>
              </a:rPr>
              <a:t> = $_SERVER['CONTEXT_DOCUMENT_ROOT']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realDir</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realDir</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usrPath</a:t>
            </a:r>
            <a:r>
              <a:rPr lang="en-US" altLang="ko-KR" sz="900" dirty="0">
                <a:latin typeface="나눔고딕" panose="020D0604000000000000" pitchFamily="50" charset="-127"/>
                <a:ea typeface="나눔고딕" panose="020D0604000000000000" pitchFamily="50" charset="-127"/>
              </a:rPr>
              <a:t> . "/"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include_once</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realDir</a:t>
            </a:r>
            <a:r>
              <a:rPr lang="en-US" altLang="ko-KR" sz="900" dirty="0">
                <a:latin typeface="나눔고딕" panose="020D0604000000000000" pitchFamily="50" charset="-127"/>
                <a:ea typeface="나눔고딕" panose="020D0604000000000000" pitchFamily="50" charset="-127"/>
              </a:rPr>
              <a:t> . "application/</a:t>
            </a:r>
            <a:r>
              <a:rPr lang="en-US" altLang="ko-KR" sz="900" dirty="0" err="1">
                <a:latin typeface="나눔고딕" panose="020D0604000000000000" pitchFamily="50" charset="-127"/>
                <a:ea typeface="나눔고딕" panose="020D0604000000000000" pitchFamily="50" charset="-127"/>
              </a:rPr>
              <a:t>deliveryScript.php</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include_once</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realDir</a:t>
            </a:r>
            <a:r>
              <a:rPr lang="en-US" altLang="ko-KR" sz="900" dirty="0">
                <a:latin typeface="나눔고딕" panose="020D0604000000000000" pitchFamily="50" charset="-127"/>
                <a:ea typeface="나눔고딕" panose="020D0604000000000000" pitchFamily="50" charset="-127"/>
              </a:rPr>
              <a:t> . "application/</a:t>
            </a:r>
            <a:r>
              <a:rPr lang="en-US" altLang="ko-KR" sz="900" dirty="0" err="1">
                <a:latin typeface="나눔고딕" panose="020D0604000000000000" pitchFamily="50" charset="-127"/>
                <a:ea typeface="나눔고딕" panose="020D0604000000000000" pitchFamily="50" charset="-127"/>
              </a:rPr>
              <a:t>deliveryFont.php</a:t>
            </a:r>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msg</a:t>
            </a:r>
            <a:r>
              <a:rPr lang="en-US" altLang="ko-KR" sz="900" dirty="0">
                <a:latin typeface="나눔고딕" panose="020D0604000000000000" pitchFamily="50" charset="-127"/>
                <a:ea typeface="나눔고딕" panose="020D0604000000000000" pitchFamily="50" charset="-127"/>
              </a:rPr>
              <a:t> = "";			// </a:t>
            </a:r>
            <a:r>
              <a:rPr lang="ko-KR" altLang="en-US" sz="900" dirty="0">
                <a:latin typeface="나눔고딕" panose="020D0604000000000000" pitchFamily="50" charset="-127"/>
                <a:ea typeface="나눔고딕" panose="020D0604000000000000" pitchFamily="50" charset="-127"/>
              </a:rPr>
              <a:t>메시지 출력</a:t>
            </a:r>
          </a:p>
          <a:p>
            <a:endParaRPr lang="ko-KR" altLang="en-US" sz="900" dirty="0">
              <a:latin typeface="나눔고딕" panose="020D0604000000000000" pitchFamily="50" charset="-127"/>
              <a:ea typeface="나눔고딕" panose="020D0604000000000000" pitchFamily="50" charset="-127"/>
            </a:endParaRP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dFont</a:t>
            </a:r>
            <a:r>
              <a:rPr lang="en-US" altLang="ko-KR" sz="900" dirty="0">
                <a:latin typeface="나눔고딕" panose="020D0604000000000000" pitchFamily="50" charset="-127"/>
                <a:ea typeface="나눔고딕" panose="020D0604000000000000" pitchFamily="50" charset="-127"/>
              </a:rPr>
              <a:t> = new </a:t>
            </a:r>
            <a:r>
              <a:rPr lang="en-US" altLang="ko-KR" sz="900" dirty="0" err="1">
                <a:latin typeface="나눔고딕" panose="020D0604000000000000" pitchFamily="50" charset="-127"/>
                <a:ea typeface="나눔고딕" panose="020D0604000000000000" pitchFamily="50" charset="-127"/>
              </a:rPr>
              <a:t>DeliveryFont</a:t>
            </a:r>
            <a:r>
              <a:rPr lang="en-US" altLang="ko-KR" sz="900" dirty="0">
                <a:latin typeface="나눔고딕" panose="020D0604000000000000" pitchFamily="50" charset="-127"/>
                <a:ea typeface="나눔고딕" panose="020D0604000000000000" pitchFamily="50" charset="-127"/>
              </a:rPr>
              <a:t>() ;	// </a:t>
            </a:r>
            <a:r>
              <a:rPr lang="ko-KR" altLang="en-US" sz="900" dirty="0">
                <a:latin typeface="나눔고딕" panose="020D0604000000000000" pitchFamily="50" charset="-127"/>
                <a:ea typeface="나눔고딕" panose="020D0604000000000000" pitchFamily="50" charset="-127"/>
              </a:rPr>
              <a:t>폰트 생성</a:t>
            </a: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dScript</a:t>
            </a:r>
            <a:r>
              <a:rPr lang="en-US" altLang="ko-KR" sz="900" dirty="0">
                <a:latin typeface="나눔고딕" panose="020D0604000000000000" pitchFamily="50" charset="-127"/>
                <a:ea typeface="나눔고딕" panose="020D0604000000000000" pitchFamily="50" charset="-127"/>
              </a:rPr>
              <a:t> = new </a:t>
            </a:r>
            <a:r>
              <a:rPr lang="en-US" altLang="ko-KR" sz="900" dirty="0" err="1">
                <a:latin typeface="나눔고딕" panose="020D0604000000000000" pitchFamily="50" charset="-127"/>
                <a:ea typeface="나눔고딕" panose="020D0604000000000000" pitchFamily="50" charset="-127"/>
              </a:rPr>
              <a:t>DeliveryScript</a:t>
            </a:r>
            <a:r>
              <a:rPr lang="en-US" altLang="ko-KR" sz="900" dirty="0">
                <a:latin typeface="나눔고딕" panose="020D0604000000000000" pitchFamily="50" charset="-127"/>
                <a:ea typeface="나눔고딕" panose="020D0604000000000000" pitchFamily="50" charset="-127"/>
              </a:rPr>
              <a:t>() ;	// </a:t>
            </a:r>
            <a:r>
              <a:rPr lang="ko-KR" altLang="en-US" sz="900" dirty="0">
                <a:latin typeface="나눔고딕" panose="020D0604000000000000" pitchFamily="50" charset="-127"/>
                <a:ea typeface="나눔고딕" panose="020D0604000000000000" pitchFamily="50" charset="-127"/>
              </a:rPr>
              <a:t>스크립트 생성</a:t>
            </a:r>
          </a:p>
          <a:p>
            <a:endParaRPr lang="ko-KR" altLang="en-US" sz="900" dirty="0">
              <a:latin typeface="나눔고딕" panose="020D0604000000000000" pitchFamily="50" charset="-127"/>
              <a:ea typeface="나눔고딕" panose="020D0604000000000000" pitchFamily="50" charset="-127"/>
            </a:endParaRP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usrFont</a:t>
            </a:r>
            <a:r>
              <a:rPr lang="en-US" altLang="ko-KR" sz="900" dirty="0">
                <a:latin typeface="나눔고딕" panose="020D0604000000000000" pitchFamily="50" charset="-127"/>
                <a:ea typeface="나눔고딕" panose="020D0604000000000000" pitchFamily="50" charset="-127"/>
              </a:rPr>
              <a:t> = $_GET['font']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usrJs</a:t>
            </a:r>
            <a:r>
              <a:rPr lang="en-US" altLang="ko-KR" sz="900" dirty="0">
                <a:latin typeface="나눔고딕" panose="020D0604000000000000" pitchFamily="50" charset="-127"/>
                <a:ea typeface="나눔고딕" panose="020D0604000000000000" pitchFamily="50" charset="-127"/>
              </a:rPr>
              <a:t> = $_GET['</a:t>
            </a:r>
            <a:r>
              <a:rPr lang="en-US" altLang="ko-KR" sz="900" dirty="0" err="1">
                <a:latin typeface="나눔고딕" panose="020D0604000000000000" pitchFamily="50" charset="-127"/>
                <a:ea typeface="나눔고딕" panose="020D0604000000000000" pitchFamily="50" charset="-127"/>
              </a:rPr>
              <a:t>js</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usrJsMode</a:t>
            </a:r>
            <a:r>
              <a:rPr lang="en-US" altLang="ko-KR" sz="900" dirty="0">
                <a:latin typeface="나눔고딕" panose="020D0604000000000000" pitchFamily="50" charset="-127"/>
                <a:ea typeface="나눔고딕" panose="020D0604000000000000" pitchFamily="50" charset="-127"/>
              </a:rPr>
              <a:t> = $_GET['mode']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usrVersion</a:t>
            </a:r>
            <a:r>
              <a:rPr lang="en-US" altLang="ko-KR" sz="900" dirty="0">
                <a:latin typeface="나눔고딕" panose="020D0604000000000000" pitchFamily="50" charset="-127"/>
                <a:ea typeface="나눔고딕" panose="020D0604000000000000" pitchFamily="50" charset="-127"/>
              </a:rPr>
              <a:t> = $_GET['</a:t>
            </a:r>
            <a:r>
              <a:rPr lang="en-US" altLang="ko-KR" sz="900" dirty="0" err="1">
                <a:latin typeface="나눔고딕" panose="020D0604000000000000" pitchFamily="50" charset="-127"/>
                <a:ea typeface="나눔고딕" panose="020D0604000000000000" pitchFamily="50" charset="-127"/>
              </a:rPr>
              <a:t>ver</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 </a:t>
            </a:r>
            <a:r>
              <a:rPr lang="ko-KR" altLang="en-US" sz="900" dirty="0">
                <a:latin typeface="나눔고딕" panose="020D0604000000000000" pitchFamily="50" charset="-127"/>
                <a:ea typeface="나눔고딕" panose="020D0604000000000000" pitchFamily="50" charset="-127"/>
              </a:rPr>
              <a:t>폰트 여부</a:t>
            </a: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if ( </a:t>
            </a:r>
            <a:r>
              <a:rPr lang="en-US" altLang="ko-KR" sz="900" dirty="0" err="1">
                <a:latin typeface="나눔고딕" panose="020D0604000000000000" pitchFamily="50" charset="-127"/>
                <a:ea typeface="나눔고딕" panose="020D0604000000000000" pitchFamily="50" charset="-127"/>
              </a:rPr>
              <a:t>strlen</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usrFont</a:t>
            </a:r>
            <a:r>
              <a:rPr lang="en-US" altLang="ko-KR" sz="900" dirty="0">
                <a:latin typeface="나눔고딕" panose="020D0604000000000000" pitchFamily="50" charset="-127"/>
                <a:ea typeface="나눔고딕" panose="020D0604000000000000" pitchFamily="50" charset="-127"/>
              </a:rPr>
              <a:t> ) != 0 &amp;&amp;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strlen</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usrJs</a:t>
            </a:r>
            <a:r>
              <a:rPr lang="en-US" altLang="ko-KR" sz="900" dirty="0">
                <a:latin typeface="나눔고딕" panose="020D0604000000000000" pitchFamily="50" charset="-127"/>
                <a:ea typeface="나눔고딕" panose="020D0604000000000000" pitchFamily="50" charset="-127"/>
              </a:rPr>
              <a:t> ) === 0)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dFont</a:t>
            </a:r>
            <a:r>
              <a:rPr lang="en-US" altLang="ko-KR" sz="900" dirty="0">
                <a:latin typeface="나눔고딕" panose="020D0604000000000000" pitchFamily="50" charset="-127"/>
                <a:ea typeface="나눔고딕" panose="020D0604000000000000" pitchFamily="50" charset="-127"/>
              </a:rPr>
              <a:t> -&gt; </a:t>
            </a:r>
            <a:r>
              <a:rPr lang="en-US" altLang="ko-KR" sz="900" dirty="0" err="1">
                <a:latin typeface="나눔고딕" panose="020D0604000000000000" pitchFamily="50" charset="-127"/>
                <a:ea typeface="나눔고딕" panose="020D0604000000000000" pitchFamily="50" charset="-127"/>
              </a:rPr>
              <a:t>getCSSFont</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usrFont</a:t>
            </a:r>
            <a:r>
              <a:rPr lang="en-US" altLang="ko-KR" sz="900" dirty="0">
                <a:latin typeface="나눔고딕" panose="020D0604000000000000" pitchFamily="50" charset="-127"/>
                <a:ea typeface="나눔고딕" panose="020D0604000000000000" pitchFamily="50" charset="-127"/>
              </a:rPr>
              <a:t> ) ;</a:t>
            </a:r>
          </a:p>
          <a:p>
            <a:r>
              <a:rPr lang="en-US" altLang="ko-KR" sz="900" dirty="0">
                <a:latin typeface="나눔고딕" panose="020D0604000000000000" pitchFamily="50" charset="-127"/>
                <a:ea typeface="나눔고딕" panose="020D0604000000000000" pitchFamily="50" charset="-127"/>
              </a:rPr>
              <a:t>	} // end of if</a:t>
            </a:r>
          </a:p>
          <a:p>
            <a:endParaRPr lang="en-US" altLang="ko-KR" sz="900" dirty="0" smtClean="0">
              <a:latin typeface="나눔고딕" panose="020D0604000000000000" pitchFamily="50" charset="-127"/>
              <a:ea typeface="나눔고딕" panose="020D0604000000000000" pitchFamily="50" charset="-127"/>
            </a:endParaRPr>
          </a:p>
        </p:txBody>
      </p:sp>
      <p:sp>
        <p:nvSpPr>
          <p:cNvPr id="10" name="CustomShape 5"/>
          <p:cNvSpPr/>
          <p:nvPr/>
        </p:nvSpPr>
        <p:spPr>
          <a:xfrm>
            <a:off x="4953000" y="1524148"/>
            <a:ext cx="3982866"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endParaRPr lang="en-US" altLang="ko-KR" sz="900" dirty="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자바스크립트 여부</a:t>
            </a:r>
          </a:p>
          <a:p>
            <a:r>
              <a:rPr lang="en-US" altLang="ko-KR" sz="900" dirty="0" smtClean="0">
                <a:latin typeface="나눔고딕" panose="020D0604000000000000" pitchFamily="50" charset="-127"/>
                <a:ea typeface="나눔고딕" panose="020D0604000000000000" pitchFamily="50" charset="-127"/>
              </a:rPr>
              <a:t>if </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strlen</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usrJs</a:t>
            </a:r>
            <a:r>
              <a:rPr lang="en-US" altLang="ko-KR" sz="900" dirty="0">
                <a:latin typeface="나눔고딕" panose="020D0604000000000000" pitchFamily="50" charset="-127"/>
                <a:ea typeface="나눔고딕" panose="020D0604000000000000" pitchFamily="50" charset="-127"/>
              </a:rPr>
              <a:t> ) != 0 &amp;&amp;</a:t>
            </a:r>
          </a:p>
          <a:p>
            <a:r>
              <a:rPr lang="en-US" altLang="ko-KR" sz="900" dirty="0" smtClean="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strlen</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usrFont</a:t>
            </a:r>
            <a:r>
              <a:rPr lang="en-US" altLang="ko-KR" sz="900" dirty="0">
                <a:latin typeface="나눔고딕" panose="020D0604000000000000" pitchFamily="50" charset="-127"/>
                <a:ea typeface="나눔고딕" panose="020D0604000000000000" pitchFamily="50" charset="-127"/>
              </a:rPr>
              <a:t> ) === 0 ) {</a:t>
            </a:r>
          </a:p>
          <a:p>
            <a:endParaRPr lang="en-US" altLang="ko-KR" sz="900" dirty="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	// </a:t>
            </a:r>
            <a:r>
              <a:rPr lang="ko-KR" altLang="en-US" sz="900" dirty="0">
                <a:latin typeface="나눔고딕" panose="020D0604000000000000" pitchFamily="50" charset="-127"/>
                <a:ea typeface="나눔고딕" panose="020D0604000000000000" pitchFamily="50" charset="-127"/>
              </a:rPr>
              <a:t>사용자 모드	</a:t>
            </a: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if ( </a:t>
            </a:r>
            <a:r>
              <a:rPr lang="en-US" altLang="ko-KR" sz="900" dirty="0" err="1">
                <a:latin typeface="나눔고딕" panose="020D0604000000000000" pitchFamily="50" charset="-127"/>
                <a:ea typeface="나눔고딕" panose="020D0604000000000000" pitchFamily="50" charset="-127"/>
              </a:rPr>
              <a:t>strlen</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usrJsMode</a:t>
            </a:r>
            <a:r>
              <a:rPr lang="en-US" altLang="ko-KR" sz="900" dirty="0">
                <a:latin typeface="나눔고딕" panose="020D0604000000000000" pitchFamily="50" charset="-127"/>
                <a:ea typeface="나눔고딕" panose="020D0604000000000000" pitchFamily="50" charset="-127"/>
              </a:rPr>
              <a:t> ) === 0 )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usrJsMode</a:t>
            </a:r>
            <a:r>
              <a:rPr lang="en-US" altLang="ko-KR" sz="900" dirty="0">
                <a:latin typeface="나눔고딕" panose="020D0604000000000000" pitchFamily="50" charset="-127"/>
                <a:ea typeface="나눔고딕" panose="020D0604000000000000" pitchFamily="50" charset="-127"/>
              </a:rPr>
              <a:t> = 1;</a:t>
            </a:r>
          </a:p>
          <a:p>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 </a:t>
            </a:r>
            <a:r>
              <a:rPr lang="ko-KR" altLang="en-US" sz="900" dirty="0">
                <a:latin typeface="나눔고딕" panose="020D0604000000000000" pitchFamily="50" charset="-127"/>
                <a:ea typeface="나눔고딕" panose="020D0604000000000000" pitchFamily="50" charset="-127"/>
              </a:rPr>
              <a:t>사용자 버전</a:t>
            </a: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if ( </a:t>
            </a:r>
            <a:r>
              <a:rPr lang="en-US" altLang="ko-KR" sz="900" dirty="0" err="1">
                <a:latin typeface="나눔고딕" panose="020D0604000000000000" pitchFamily="50" charset="-127"/>
                <a:ea typeface="나눔고딕" panose="020D0604000000000000" pitchFamily="50" charset="-127"/>
              </a:rPr>
              <a:t>strlen</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usrVersion</a:t>
            </a:r>
            <a:r>
              <a:rPr lang="en-US" altLang="ko-KR" sz="900" dirty="0">
                <a:latin typeface="나눔고딕" panose="020D0604000000000000" pitchFamily="50" charset="-127"/>
                <a:ea typeface="나눔고딕" panose="020D0604000000000000" pitchFamily="50" charset="-127"/>
              </a:rPr>
              <a:t> ) === 0 ) {</a:t>
            </a:r>
          </a:p>
          <a:p>
            <a:r>
              <a:rPr lang="en-US" altLang="ko-KR" sz="900" dirty="0" smtClean="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usrVersion</a:t>
            </a:r>
            <a:r>
              <a:rPr lang="en-US" altLang="ko-KR" sz="900" dirty="0">
                <a:latin typeface="나눔고딕" panose="020D0604000000000000" pitchFamily="50" charset="-127"/>
                <a:ea typeface="나눔고딕" panose="020D0604000000000000" pitchFamily="50" charset="-127"/>
              </a:rPr>
              <a:t> = "none";</a:t>
            </a:r>
          </a:p>
          <a:p>
            <a:r>
              <a:rPr lang="en-US" altLang="ko-KR" sz="900" dirty="0">
                <a:latin typeface="나눔고딕" panose="020D0604000000000000" pitchFamily="50" charset="-127"/>
                <a:ea typeface="나눔고딕" panose="020D0604000000000000" pitchFamily="50" charset="-127"/>
              </a:rPr>
              <a:t>	}else{</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usrVersion</a:t>
            </a:r>
            <a:r>
              <a:rPr lang="en-US" altLang="ko-KR" sz="900" dirty="0">
                <a:latin typeface="나눔고딕" panose="020D0604000000000000" pitchFamily="50" charset="-127"/>
                <a:ea typeface="나눔고딕" panose="020D0604000000000000" pitchFamily="50" charset="-127"/>
              </a:rPr>
              <a:t> = (string)$</a:t>
            </a:r>
            <a:r>
              <a:rPr lang="en-US" altLang="ko-KR" sz="900" dirty="0" err="1">
                <a:latin typeface="나눔고딕" panose="020D0604000000000000" pitchFamily="50" charset="-127"/>
                <a:ea typeface="나눔고딕" panose="020D0604000000000000" pitchFamily="50" charset="-127"/>
              </a:rPr>
              <a:t>usrVersion</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dScript</a:t>
            </a:r>
            <a:r>
              <a:rPr lang="en-US" altLang="ko-KR" sz="900" dirty="0">
                <a:latin typeface="나눔고딕" panose="020D0604000000000000" pitchFamily="50" charset="-127"/>
                <a:ea typeface="나눔고딕" panose="020D0604000000000000" pitchFamily="50" charset="-127"/>
              </a:rPr>
              <a:t>-&gt; </a:t>
            </a:r>
            <a:r>
              <a:rPr lang="en-US" altLang="ko-KR" sz="900" dirty="0" err="1">
                <a:latin typeface="나눔고딕" panose="020D0604000000000000" pitchFamily="50" charset="-127"/>
                <a:ea typeface="나눔고딕" panose="020D0604000000000000" pitchFamily="50" charset="-127"/>
              </a:rPr>
              <a:t>setChooseMode</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usrJsMode</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dScript</a:t>
            </a:r>
            <a:r>
              <a:rPr lang="en-US" altLang="ko-KR" sz="900" dirty="0">
                <a:latin typeface="나눔고딕" panose="020D0604000000000000" pitchFamily="50" charset="-127"/>
                <a:ea typeface="나눔고딕" panose="020D0604000000000000" pitchFamily="50" charset="-127"/>
              </a:rPr>
              <a:t>-&gt; </a:t>
            </a:r>
            <a:r>
              <a:rPr lang="en-US" altLang="ko-KR" sz="900" dirty="0" err="1">
                <a:latin typeface="나눔고딕" panose="020D0604000000000000" pitchFamily="50" charset="-127"/>
                <a:ea typeface="나눔고딕" panose="020D0604000000000000" pitchFamily="50" charset="-127"/>
              </a:rPr>
              <a:t>setUsrVersion</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usrVersion</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msg</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dScript</a:t>
            </a:r>
            <a:r>
              <a:rPr lang="en-US" altLang="ko-KR" sz="900" dirty="0">
                <a:latin typeface="나눔고딕" panose="020D0604000000000000" pitchFamily="50" charset="-127"/>
                <a:ea typeface="나눔고딕" panose="020D0604000000000000" pitchFamily="50" charset="-127"/>
              </a:rPr>
              <a:t> -&gt; </a:t>
            </a:r>
            <a:r>
              <a:rPr lang="en-US" altLang="ko-KR" sz="900" dirty="0" err="1">
                <a:latin typeface="나눔고딕" panose="020D0604000000000000" pitchFamily="50" charset="-127"/>
                <a:ea typeface="나눔고딕" panose="020D0604000000000000" pitchFamily="50" charset="-127"/>
              </a:rPr>
              <a:t>getResult</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usrJs</a:t>
            </a:r>
            <a:r>
              <a:rPr lang="en-US" altLang="ko-KR" sz="900" dirty="0">
                <a:latin typeface="나눔고딕" panose="020D0604000000000000" pitchFamily="50" charset="-127"/>
                <a:ea typeface="나눔고딕" panose="020D0604000000000000" pitchFamily="50" charset="-127"/>
              </a:rPr>
              <a:t> ) ;</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echo </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msg</a:t>
            </a:r>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 end of if</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?&gt;</a:t>
            </a:r>
            <a:endParaRPr lang="en-US" altLang="ko-KR" sz="900" dirty="0" smtClean="0">
              <a:latin typeface="나눔고딕" panose="020D0604000000000000" pitchFamily="50" charset="-127"/>
              <a:ea typeface="나눔고딕" panose="020D0604000000000000" pitchFamily="50" charset="-127"/>
            </a:endParaRPr>
          </a:p>
        </p:txBody>
      </p:sp>
      <p:sp>
        <p:nvSpPr>
          <p:cNvPr id="11" name="CustomShape 5"/>
          <p:cNvSpPr/>
          <p:nvPr/>
        </p:nvSpPr>
        <p:spPr>
          <a:xfrm>
            <a:off x="161480" y="1170960"/>
            <a:ext cx="8774386"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err="1" smtClean="0">
                <a:latin typeface="나눔고딕" panose="020D0604000000000000" pitchFamily="50" charset="-127"/>
                <a:ea typeface="나눔고딕" panose="020D0604000000000000" pitchFamily="50" charset="-127"/>
              </a:rPr>
              <a:t>createAccess.php</a:t>
            </a:r>
            <a:endParaRPr lang="en-US" altLang="ko-KR" sz="1100" b="1"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080165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9.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CSS, </a:t>
            </a:r>
            <a:r>
              <a:rPr lang="ko-KR" altLang="en-US" b="1" spc="-151" dirty="0" smtClean="0">
                <a:solidFill>
                  <a:srgbClr val="1C314E"/>
                </a:solidFill>
                <a:latin typeface="나눔고딕"/>
                <a:ea typeface="나눔고딕"/>
              </a:rPr>
              <a:t>자바스크립트 생성</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배포</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도구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16</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161480" y="1524148"/>
            <a:ext cx="4613720"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a:t>
            </a:r>
            <a:r>
              <a:rPr lang="ko-KR" altLang="en-US" sz="900" dirty="0" err="1">
                <a:latin typeface="나눔고딕" panose="020D0604000000000000" pitchFamily="50" charset="-127"/>
                <a:ea typeface="나눔고딕" panose="020D0604000000000000" pitchFamily="50" charset="-127"/>
              </a:rPr>
              <a:t>주제명</a:t>
            </a:r>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공통 폰트 생성도구</a:t>
            </a:r>
          </a:p>
          <a:p>
            <a:r>
              <a:rPr lang="ko-KR" altLang="en-US" sz="900" dirty="0">
                <a:latin typeface="나눔고딕" panose="020D0604000000000000" pitchFamily="50" charset="-127"/>
                <a:ea typeface="나눔고딕" panose="020D0604000000000000" pitchFamily="50" charset="-127"/>
              </a:rPr>
              <a:t>	작성일자</a:t>
            </a:r>
            <a:r>
              <a:rPr lang="en-US" altLang="ko-KR" sz="900" dirty="0">
                <a:latin typeface="나눔고딕" panose="020D0604000000000000" pitchFamily="50" charset="-127"/>
                <a:ea typeface="나눔고딕" panose="020D0604000000000000" pitchFamily="50" charset="-127"/>
              </a:rPr>
              <a:t>(Create date): 2021-04-07</a:t>
            </a:r>
          </a:p>
          <a:p>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파일명</a:t>
            </a:r>
            <a:r>
              <a:rPr lang="en-US" altLang="ko-KR" sz="900" dirty="0">
                <a:latin typeface="나눔고딕" panose="020D0604000000000000" pitchFamily="50" charset="-127"/>
                <a:ea typeface="나눔고딕" panose="020D0604000000000000" pitchFamily="50" charset="-127"/>
              </a:rPr>
              <a:t>(Filename): </a:t>
            </a:r>
            <a:r>
              <a:rPr lang="en-US" altLang="ko-KR" sz="900" dirty="0" err="1">
                <a:latin typeface="나눔고딕" panose="020D0604000000000000" pitchFamily="50" charset="-127"/>
                <a:ea typeface="나눔고딕" panose="020D0604000000000000" pitchFamily="50" charset="-127"/>
              </a:rPr>
              <a:t>deliveryFont.php</a:t>
            </a:r>
            <a:endParaRPr lang="en-US" altLang="ko-KR" sz="900" dirty="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class </a:t>
            </a:r>
            <a:r>
              <a:rPr lang="en-US" altLang="ko-KR" sz="900" dirty="0" err="1">
                <a:latin typeface="나눔고딕" panose="020D0604000000000000" pitchFamily="50" charset="-127"/>
                <a:ea typeface="나눔고딕" panose="020D0604000000000000" pitchFamily="50" charset="-127"/>
              </a:rPr>
              <a:t>DeliveryFont</a:t>
            </a:r>
            <a:r>
              <a:rPr lang="en-US" altLang="ko-KR" sz="900" dirty="0">
                <a:latin typeface="나눔고딕" panose="020D0604000000000000" pitchFamily="50" charset="-127"/>
                <a:ea typeface="나눔고딕" panose="020D0604000000000000" pitchFamily="50" charset="-127"/>
              </a:rPr>
              <a:t>{</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private $</a:t>
            </a:r>
            <a:r>
              <a:rPr lang="en-US" altLang="ko-KR" sz="900" dirty="0" err="1">
                <a:latin typeface="나눔고딕" panose="020D0604000000000000" pitchFamily="50" charset="-127"/>
                <a:ea typeface="나눔고딕" panose="020D0604000000000000" pitchFamily="50" charset="-127"/>
              </a:rPr>
              <a:t>debugMode</a:t>
            </a:r>
            <a:r>
              <a:rPr lang="en-US" altLang="ko-KR" sz="900" dirty="0">
                <a:latin typeface="나눔고딕" panose="020D0604000000000000" pitchFamily="50" charset="-127"/>
                <a:ea typeface="나눔고딕" panose="020D0604000000000000" pitchFamily="50" charset="-127"/>
              </a:rPr>
              <a:t>;</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private $</a:t>
            </a:r>
            <a:r>
              <a:rPr lang="en-US" altLang="ko-KR" sz="900" dirty="0" err="1">
                <a:latin typeface="나눔고딕" panose="020D0604000000000000" pitchFamily="50" charset="-127"/>
                <a:ea typeface="나눔고딕" panose="020D0604000000000000" pitchFamily="50" charset="-127"/>
              </a:rPr>
              <a:t>customFontNickName</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private $</a:t>
            </a:r>
            <a:r>
              <a:rPr lang="en-US" altLang="ko-KR" sz="900" dirty="0" err="1">
                <a:latin typeface="나눔고딕" panose="020D0604000000000000" pitchFamily="50" charset="-127"/>
                <a:ea typeface="나눔고딕" panose="020D0604000000000000" pitchFamily="50" charset="-127"/>
              </a:rPr>
              <a:t>customFolderName</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private $</a:t>
            </a:r>
            <a:r>
              <a:rPr lang="en-US" altLang="ko-KR" sz="900" dirty="0" err="1">
                <a:latin typeface="나눔고딕" panose="020D0604000000000000" pitchFamily="50" charset="-127"/>
                <a:ea typeface="나눔고딕" panose="020D0604000000000000" pitchFamily="50" charset="-127"/>
              </a:rPr>
              <a:t>customFontName</a:t>
            </a:r>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public function __construct(){</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$this-&gt;</a:t>
            </a:r>
            <a:r>
              <a:rPr lang="en-US" altLang="ko-KR" sz="900" dirty="0" err="1">
                <a:latin typeface="나눔고딕" panose="020D0604000000000000" pitchFamily="50" charset="-127"/>
                <a:ea typeface="나눔고딕" panose="020D0604000000000000" pitchFamily="50" charset="-127"/>
              </a:rPr>
              <a:t>debugMode</a:t>
            </a:r>
            <a:r>
              <a:rPr lang="en-US" altLang="ko-KR" sz="900" dirty="0">
                <a:latin typeface="나눔고딕" panose="020D0604000000000000" pitchFamily="50" charset="-127"/>
                <a:ea typeface="나눔고딕" panose="020D0604000000000000" pitchFamily="50" charset="-127"/>
              </a:rPr>
              <a:t> = 0 ;	// </a:t>
            </a:r>
            <a:r>
              <a:rPr lang="ko-KR" altLang="en-US" sz="900" dirty="0">
                <a:latin typeface="나눔고딕" panose="020D0604000000000000" pitchFamily="50" charset="-127"/>
                <a:ea typeface="나눔고딕" panose="020D0604000000000000" pitchFamily="50" charset="-127"/>
              </a:rPr>
              <a:t>디버그 모드</a:t>
            </a:r>
          </a:p>
          <a:p>
            <a:endParaRPr lang="ko-KR" altLang="en-US" sz="900" dirty="0">
              <a:latin typeface="나눔고딕" panose="020D0604000000000000" pitchFamily="50" charset="-127"/>
              <a:ea typeface="나눔고딕" panose="020D0604000000000000" pitchFamily="50" charset="-127"/>
            </a:endParaRP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$this-&gt;</a:t>
            </a:r>
            <a:r>
              <a:rPr lang="en-US" altLang="ko-KR" sz="900" dirty="0" err="1">
                <a:latin typeface="나눔고딕" panose="020D0604000000000000" pitchFamily="50" charset="-127"/>
                <a:ea typeface="나눔고딕" panose="020D0604000000000000" pitchFamily="50" charset="-127"/>
              </a:rPr>
              <a:t>customNickName</a:t>
            </a:r>
            <a:r>
              <a:rPr lang="en-US" altLang="ko-KR" sz="900" dirty="0">
                <a:latin typeface="나눔고딕" panose="020D0604000000000000" pitchFamily="50" charset="-127"/>
                <a:ea typeface="나눔고딕" panose="020D0604000000000000" pitchFamily="50" charset="-127"/>
              </a:rPr>
              <a:t> = array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nanum</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 ;	// </a:t>
            </a:r>
            <a:r>
              <a:rPr lang="ko-KR" altLang="en-US" sz="900" dirty="0">
                <a:latin typeface="나눔고딕" panose="020D0604000000000000" pitchFamily="50" charset="-127"/>
                <a:ea typeface="나눔고딕" panose="020D0604000000000000" pitchFamily="50" charset="-127"/>
              </a:rPr>
              <a:t>폰트 별명</a:t>
            </a:r>
          </a:p>
          <a:p>
            <a:r>
              <a:rPr lang="ko-KR" altLang="en-US" sz="900" dirty="0">
                <a:latin typeface="나눔고딕" panose="020D0604000000000000" pitchFamily="50" charset="-127"/>
                <a:ea typeface="나눔고딕" panose="020D0604000000000000" pitchFamily="50" charset="-127"/>
              </a:rPr>
              <a:t>		</a:t>
            </a: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$this-&gt;</a:t>
            </a:r>
            <a:r>
              <a:rPr lang="en-US" altLang="ko-KR" sz="900" dirty="0" err="1">
                <a:latin typeface="나눔고딕" panose="020D0604000000000000" pitchFamily="50" charset="-127"/>
                <a:ea typeface="나눔고딕" panose="020D0604000000000000" pitchFamily="50" charset="-127"/>
              </a:rPr>
              <a:t>customFolderName</a:t>
            </a:r>
            <a:r>
              <a:rPr lang="en-US" altLang="ko-KR" sz="900" dirty="0">
                <a:latin typeface="나눔고딕" panose="020D0604000000000000" pitchFamily="50" charset="-127"/>
                <a:ea typeface="나눔고딕" panose="020D0604000000000000" pitchFamily="50" charset="-127"/>
              </a:rPr>
              <a:t> = array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nanumgothic</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 ;	// </a:t>
            </a:r>
            <a:r>
              <a:rPr lang="ko-KR" altLang="en-US" sz="900" dirty="0">
                <a:latin typeface="나눔고딕" panose="020D0604000000000000" pitchFamily="50" charset="-127"/>
                <a:ea typeface="나눔고딕" panose="020D0604000000000000" pitchFamily="50" charset="-127"/>
              </a:rPr>
              <a:t>폰트 폴더 경로</a:t>
            </a:r>
          </a:p>
          <a:p>
            <a:r>
              <a:rPr lang="ko-KR" altLang="en-US" sz="900" dirty="0">
                <a:latin typeface="나눔고딕" panose="020D0604000000000000" pitchFamily="50" charset="-127"/>
                <a:ea typeface="나눔고딕" panose="020D0604000000000000" pitchFamily="50" charset="-127"/>
              </a:rPr>
              <a:t>	</a:t>
            </a: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$this-&gt;</a:t>
            </a:r>
            <a:r>
              <a:rPr lang="en-US" altLang="ko-KR" sz="900" dirty="0" err="1">
                <a:latin typeface="나눔고딕" panose="020D0604000000000000" pitchFamily="50" charset="-127"/>
                <a:ea typeface="나눔고딕" panose="020D0604000000000000" pitchFamily="50" charset="-127"/>
              </a:rPr>
              <a:t>customFontName</a:t>
            </a:r>
            <a:r>
              <a:rPr lang="en-US" altLang="ko-KR" sz="900" dirty="0">
                <a:latin typeface="나눔고딕" panose="020D0604000000000000" pitchFamily="50" charset="-127"/>
                <a:ea typeface="나눔고딕" panose="020D0604000000000000" pitchFamily="50" charset="-127"/>
              </a:rPr>
              <a:t> = array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NanumGothic</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 ;	// </a:t>
            </a:r>
            <a:r>
              <a:rPr lang="ko-KR" altLang="en-US" sz="900" dirty="0">
                <a:latin typeface="나눔고딕" panose="020D0604000000000000" pitchFamily="50" charset="-127"/>
                <a:ea typeface="나눔고딕" panose="020D0604000000000000" pitchFamily="50" charset="-127"/>
              </a:rPr>
              <a:t>폰트 </a:t>
            </a:r>
            <a:r>
              <a:rPr lang="ko-KR" altLang="en-US" sz="900" dirty="0" err="1">
                <a:latin typeface="나눔고딕" panose="020D0604000000000000" pitchFamily="50" charset="-127"/>
                <a:ea typeface="나눔고딕" panose="020D0604000000000000" pitchFamily="50" charset="-127"/>
              </a:rPr>
              <a:t>실제명</a:t>
            </a:r>
            <a:endParaRPr lang="ko-KR" altLang="en-US" sz="900" dirty="0">
              <a:latin typeface="나눔고딕" panose="020D0604000000000000" pitchFamily="50" charset="-127"/>
              <a:ea typeface="나눔고딕" panose="020D0604000000000000" pitchFamily="50" charset="-127"/>
            </a:endParaRPr>
          </a:p>
          <a:p>
            <a:endParaRPr lang="ko-KR" altLang="en-US" sz="900" dirty="0">
              <a:latin typeface="나눔고딕" panose="020D0604000000000000" pitchFamily="50" charset="-127"/>
              <a:ea typeface="나눔고딕" panose="020D0604000000000000" pitchFamily="50" charset="-127"/>
            </a:endParaRP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a:t>
            </a:r>
          </a:p>
        </p:txBody>
      </p:sp>
      <p:sp>
        <p:nvSpPr>
          <p:cNvPr id="10" name="CustomShape 5"/>
          <p:cNvSpPr/>
          <p:nvPr/>
        </p:nvSpPr>
        <p:spPr>
          <a:xfrm>
            <a:off x="4953000" y="1524148"/>
            <a:ext cx="3982866"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public function </a:t>
            </a:r>
            <a:r>
              <a:rPr lang="en-US" altLang="ko-KR" sz="900" dirty="0" err="1">
                <a:latin typeface="나눔고딕" panose="020D0604000000000000" pitchFamily="50" charset="-127"/>
                <a:ea typeface="나눔고딕" panose="020D0604000000000000" pitchFamily="50" charset="-127"/>
              </a:rPr>
              <a:t>setDebugMode</a:t>
            </a:r>
            <a:r>
              <a:rPr lang="en-US" altLang="ko-KR" sz="900" dirty="0">
                <a:latin typeface="나눔고딕" panose="020D0604000000000000" pitchFamily="50" charset="-127"/>
                <a:ea typeface="나눔고딕" panose="020D0604000000000000" pitchFamily="50" charset="-127"/>
              </a:rPr>
              <a:t>( $mode ) {</a:t>
            </a:r>
          </a:p>
          <a:p>
            <a:r>
              <a:rPr lang="en-US" altLang="ko-KR" sz="900" dirty="0">
                <a:latin typeface="나눔고딕" panose="020D0604000000000000" pitchFamily="50" charset="-127"/>
                <a:ea typeface="나눔고딕" panose="020D0604000000000000" pitchFamily="50" charset="-127"/>
              </a:rPr>
              <a:t>		$this-&gt;</a:t>
            </a:r>
            <a:r>
              <a:rPr lang="en-US" altLang="ko-KR" sz="900" dirty="0" err="1">
                <a:latin typeface="나눔고딕" panose="020D0604000000000000" pitchFamily="50" charset="-127"/>
                <a:ea typeface="나눔고딕" panose="020D0604000000000000" pitchFamily="50" charset="-127"/>
              </a:rPr>
              <a:t>debugMode</a:t>
            </a:r>
            <a:r>
              <a:rPr lang="en-US" altLang="ko-KR" sz="900" dirty="0">
                <a:latin typeface="나눔고딕" panose="020D0604000000000000" pitchFamily="50" charset="-127"/>
                <a:ea typeface="나눔고딕" panose="020D0604000000000000" pitchFamily="50" charset="-127"/>
              </a:rPr>
              <a:t> = $mode;</a:t>
            </a:r>
          </a:p>
          <a:p>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public function </a:t>
            </a:r>
            <a:r>
              <a:rPr lang="en-US" altLang="ko-KR" sz="900" dirty="0" err="1">
                <a:latin typeface="나눔고딕" panose="020D0604000000000000" pitchFamily="50" charset="-127"/>
                <a:ea typeface="나눔고딕" panose="020D0604000000000000" pitchFamily="50" charset="-127"/>
              </a:rPr>
              <a:t>getCSSFont</a:t>
            </a:r>
            <a:r>
              <a:rPr lang="en-US" altLang="ko-KR" sz="900" dirty="0">
                <a:latin typeface="나눔고딕" panose="020D0604000000000000" pitchFamily="50" charset="-127"/>
                <a:ea typeface="나눔고딕" panose="020D0604000000000000" pitchFamily="50" charset="-127"/>
              </a:rPr>
              <a:t>( $font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selector_font</a:t>
            </a:r>
            <a:r>
              <a:rPr lang="en-US" altLang="ko-KR" sz="900" dirty="0">
                <a:latin typeface="나눔고딕" panose="020D0604000000000000" pitchFamily="50" charset="-127"/>
                <a:ea typeface="나눔고딕" panose="020D0604000000000000" pitchFamily="50" charset="-127"/>
              </a:rPr>
              <a:t> = $font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usrFontFolderName</a:t>
            </a:r>
            <a:r>
              <a:rPr lang="en-US" altLang="ko-KR" sz="900" dirty="0">
                <a:latin typeface="나눔고딕" panose="020D0604000000000000" pitchFamily="50" charset="-127"/>
                <a:ea typeface="나눔고딕" panose="020D0604000000000000" pitchFamily="50" charset="-127"/>
              </a:rPr>
              <a:t> = ""; 		// </a:t>
            </a:r>
            <a:r>
              <a:rPr lang="ko-KR" altLang="en-US" sz="900" dirty="0">
                <a:latin typeface="나눔고딕" panose="020D0604000000000000" pitchFamily="50" charset="-127"/>
                <a:ea typeface="나눔고딕" panose="020D0604000000000000" pitchFamily="50" charset="-127"/>
              </a:rPr>
              <a:t>폰트 </a:t>
            </a:r>
            <a:r>
              <a:rPr lang="ko-KR" altLang="en-US" sz="900" dirty="0" err="1">
                <a:latin typeface="나눔고딕" panose="020D0604000000000000" pitchFamily="50" charset="-127"/>
                <a:ea typeface="나눔고딕" panose="020D0604000000000000" pitchFamily="50" charset="-127"/>
              </a:rPr>
              <a:t>폴더명</a:t>
            </a:r>
            <a:endParaRPr lang="ko-KR" altLang="en-US" sz="900" dirty="0">
              <a:latin typeface="나눔고딕" panose="020D0604000000000000" pitchFamily="50" charset="-127"/>
              <a:ea typeface="나눔고딕" panose="020D0604000000000000" pitchFamily="50" charset="-127"/>
            </a:endParaRP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usrFontFileName</a:t>
            </a:r>
            <a:r>
              <a:rPr lang="en-US" altLang="ko-KR" sz="900" dirty="0">
                <a:latin typeface="나눔고딕" panose="020D0604000000000000" pitchFamily="50" charset="-127"/>
                <a:ea typeface="나눔고딕" panose="020D0604000000000000" pitchFamily="50" charset="-127"/>
              </a:rPr>
              <a:t> = "";		// </a:t>
            </a:r>
            <a:r>
              <a:rPr lang="ko-KR" altLang="en-US" sz="900" dirty="0">
                <a:latin typeface="나눔고딕" panose="020D0604000000000000" pitchFamily="50" charset="-127"/>
                <a:ea typeface="나눔고딕" panose="020D0604000000000000" pitchFamily="50" charset="-127"/>
              </a:rPr>
              <a:t>폰트 파일명</a:t>
            </a:r>
            <a:r>
              <a:rPr lang="en-US" altLang="ko-KR" sz="900" dirty="0">
                <a:latin typeface="나눔고딕" panose="020D0604000000000000" pitchFamily="50" charset="-127"/>
                <a:ea typeface="나눔고딕" panose="020D0604000000000000" pitchFamily="50" charset="-127"/>
              </a:rPr>
              <a:t>(</a:t>
            </a:r>
            <a:r>
              <a:rPr lang="ko-KR" altLang="en-US" sz="900" dirty="0">
                <a:latin typeface="나눔고딕" panose="020D0604000000000000" pitchFamily="50" charset="-127"/>
                <a:ea typeface="나눔고딕" panose="020D0604000000000000" pitchFamily="50" charset="-127"/>
              </a:rPr>
              <a:t>공통</a:t>
            </a:r>
            <a:r>
              <a:rPr lang="en-US" altLang="ko-KR" sz="900" dirty="0">
                <a:latin typeface="나눔고딕" panose="020D0604000000000000" pitchFamily="50" charset="-127"/>
                <a:ea typeface="나눔고딕" panose="020D0604000000000000" pitchFamily="50" charset="-127"/>
              </a:rPr>
              <a:t>)</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 </a:t>
            </a:r>
            <a:r>
              <a:rPr lang="ko-KR" altLang="en-US" sz="900" dirty="0">
                <a:latin typeface="나눔고딕" panose="020D0604000000000000" pitchFamily="50" charset="-127"/>
                <a:ea typeface="나눔고딕" panose="020D0604000000000000" pitchFamily="50" charset="-127"/>
              </a:rPr>
              <a:t>디버그 모드</a:t>
            </a: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debugMode</a:t>
            </a:r>
            <a:r>
              <a:rPr lang="en-US" altLang="ko-KR" sz="900" dirty="0">
                <a:latin typeface="나눔고딕" panose="020D0604000000000000" pitchFamily="50" charset="-127"/>
                <a:ea typeface="나눔고딕" panose="020D0604000000000000" pitchFamily="50" charset="-127"/>
              </a:rPr>
              <a:t> = 0;</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serverURL</a:t>
            </a:r>
            <a:r>
              <a:rPr lang="en-US" altLang="ko-KR" sz="900" dirty="0">
                <a:latin typeface="나눔고딕" panose="020D0604000000000000" pitchFamily="50" charset="-127"/>
                <a:ea typeface="나눔고딕" panose="020D0604000000000000" pitchFamily="50" charset="-127"/>
              </a:rPr>
              <a:t> = $_SERVER['REQUEST_SCHEME'] .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serverURL</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serverURL</a:t>
            </a:r>
            <a:r>
              <a:rPr lang="en-US" altLang="ko-KR" sz="900" dirty="0">
                <a:latin typeface="나눔고딕" panose="020D0604000000000000" pitchFamily="50" charset="-127"/>
                <a:ea typeface="나눔고딕" panose="020D0604000000000000" pitchFamily="50" charset="-127"/>
              </a:rPr>
              <a:t> . $_SERVER['SERVER_ADDR'] . ":" . $_SERVER['SERVER_PORT'];</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commonPath</a:t>
            </a:r>
            <a:r>
              <a:rPr lang="en-US" altLang="ko-KR" sz="900" dirty="0">
                <a:latin typeface="나눔고딕" panose="020D0604000000000000" pitchFamily="50" charset="-127"/>
                <a:ea typeface="나눔고딕" panose="020D0604000000000000" pitchFamily="50" charset="-127"/>
              </a:rPr>
              <a:t> = "common";</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commonCSS</a:t>
            </a:r>
            <a:r>
              <a:rPr lang="en-US" altLang="ko-KR" sz="900" dirty="0">
                <a:latin typeface="나눔고딕" panose="020D0604000000000000" pitchFamily="50" charset="-127"/>
                <a:ea typeface="나눔고딕" panose="020D0604000000000000" pitchFamily="50" charset="-127"/>
              </a:rPr>
              <a:t> = "service";</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commonFont</a:t>
            </a:r>
            <a:r>
              <a:rPr lang="en-US" altLang="ko-KR" sz="900" dirty="0">
                <a:latin typeface="나눔고딕" panose="020D0604000000000000" pitchFamily="50" charset="-127"/>
                <a:ea typeface="나눔고딕" panose="020D0604000000000000" pitchFamily="50" charset="-127"/>
              </a:rPr>
              <a:t> = "font";</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fontIndex</a:t>
            </a:r>
            <a:r>
              <a:rPr lang="en-US" altLang="ko-KR" sz="900" dirty="0">
                <a:latin typeface="나눔고딕" panose="020D0604000000000000" pitchFamily="50" charset="-127"/>
                <a:ea typeface="나눔고딕" panose="020D0604000000000000" pitchFamily="50" charset="-127"/>
              </a:rPr>
              <a:t> = $this-&gt;</a:t>
            </a:r>
            <a:r>
              <a:rPr lang="en-US" altLang="ko-KR" sz="900" dirty="0" err="1">
                <a:latin typeface="나눔고딕" panose="020D0604000000000000" pitchFamily="50" charset="-127"/>
                <a:ea typeface="나눔고딕" panose="020D0604000000000000" pitchFamily="50" charset="-127"/>
              </a:rPr>
              <a:t>getFontFinder</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selector_font</a:t>
            </a:r>
            <a:r>
              <a:rPr lang="en-US" altLang="ko-KR" sz="900" dirty="0">
                <a:latin typeface="나눔고딕" panose="020D0604000000000000" pitchFamily="50" charset="-127"/>
                <a:ea typeface="나눔고딕" panose="020D0604000000000000" pitchFamily="50" charset="-127"/>
              </a:rPr>
              <a:t> ) ;</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if ( $</a:t>
            </a:r>
            <a:r>
              <a:rPr lang="en-US" altLang="ko-KR" sz="900" dirty="0" err="1">
                <a:latin typeface="나눔고딕" panose="020D0604000000000000" pitchFamily="50" charset="-127"/>
                <a:ea typeface="나눔고딕" panose="020D0604000000000000" pitchFamily="50" charset="-127"/>
              </a:rPr>
              <a:t>fontIndex</a:t>
            </a:r>
            <a:r>
              <a:rPr lang="en-US" altLang="ko-KR" sz="900" dirty="0">
                <a:latin typeface="나눔고딕" panose="020D0604000000000000" pitchFamily="50" charset="-127"/>
                <a:ea typeface="나눔고딕" panose="020D0604000000000000" pitchFamily="50" charset="-127"/>
              </a:rPr>
              <a:t> != -1 ){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usrFontFolderName</a:t>
            </a:r>
            <a:r>
              <a:rPr lang="en-US" altLang="ko-KR" sz="900" dirty="0">
                <a:latin typeface="나눔고딕" panose="020D0604000000000000" pitchFamily="50" charset="-127"/>
                <a:ea typeface="나눔고딕" panose="020D0604000000000000" pitchFamily="50" charset="-127"/>
              </a:rPr>
              <a:t> = $this-&gt;</a:t>
            </a:r>
            <a:r>
              <a:rPr lang="en-US" altLang="ko-KR" sz="900" dirty="0" err="1">
                <a:latin typeface="나눔고딕" panose="020D0604000000000000" pitchFamily="50" charset="-127"/>
                <a:ea typeface="나눔고딕" panose="020D0604000000000000" pitchFamily="50" charset="-127"/>
              </a:rPr>
              <a:t>customFolderName</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fontIndex</a:t>
            </a:r>
            <a:r>
              <a:rPr lang="en-US" altLang="ko-KR" sz="900" dirty="0">
                <a:latin typeface="나눔고딕" panose="020D0604000000000000" pitchFamily="50" charset="-127"/>
                <a:ea typeface="나눔고딕" panose="020D0604000000000000" pitchFamily="50" charset="-127"/>
              </a:rPr>
              <a:t> ] ;	// </a:t>
            </a:r>
            <a:r>
              <a:rPr lang="ko-KR" altLang="en-US" sz="900" dirty="0">
                <a:latin typeface="나눔고딕" panose="020D0604000000000000" pitchFamily="50" charset="-127"/>
                <a:ea typeface="나눔고딕" panose="020D0604000000000000" pitchFamily="50" charset="-127"/>
              </a:rPr>
              <a:t>폰트 </a:t>
            </a:r>
            <a:r>
              <a:rPr lang="ko-KR" altLang="en-US" sz="900" dirty="0" err="1">
                <a:latin typeface="나눔고딕" panose="020D0604000000000000" pitchFamily="50" charset="-127"/>
                <a:ea typeface="나눔고딕" panose="020D0604000000000000" pitchFamily="50" charset="-127"/>
              </a:rPr>
              <a:t>폴더명</a:t>
            </a:r>
            <a:endParaRPr lang="ko-KR" altLang="en-US" sz="900" dirty="0">
              <a:latin typeface="나눔고딕" panose="020D0604000000000000" pitchFamily="50" charset="-127"/>
              <a:ea typeface="나눔고딕" panose="020D0604000000000000" pitchFamily="50" charset="-127"/>
            </a:endParaRP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usrFontFileName</a:t>
            </a:r>
            <a:r>
              <a:rPr lang="en-US" altLang="ko-KR" sz="900" dirty="0">
                <a:latin typeface="나눔고딕" panose="020D0604000000000000" pitchFamily="50" charset="-127"/>
                <a:ea typeface="나눔고딕" panose="020D0604000000000000" pitchFamily="50" charset="-127"/>
              </a:rPr>
              <a:t> = $this-&gt;</a:t>
            </a:r>
            <a:r>
              <a:rPr lang="en-US" altLang="ko-KR" sz="900" dirty="0" err="1">
                <a:latin typeface="나눔고딕" panose="020D0604000000000000" pitchFamily="50" charset="-127"/>
                <a:ea typeface="나눔고딕" panose="020D0604000000000000" pitchFamily="50" charset="-127"/>
              </a:rPr>
              <a:t>customFontName</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fontIndex</a:t>
            </a:r>
            <a:r>
              <a:rPr lang="en-US" altLang="ko-KR" sz="900" dirty="0">
                <a:latin typeface="나눔고딕" panose="020D0604000000000000" pitchFamily="50" charset="-127"/>
                <a:ea typeface="나눔고딕" panose="020D0604000000000000" pitchFamily="50" charset="-127"/>
              </a:rPr>
              <a:t> ] ;	// </a:t>
            </a:r>
            <a:r>
              <a:rPr lang="ko-KR" altLang="en-US" sz="900" dirty="0">
                <a:latin typeface="나눔고딕" panose="020D0604000000000000" pitchFamily="50" charset="-127"/>
                <a:ea typeface="나눔고딕" panose="020D0604000000000000" pitchFamily="50" charset="-127"/>
              </a:rPr>
              <a:t>폰트 파일명</a:t>
            </a:r>
            <a:r>
              <a:rPr lang="en-US" altLang="ko-KR" sz="900" dirty="0">
                <a:latin typeface="나눔고딕" panose="020D0604000000000000" pitchFamily="50" charset="-127"/>
                <a:ea typeface="나눔고딕" panose="020D0604000000000000" pitchFamily="50" charset="-127"/>
              </a:rPr>
              <a:t>(</a:t>
            </a:r>
            <a:r>
              <a:rPr lang="ko-KR" altLang="en-US" sz="900" dirty="0">
                <a:latin typeface="나눔고딕" panose="020D0604000000000000" pitchFamily="50" charset="-127"/>
                <a:ea typeface="나눔고딕" panose="020D0604000000000000" pitchFamily="50" charset="-127"/>
              </a:rPr>
              <a:t>공통</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?&gt;</a:t>
            </a:r>
            <a:endParaRPr lang="en-US" altLang="ko-KR" sz="900" dirty="0" smtClean="0">
              <a:latin typeface="나눔고딕" panose="020D0604000000000000" pitchFamily="50" charset="-127"/>
              <a:ea typeface="나눔고딕" panose="020D0604000000000000" pitchFamily="50" charset="-127"/>
            </a:endParaRPr>
          </a:p>
        </p:txBody>
      </p:sp>
      <p:sp>
        <p:nvSpPr>
          <p:cNvPr id="11" name="CustomShape 5"/>
          <p:cNvSpPr/>
          <p:nvPr/>
        </p:nvSpPr>
        <p:spPr>
          <a:xfrm>
            <a:off x="161480" y="1170960"/>
            <a:ext cx="8774386"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err="1" smtClean="0">
                <a:latin typeface="나눔고딕" panose="020D0604000000000000" pitchFamily="50" charset="-127"/>
                <a:ea typeface="나눔고딕" panose="020D0604000000000000" pitchFamily="50" charset="-127"/>
              </a:rPr>
              <a:t>deliveryFont.php</a:t>
            </a:r>
            <a:endParaRPr lang="en-US" altLang="ko-KR" sz="1100" b="1"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346794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9.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CSS, </a:t>
            </a:r>
            <a:r>
              <a:rPr lang="ko-KR" altLang="en-US" b="1" spc="-151" dirty="0" smtClean="0">
                <a:solidFill>
                  <a:srgbClr val="1C314E"/>
                </a:solidFill>
                <a:latin typeface="나눔고딕"/>
                <a:ea typeface="나눔고딕"/>
              </a:rPr>
              <a:t>자바스크립트 생성</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배포</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도구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17</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161480" y="1524148"/>
            <a:ext cx="4613720"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공통</a:t>
            </a:r>
            <a:r>
              <a:rPr lang="en-US" altLang="ko-KR" sz="900" dirty="0">
                <a:latin typeface="나눔고딕" panose="020D0604000000000000" pitchFamily="50" charset="-127"/>
                <a:ea typeface="나눔고딕" panose="020D0604000000000000" pitchFamily="50" charset="-127"/>
              </a:rPr>
              <a:t>(</a:t>
            </a:r>
            <a:r>
              <a:rPr lang="ko-KR" altLang="en-US" sz="900" dirty="0">
                <a:latin typeface="나눔고딕" panose="020D0604000000000000" pitchFamily="50" charset="-127"/>
                <a:ea typeface="나눔고딕" panose="020D0604000000000000" pitchFamily="50" charset="-127"/>
              </a:rPr>
              <a:t>폰트 설정</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 </a:t>
            </a:r>
            <a:r>
              <a:rPr lang="ko-KR" altLang="en-US" sz="900" dirty="0">
                <a:latin typeface="나눔고딕" panose="020D0604000000000000" pitchFamily="50" charset="-127"/>
                <a:ea typeface="나눔고딕" panose="020D0604000000000000" pitchFamily="50" charset="-127"/>
              </a:rPr>
              <a:t>진하게</a:t>
            </a:r>
            <a:r>
              <a:rPr lang="en-US" altLang="ko-KR" sz="900" dirty="0">
                <a:latin typeface="나눔고딕" panose="020D0604000000000000" pitchFamily="50" charset="-127"/>
                <a:ea typeface="나눔고딕" panose="020D0604000000000000" pitchFamily="50" charset="-127"/>
              </a:rPr>
              <a:t>(Bold)</a:t>
            </a:r>
          </a:p>
          <a:p>
            <a:r>
              <a:rPr lang="en-US" altLang="ko-KR" sz="900" dirty="0">
                <a:latin typeface="나눔고딕" panose="020D0604000000000000" pitchFamily="50" charset="-127"/>
                <a:ea typeface="나눔고딕" panose="020D0604000000000000" pitchFamily="50" charset="-127"/>
              </a:rPr>
              <a:t>		$usrFont_bold_1 = "-</a:t>
            </a:r>
            <a:r>
              <a:rPr lang="en-US" altLang="ko-KR" sz="900" dirty="0" err="1">
                <a:latin typeface="나눔고딕" panose="020D0604000000000000" pitchFamily="50" charset="-127"/>
                <a:ea typeface="나눔고딕" panose="020D0604000000000000" pitchFamily="50" charset="-127"/>
              </a:rPr>
              <a:t>Bold.eot</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$usrFont_bold_2 = "-</a:t>
            </a:r>
            <a:r>
              <a:rPr lang="en-US" altLang="ko-KR" sz="900" dirty="0" err="1">
                <a:latin typeface="나눔고딕" panose="020D0604000000000000" pitchFamily="50" charset="-127"/>
                <a:ea typeface="나눔고딕" panose="020D0604000000000000" pitchFamily="50" charset="-127"/>
              </a:rPr>
              <a:t>Bold.eot</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iefix</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$usrFont_bold_3 = "-Bold.woff2";</a:t>
            </a:r>
          </a:p>
          <a:p>
            <a:r>
              <a:rPr lang="en-US" altLang="ko-KR" sz="900" dirty="0">
                <a:latin typeface="나눔고딕" panose="020D0604000000000000" pitchFamily="50" charset="-127"/>
                <a:ea typeface="나눔고딕" panose="020D0604000000000000" pitchFamily="50" charset="-127"/>
              </a:rPr>
              <a:t>		$usrFont_bold_4 = "-</a:t>
            </a:r>
            <a:r>
              <a:rPr lang="en-US" altLang="ko-KR" sz="900" dirty="0" err="1">
                <a:latin typeface="나눔고딕" panose="020D0604000000000000" pitchFamily="50" charset="-127"/>
                <a:ea typeface="나눔고딕" panose="020D0604000000000000" pitchFamily="50" charset="-127"/>
              </a:rPr>
              <a:t>Bold.woff</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$usrFont_bold_5 = "-Bold.ttf";</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 </a:t>
            </a:r>
            <a:r>
              <a:rPr lang="ko-KR" altLang="en-US" sz="900" dirty="0" err="1">
                <a:latin typeface="나눔고딕" panose="020D0604000000000000" pitchFamily="50" charset="-127"/>
                <a:ea typeface="나눔고딕" panose="020D0604000000000000" pitchFamily="50" charset="-127"/>
              </a:rPr>
              <a:t>리귤러</a:t>
            </a:r>
            <a:r>
              <a:rPr lang="en-US" altLang="ko-KR" sz="900" dirty="0">
                <a:latin typeface="나눔고딕" panose="020D0604000000000000" pitchFamily="50" charset="-127"/>
                <a:ea typeface="나눔고딕" panose="020D0604000000000000" pitchFamily="50" charset="-127"/>
              </a:rPr>
              <a:t>(</a:t>
            </a:r>
            <a:r>
              <a:rPr lang="ko-KR" altLang="en-US" sz="900" dirty="0">
                <a:latin typeface="나눔고딕" panose="020D0604000000000000" pitchFamily="50" charset="-127"/>
                <a:ea typeface="나눔고딕" panose="020D0604000000000000" pitchFamily="50" charset="-127"/>
              </a:rPr>
              <a:t>보통</a:t>
            </a:r>
            <a:r>
              <a:rPr lang="en-US" altLang="ko-KR" sz="900" dirty="0">
                <a:latin typeface="나눔고딕" panose="020D0604000000000000" pitchFamily="50" charset="-127"/>
                <a:ea typeface="나눔고딕" panose="020D0604000000000000" pitchFamily="50" charset="-127"/>
              </a:rPr>
              <a:t>)(Regular)</a:t>
            </a:r>
          </a:p>
          <a:p>
            <a:r>
              <a:rPr lang="en-US" altLang="ko-KR" sz="900" dirty="0">
                <a:latin typeface="나눔고딕" panose="020D0604000000000000" pitchFamily="50" charset="-127"/>
                <a:ea typeface="나눔고딕" panose="020D0604000000000000" pitchFamily="50" charset="-127"/>
              </a:rPr>
              <a:t>		$usrFont_regular_1 = "-</a:t>
            </a:r>
            <a:r>
              <a:rPr lang="en-US" altLang="ko-KR" sz="900" dirty="0" err="1">
                <a:latin typeface="나눔고딕" panose="020D0604000000000000" pitchFamily="50" charset="-127"/>
                <a:ea typeface="나눔고딕" panose="020D0604000000000000" pitchFamily="50" charset="-127"/>
              </a:rPr>
              <a:t>Regular.eot</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$usrFont_regular_2 = "-</a:t>
            </a:r>
            <a:r>
              <a:rPr lang="en-US" altLang="ko-KR" sz="900" dirty="0" err="1">
                <a:latin typeface="나눔고딕" panose="020D0604000000000000" pitchFamily="50" charset="-127"/>
                <a:ea typeface="나눔고딕" panose="020D0604000000000000" pitchFamily="50" charset="-127"/>
              </a:rPr>
              <a:t>Regular.eot</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iefix</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$usrFont_regular_3 = "-Regular.woff2";</a:t>
            </a:r>
          </a:p>
          <a:p>
            <a:r>
              <a:rPr lang="en-US" altLang="ko-KR" sz="900" dirty="0">
                <a:latin typeface="나눔고딕" panose="020D0604000000000000" pitchFamily="50" charset="-127"/>
                <a:ea typeface="나눔고딕" panose="020D0604000000000000" pitchFamily="50" charset="-127"/>
              </a:rPr>
              <a:t>		$usrFont_regular_4 = "-</a:t>
            </a:r>
            <a:r>
              <a:rPr lang="en-US" altLang="ko-KR" sz="900" dirty="0" err="1">
                <a:latin typeface="나눔고딕" panose="020D0604000000000000" pitchFamily="50" charset="-127"/>
                <a:ea typeface="나눔고딕" panose="020D0604000000000000" pitchFamily="50" charset="-127"/>
              </a:rPr>
              <a:t>Regular.woff</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$usrFont_regular_5 = "-Regular.ttf";</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 </a:t>
            </a:r>
            <a:r>
              <a:rPr lang="ko-KR" altLang="en-US" sz="900" dirty="0">
                <a:latin typeface="나눔고딕" panose="020D0604000000000000" pitchFamily="50" charset="-127"/>
                <a:ea typeface="나눔고딕" panose="020D0604000000000000" pitchFamily="50" charset="-127"/>
              </a:rPr>
              <a:t>매우 진하게</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ExtraBold</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$usrFont_Extrabold_1 = "-</a:t>
            </a:r>
            <a:r>
              <a:rPr lang="en-US" altLang="ko-KR" sz="900" dirty="0" err="1">
                <a:latin typeface="나눔고딕" panose="020D0604000000000000" pitchFamily="50" charset="-127"/>
                <a:ea typeface="나눔고딕" panose="020D0604000000000000" pitchFamily="50" charset="-127"/>
              </a:rPr>
              <a:t>ExtraBold.eot</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$usrFont_Extrabold_2 = "-</a:t>
            </a:r>
            <a:r>
              <a:rPr lang="en-US" altLang="ko-KR" sz="900" dirty="0" err="1">
                <a:latin typeface="나눔고딕" panose="020D0604000000000000" pitchFamily="50" charset="-127"/>
                <a:ea typeface="나눔고딕" panose="020D0604000000000000" pitchFamily="50" charset="-127"/>
              </a:rPr>
              <a:t>ExtraBold.eot</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iefix</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$usrFont_Extrabold_3 = "-ExtraBold.woff2";</a:t>
            </a:r>
          </a:p>
          <a:p>
            <a:r>
              <a:rPr lang="en-US" altLang="ko-KR" sz="900" dirty="0">
                <a:latin typeface="나눔고딕" panose="020D0604000000000000" pitchFamily="50" charset="-127"/>
                <a:ea typeface="나눔고딕" panose="020D0604000000000000" pitchFamily="50" charset="-127"/>
              </a:rPr>
              <a:t>		$usrFont_Extrabold_4 = "-</a:t>
            </a:r>
            <a:r>
              <a:rPr lang="en-US" altLang="ko-KR" sz="900" dirty="0" err="1">
                <a:latin typeface="나눔고딕" panose="020D0604000000000000" pitchFamily="50" charset="-127"/>
                <a:ea typeface="나눔고딕" panose="020D0604000000000000" pitchFamily="50" charset="-127"/>
              </a:rPr>
              <a:t>ExtraBold.woff</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$usrFont_Extrabold_5 = "-ExtraBold.ttf";</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?&gt;</a:t>
            </a:r>
          </a:p>
        </p:txBody>
      </p:sp>
      <p:sp>
        <p:nvSpPr>
          <p:cNvPr id="10" name="CustomShape 5"/>
          <p:cNvSpPr/>
          <p:nvPr/>
        </p:nvSpPr>
        <p:spPr>
          <a:xfrm>
            <a:off x="4953000" y="1524148"/>
            <a:ext cx="3982866"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endParaRPr lang="en-US" altLang="ko-KR" sz="900" dirty="0">
              <a:latin typeface="나눔고딕" panose="020D0604000000000000" pitchFamily="50" charset="-127"/>
              <a:ea typeface="나눔고딕" panose="020D0604000000000000" pitchFamily="50" charset="-127"/>
            </a:endParaRP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createURL_common</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serverURL</a:t>
            </a:r>
            <a:r>
              <a:rPr lang="en-US" altLang="ko-KR" sz="900" dirty="0">
                <a:latin typeface="나눔고딕" panose="020D0604000000000000" pitchFamily="50" charset="-127"/>
                <a:ea typeface="나눔고딕" panose="020D0604000000000000" pitchFamily="50" charset="-127"/>
              </a:rPr>
              <a:t> . "/" . $</a:t>
            </a:r>
            <a:r>
              <a:rPr lang="en-US" altLang="ko-KR" sz="900" dirty="0" err="1">
                <a:latin typeface="나눔고딕" panose="020D0604000000000000" pitchFamily="50" charset="-127"/>
                <a:ea typeface="나눔고딕" panose="020D0604000000000000" pitchFamily="50" charset="-127"/>
              </a:rPr>
              <a:t>commonPath</a:t>
            </a:r>
            <a:r>
              <a:rPr lang="en-US" altLang="ko-KR" sz="900" dirty="0">
                <a:latin typeface="나눔고딕" panose="020D0604000000000000" pitchFamily="50" charset="-127"/>
                <a:ea typeface="나눔고딕" panose="020D0604000000000000" pitchFamily="50" charset="-127"/>
              </a:rPr>
              <a:t> .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createURL_common</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createURL_common</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commonCSS</a:t>
            </a:r>
            <a:r>
              <a:rPr lang="en-US" altLang="ko-KR" sz="900" dirty="0">
                <a:latin typeface="나눔고딕" panose="020D0604000000000000" pitchFamily="50" charset="-127"/>
                <a:ea typeface="나눔고딕" panose="020D0604000000000000" pitchFamily="50" charset="-127"/>
              </a:rPr>
              <a:t> . "/" . $</a:t>
            </a:r>
            <a:r>
              <a:rPr lang="en-US" altLang="ko-KR" sz="900" dirty="0" err="1">
                <a:latin typeface="나눔고딕" panose="020D0604000000000000" pitchFamily="50" charset="-127"/>
                <a:ea typeface="나눔고딕" panose="020D0604000000000000" pitchFamily="50" charset="-127"/>
              </a:rPr>
              <a:t>commonFont</a:t>
            </a:r>
            <a:r>
              <a:rPr lang="en-US" altLang="ko-KR" sz="900" dirty="0">
                <a:latin typeface="나눔고딕" panose="020D0604000000000000" pitchFamily="50" charset="-127"/>
                <a:ea typeface="나눔고딕" panose="020D0604000000000000" pitchFamily="50" charset="-127"/>
              </a:rPr>
              <a:t>;</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createURL_common</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createURL_common</a:t>
            </a:r>
            <a:r>
              <a:rPr lang="en-US" altLang="ko-KR" sz="900" dirty="0">
                <a:latin typeface="나눔고딕" panose="020D0604000000000000" pitchFamily="50" charset="-127"/>
                <a:ea typeface="나눔고딕" panose="020D0604000000000000" pitchFamily="50" charset="-127"/>
              </a:rPr>
              <a:t> . "/" . $</a:t>
            </a:r>
            <a:r>
              <a:rPr lang="en-US" altLang="ko-KR" sz="900" dirty="0" err="1">
                <a:latin typeface="나눔고딕" panose="020D0604000000000000" pitchFamily="50" charset="-127"/>
                <a:ea typeface="나눔고딕" panose="020D0604000000000000" pitchFamily="50" charset="-127"/>
              </a:rPr>
              <a:t>usrFontFolderName</a:t>
            </a:r>
            <a:r>
              <a:rPr lang="en-US" altLang="ko-KR" sz="900" dirty="0">
                <a:latin typeface="나눔고딕" panose="020D0604000000000000" pitchFamily="50" charset="-127"/>
                <a:ea typeface="나눔고딕" panose="020D0604000000000000" pitchFamily="50" charset="-127"/>
              </a:rPr>
              <a:t> . "/" . $</a:t>
            </a:r>
            <a:r>
              <a:rPr lang="en-US" altLang="ko-KR" sz="900" dirty="0" err="1">
                <a:latin typeface="나눔고딕" panose="020D0604000000000000" pitchFamily="50" charset="-127"/>
                <a:ea typeface="나눔고딕" panose="020D0604000000000000" pitchFamily="50" charset="-127"/>
              </a:rPr>
              <a:t>usrFontFileName</a:t>
            </a:r>
            <a:r>
              <a:rPr lang="en-US" altLang="ko-KR" sz="900" dirty="0">
                <a:latin typeface="나눔고딕" panose="020D0604000000000000" pitchFamily="50" charset="-127"/>
                <a:ea typeface="나눔고딕" panose="020D0604000000000000" pitchFamily="50" charset="-127"/>
              </a:rPr>
              <a:t>;</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if ( $</a:t>
            </a:r>
            <a:r>
              <a:rPr lang="en-US" altLang="ko-KR" sz="900" dirty="0" err="1">
                <a:latin typeface="나눔고딕" panose="020D0604000000000000" pitchFamily="50" charset="-127"/>
                <a:ea typeface="나눔고딕" panose="020D0604000000000000" pitchFamily="50" charset="-127"/>
              </a:rPr>
              <a:t>debugMode</a:t>
            </a:r>
            <a:r>
              <a:rPr lang="en-US" altLang="ko-KR" sz="900" dirty="0">
                <a:latin typeface="나눔고딕" panose="020D0604000000000000" pitchFamily="50" charset="-127"/>
                <a:ea typeface="나눔고딕" panose="020D0604000000000000" pitchFamily="50" charset="-127"/>
              </a:rPr>
              <a:t> == 1 ) {</a:t>
            </a:r>
          </a:p>
          <a:p>
            <a:r>
              <a:rPr lang="en-US" altLang="ko-KR" sz="900" dirty="0">
                <a:latin typeface="나눔고딕" panose="020D0604000000000000" pitchFamily="50" charset="-127"/>
                <a:ea typeface="나눔고딕" panose="020D0604000000000000" pitchFamily="50" charset="-127"/>
              </a:rPr>
              <a:t>			echo "</a:t>
            </a:r>
            <a:r>
              <a:rPr lang="ko-KR" altLang="en-US" sz="900" dirty="0">
                <a:latin typeface="나눔고딕" panose="020D0604000000000000" pitchFamily="50" charset="-127"/>
                <a:ea typeface="나눔고딕" panose="020D0604000000000000" pitchFamily="50" charset="-127"/>
              </a:rPr>
              <a:t>공통</a:t>
            </a:r>
            <a:r>
              <a:rPr lang="en-US" altLang="ko-KR" sz="900" dirty="0">
                <a:latin typeface="나눔고딕" panose="020D0604000000000000" pitchFamily="50" charset="-127"/>
                <a:ea typeface="나눔고딕" panose="020D0604000000000000" pitchFamily="50" charset="-127"/>
              </a:rPr>
              <a:t>URL:" . $</a:t>
            </a:r>
            <a:r>
              <a:rPr lang="en-US" altLang="ko-KR" sz="900" dirty="0" err="1">
                <a:latin typeface="나눔고딕" panose="020D0604000000000000" pitchFamily="50" charset="-127"/>
                <a:ea typeface="나눔고딕" panose="020D0604000000000000" pitchFamily="50" charset="-127"/>
              </a:rPr>
              <a:t>createURL_common</a:t>
            </a:r>
            <a:r>
              <a:rPr lang="en-US" altLang="ko-KR" sz="900" dirty="0">
                <a:latin typeface="나눔고딕" panose="020D0604000000000000" pitchFamily="50" charset="-127"/>
                <a:ea typeface="나눔고딕" panose="020D0604000000000000" pitchFamily="50" charset="-127"/>
              </a:rPr>
              <a:t> . "&lt;</a:t>
            </a:r>
            <a:r>
              <a:rPr lang="en-US" altLang="ko-KR" sz="900" dirty="0" err="1">
                <a:latin typeface="나눔고딕" panose="020D0604000000000000" pitchFamily="50" charset="-127"/>
                <a:ea typeface="나눔고딕" panose="020D0604000000000000" pitchFamily="50" charset="-127"/>
              </a:rPr>
              <a:t>br</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$createURL_bold_fileName1 = $</a:t>
            </a:r>
            <a:r>
              <a:rPr lang="en-US" altLang="ko-KR" sz="900" dirty="0" err="1">
                <a:latin typeface="나눔고딕" panose="020D0604000000000000" pitchFamily="50" charset="-127"/>
                <a:ea typeface="나눔고딕" panose="020D0604000000000000" pitchFamily="50" charset="-127"/>
              </a:rPr>
              <a:t>createURL_common</a:t>
            </a:r>
            <a:r>
              <a:rPr lang="en-US" altLang="ko-KR" sz="900" dirty="0">
                <a:latin typeface="나눔고딕" panose="020D0604000000000000" pitchFamily="50" charset="-127"/>
                <a:ea typeface="나눔고딕" panose="020D0604000000000000" pitchFamily="50" charset="-127"/>
              </a:rPr>
              <a:t> . $usrFont_bold_1;</a:t>
            </a:r>
          </a:p>
          <a:p>
            <a:r>
              <a:rPr lang="en-US" altLang="ko-KR" sz="900" dirty="0">
                <a:latin typeface="나눔고딕" panose="020D0604000000000000" pitchFamily="50" charset="-127"/>
                <a:ea typeface="나눔고딕" panose="020D0604000000000000" pitchFamily="50" charset="-127"/>
              </a:rPr>
              <a:t>		$createURL_bold_fileName2 = $</a:t>
            </a:r>
            <a:r>
              <a:rPr lang="en-US" altLang="ko-KR" sz="900" dirty="0" err="1">
                <a:latin typeface="나눔고딕" panose="020D0604000000000000" pitchFamily="50" charset="-127"/>
                <a:ea typeface="나눔고딕" panose="020D0604000000000000" pitchFamily="50" charset="-127"/>
              </a:rPr>
              <a:t>createURL_common</a:t>
            </a:r>
            <a:r>
              <a:rPr lang="en-US" altLang="ko-KR" sz="900" dirty="0">
                <a:latin typeface="나눔고딕" panose="020D0604000000000000" pitchFamily="50" charset="-127"/>
                <a:ea typeface="나눔고딕" panose="020D0604000000000000" pitchFamily="50" charset="-127"/>
              </a:rPr>
              <a:t> . $usrFont_bold_2;</a:t>
            </a:r>
          </a:p>
          <a:p>
            <a:r>
              <a:rPr lang="en-US" altLang="ko-KR" sz="900" dirty="0">
                <a:latin typeface="나눔고딕" panose="020D0604000000000000" pitchFamily="50" charset="-127"/>
                <a:ea typeface="나눔고딕" panose="020D0604000000000000" pitchFamily="50" charset="-127"/>
              </a:rPr>
              <a:t>		$createURL_bold_fileName3 = $</a:t>
            </a:r>
            <a:r>
              <a:rPr lang="en-US" altLang="ko-KR" sz="900" dirty="0" err="1">
                <a:latin typeface="나눔고딕" panose="020D0604000000000000" pitchFamily="50" charset="-127"/>
                <a:ea typeface="나눔고딕" panose="020D0604000000000000" pitchFamily="50" charset="-127"/>
              </a:rPr>
              <a:t>createURL_common</a:t>
            </a:r>
            <a:r>
              <a:rPr lang="en-US" altLang="ko-KR" sz="900" dirty="0">
                <a:latin typeface="나눔고딕" panose="020D0604000000000000" pitchFamily="50" charset="-127"/>
                <a:ea typeface="나눔고딕" panose="020D0604000000000000" pitchFamily="50" charset="-127"/>
              </a:rPr>
              <a:t> . $usrFont_bold_3;</a:t>
            </a:r>
          </a:p>
          <a:p>
            <a:r>
              <a:rPr lang="en-US" altLang="ko-KR" sz="900" dirty="0">
                <a:latin typeface="나눔고딕" panose="020D0604000000000000" pitchFamily="50" charset="-127"/>
                <a:ea typeface="나눔고딕" panose="020D0604000000000000" pitchFamily="50" charset="-127"/>
              </a:rPr>
              <a:t>		$createURL_bold_fileName4 = $</a:t>
            </a:r>
            <a:r>
              <a:rPr lang="en-US" altLang="ko-KR" sz="900" dirty="0" err="1">
                <a:latin typeface="나눔고딕" panose="020D0604000000000000" pitchFamily="50" charset="-127"/>
                <a:ea typeface="나눔고딕" panose="020D0604000000000000" pitchFamily="50" charset="-127"/>
              </a:rPr>
              <a:t>createURL_common</a:t>
            </a:r>
            <a:r>
              <a:rPr lang="en-US" altLang="ko-KR" sz="900" dirty="0">
                <a:latin typeface="나눔고딕" panose="020D0604000000000000" pitchFamily="50" charset="-127"/>
                <a:ea typeface="나눔고딕" panose="020D0604000000000000" pitchFamily="50" charset="-127"/>
              </a:rPr>
              <a:t> . $usrFont_bold_4;</a:t>
            </a:r>
          </a:p>
          <a:p>
            <a:r>
              <a:rPr lang="en-US" altLang="ko-KR" sz="900" dirty="0">
                <a:latin typeface="나눔고딕" panose="020D0604000000000000" pitchFamily="50" charset="-127"/>
                <a:ea typeface="나눔고딕" panose="020D0604000000000000" pitchFamily="50" charset="-127"/>
              </a:rPr>
              <a:t>		$createURL_bold_fileName5 = $</a:t>
            </a:r>
            <a:r>
              <a:rPr lang="en-US" altLang="ko-KR" sz="900" dirty="0" err="1">
                <a:latin typeface="나눔고딕" panose="020D0604000000000000" pitchFamily="50" charset="-127"/>
                <a:ea typeface="나눔고딕" panose="020D0604000000000000" pitchFamily="50" charset="-127"/>
              </a:rPr>
              <a:t>createURL_common</a:t>
            </a:r>
            <a:r>
              <a:rPr lang="en-US" altLang="ko-KR" sz="900" dirty="0">
                <a:latin typeface="나눔고딕" panose="020D0604000000000000" pitchFamily="50" charset="-127"/>
                <a:ea typeface="나눔고딕" panose="020D0604000000000000" pitchFamily="50" charset="-127"/>
              </a:rPr>
              <a:t> . $usrFont_bold_5;</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$createURL_regular_fileName1 = $</a:t>
            </a:r>
            <a:r>
              <a:rPr lang="en-US" altLang="ko-KR" sz="900" dirty="0" err="1">
                <a:latin typeface="나눔고딕" panose="020D0604000000000000" pitchFamily="50" charset="-127"/>
                <a:ea typeface="나눔고딕" panose="020D0604000000000000" pitchFamily="50" charset="-127"/>
              </a:rPr>
              <a:t>createURL_common</a:t>
            </a:r>
            <a:r>
              <a:rPr lang="en-US" altLang="ko-KR" sz="900" dirty="0">
                <a:latin typeface="나눔고딕" panose="020D0604000000000000" pitchFamily="50" charset="-127"/>
                <a:ea typeface="나눔고딕" panose="020D0604000000000000" pitchFamily="50" charset="-127"/>
              </a:rPr>
              <a:t> . $usrFont_regular_1;</a:t>
            </a:r>
          </a:p>
          <a:p>
            <a:r>
              <a:rPr lang="en-US" altLang="ko-KR" sz="900" dirty="0">
                <a:latin typeface="나눔고딕" panose="020D0604000000000000" pitchFamily="50" charset="-127"/>
                <a:ea typeface="나눔고딕" panose="020D0604000000000000" pitchFamily="50" charset="-127"/>
              </a:rPr>
              <a:t>		$createURL_regular_fileName2 = $</a:t>
            </a:r>
            <a:r>
              <a:rPr lang="en-US" altLang="ko-KR" sz="900" dirty="0" err="1">
                <a:latin typeface="나눔고딕" panose="020D0604000000000000" pitchFamily="50" charset="-127"/>
                <a:ea typeface="나눔고딕" panose="020D0604000000000000" pitchFamily="50" charset="-127"/>
              </a:rPr>
              <a:t>createURL_common</a:t>
            </a:r>
            <a:r>
              <a:rPr lang="en-US" altLang="ko-KR" sz="900" dirty="0">
                <a:latin typeface="나눔고딕" panose="020D0604000000000000" pitchFamily="50" charset="-127"/>
                <a:ea typeface="나눔고딕" panose="020D0604000000000000" pitchFamily="50" charset="-127"/>
              </a:rPr>
              <a:t> . $usrFont_regular_2;</a:t>
            </a:r>
          </a:p>
          <a:p>
            <a:r>
              <a:rPr lang="en-US" altLang="ko-KR" sz="900" dirty="0">
                <a:latin typeface="나눔고딕" panose="020D0604000000000000" pitchFamily="50" charset="-127"/>
                <a:ea typeface="나눔고딕" panose="020D0604000000000000" pitchFamily="50" charset="-127"/>
              </a:rPr>
              <a:t>		$createURL_regular_fileName3 = $</a:t>
            </a:r>
            <a:r>
              <a:rPr lang="en-US" altLang="ko-KR" sz="900" dirty="0" err="1">
                <a:latin typeface="나눔고딕" panose="020D0604000000000000" pitchFamily="50" charset="-127"/>
                <a:ea typeface="나눔고딕" panose="020D0604000000000000" pitchFamily="50" charset="-127"/>
              </a:rPr>
              <a:t>createURL_common</a:t>
            </a:r>
            <a:r>
              <a:rPr lang="en-US" altLang="ko-KR" sz="900" dirty="0">
                <a:latin typeface="나눔고딕" panose="020D0604000000000000" pitchFamily="50" charset="-127"/>
                <a:ea typeface="나눔고딕" panose="020D0604000000000000" pitchFamily="50" charset="-127"/>
              </a:rPr>
              <a:t> . $usrFont_regular_3;</a:t>
            </a:r>
          </a:p>
          <a:p>
            <a:r>
              <a:rPr lang="en-US" altLang="ko-KR" sz="900" dirty="0">
                <a:latin typeface="나눔고딕" panose="020D0604000000000000" pitchFamily="50" charset="-127"/>
                <a:ea typeface="나눔고딕" panose="020D0604000000000000" pitchFamily="50" charset="-127"/>
              </a:rPr>
              <a:t>		$createURL_regular_fileName4 = $</a:t>
            </a:r>
            <a:r>
              <a:rPr lang="en-US" altLang="ko-KR" sz="900" dirty="0" err="1">
                <a:latin typeface="나눔고딕" panose="020D0604000000000000" pitchFamily="50" charset="-127"/>
                <a:ea typeface="나눔고딕" panose="020D0604000000000000" pitchFamily="50" charset="-127"/>
              </a:rPr>
              <a:t>createURL_common</a:t>
            </a:r>
            <a:r>
              <a:rPr lang="en-US" altLang="ko-KR" sz="900" dirty="0">
                <a:latin typeface="나눔고딕" panose="020D0604000000000000" pitchFamily="50" charset="-127"/>
                <a:ea typeface="나눔고딕" panose="020D0604000000000000" pitchFamily="50" charset="-127"/>
              </a:rPr>
              <a:t> . $usrFont_regular_4;</a:t>
            </a:r>
          </a:p>
          <a:p>
            <a:r>
              <a:rPr lang="en-US" altLang="ko-KR" sz="900" dirty="0">
                <a:latin typeface="나눔고딕" panose="020D0604000000000000" pitchFamily="50" charset="-127"/>
                <a:ea typeface="나눔고딕" panose="020D0604000000000000" pitchFamily="50" charset="-127"/>
              </a:rPr>
              <a:t>		$createURL_regular_fileName5 = $</a:t>
            </a:r>
            <a:r>
              <a:rPr lang="en-US" altLang="ko-KR" sz="900" dirty="0" err="1">
                <a:latin typeface="나눔고딕" panose="020D0604000000000000" pitchFamily="50" charset="-127"/>
                <a:ea typeface="나눔고딕" panose="020D0604000000000000" pitchFamily="50" charset="-127"/>
              </a:rPr>
              <a:t>createURL_common</a:t>
            </a:r>
            <a:r>
              <a:rPr lang="en-US" altLang="ko-KR" sz="900" dirty="0">
                <a:latin typeface="나눔고딕" panose="020D0604000000000000" pitchFamily="50" charset="-127"/>
                <a:ea typeface="나눔고딕" panose="020D0604000000000000" pitchFamily="50" charset="-127"/>
              </a:rPr>
              <a:t> . $usrFont_regular_5</a:t>
            </a:r>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p:txBody>
      </p:sp>
      <p:sp>
        <p:nvSpPr>
          <p:cNvPr id="11" name="CustomShape 5"/>
          <p:cNvSpPr/>
          <p:nvPr/>
        </p:nvSpPr>
        <p:spPr>
          <a:xfrm>
            <a:off x="161480" y="1170960"/>
            <a:ext cx="8774386"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err="1" smtClean="0">
                <a:latin typeface="나눔고딕" panose="020D0604000000000000" pitchFamily="50" charset="-127"/>
                <a:ea typeface="나눔고딕" panose="020D0604000000000000" pitchFamily="50" charset="-127"/>
              </a:rPr>
              <a:t>deliveryFont.php</a:t>
            </a:r>
            <a:endParaRPr lang="en-US" altLang="ko-KR" sz="1100" b="1"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461940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9.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CSS, </a:t>
            </a:r>
            <a:r>
              <a:rPr lang="ko-KR" altLang="en-US" b="1" spc="-151" dirty="0" smtClean="0">
                <a:solidFill>
                  <a:srgbClr val="1C314E"/>
                </a:solidFill>
                <a:latin typeface="나눔고딕"/>
                <a:ea typeface="나눔고딕"/>
              </a:rPr>
              <a:t>자바스크립트 생성</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배포</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도구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18</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161480" y="1524148"/>
            <a:ext cx="4613720"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$createURL_extrabold_fileName1 = $</a:t>
            </a:r>
            <a:r>
              <a:rPr lang="en-US" altLang="ko-KR" sz="900" dirty="0" err="1">
                <a:latin typeface="나눔고딕" panose="020D0604000000000000" pitchFamily="50" charset="-127"/>
                <a:ea typeface="나눔고딕" panose="020D0604000000000000" pitchFamily="50" charset="-127"/>
              </a:rPr>
              <a:t>createURL_common</a:t>
            </a:r>
            <a:r>
              <a:rPr lang="en-US" altLang="ko-KR" sz="900" dirty="0">
                <a:latin typeface="나눔고딕" panose="020D0604000000000000" pitchFamily="50" charset="-127"/>
                <a:ea typeface="나눔고딕" panose="020D0604000000000000" pitchFamily="50" charset="-127"/>
              </a:rPr>
              <a:t> . $usrFont_Extrabold_1;</a:t>
            </a:r>
          </a:p>
          <a:p>
            <a:r>
              <a:rPr lang="en-US" altLang="ko-KR" sz="900" dirty="0">
                <a:latin typeface="나눔고딕" panose="020D0604000000000000" pitchFamily="50" charset="-127"/>
                <a:ea typeface="나눔고딕" panose="020D0604000000000000" pitchFamily="50" charset="-127"/>
              </a:rPr>
              <a:t>		$createURL_extrabold_fileName2 = $</a:t>
            </a:r>
            <a:r>
              <a:rPr lang="en-US" altLang="ko-KR" sz="900" dirty="0" err="1">
                <a:latin typeface="나눔고딕" panose="020D0604000000000000" pitchFamily="50" charset="-127"/>
                <a:ea typeface="나눔고딕" panose="020D0604000000000000" pitchFamily="50" charset="-127"/>
              </a:rPr>
              <a:t>createURL_common</a:t>
            </a:r>
            <a:r>
              <a:rPr lang="en-US" altLang="ko-KR" sz="900" dirty="0">
                <a:latin typeface="나눔고딕" panose="020D0604000000000000" pitchFamily="50" charset="-127"/>
                <a:ea typeface="나눔고딕" panose="020D0604000000000000" pitchFamily="50" charset="-127"/>
              </a:rPr>
              <a:t> . $usrFont_Extrabold_2;</a:t>
            </a:r>
          </a:p>
          <a:p>
            <a:r>
              <a:rPr lang="en-US" altLang="ko-KR" sz="900" dirty="0">
                <a:latin typeface="나눔고딕" panose="020D0604000000000000" pitchFamily="50" charset="-127"/>
                <a:ea typeface="나눔고딕" panose="020D0604000000000000" pitchFamily="50" charset="-127"/>
              </a:rPr>
              <a:t>		$createURL_extrabold_fileName3 = $</a:t>
            </a:r>
            <a:r>
              <a:rPr lang="en-US" altLang="ko-KR" sz="900" dirty="0" err="1">
                <a:latin typeface="나눔고딕" panose="020D0604000000000000" pitchFamily="50" charset="-127"/>
                <a:ea typeface="나눔고딕" panose="020D0604000000000000" pitchFamily="50" charset="-127"/>
              </a:rPr>
              <a:t>createURL_common</a:t>
            </a:r>
            <a:r>
              <a:rPr lang="en-US" altLang="ko-KR" sz="900" dirty="0">
                <a:latin typeface="나눔고딕" panose="020D0604000000000000" pitchFamily="50" charset="-127"/>
                <a:ea typeface="나눔고딕" panose="020D0604000000000000" pitchFamily="50" charset="-127"/>
              </a:rPr>
              <a:t> . $usrFont_Extrabold_3;</a:t>
            </a:r>
          </a:p>
          <a:p>
            <a:r>
              <a:rPr lang="en-US" altLang="ko-KR" sz="900" dirty="0">
                <a:latin typeface="나눔고딕" panose="020D0604000000000000" pitchFamily="50" charset="-127"/>
                <a:ea typeface="나눔고딕" panose="020D0604000000000000" pitchFamily="50" charset="-127"/>
              </a:rPr>
              <a:t>		$createURL_extrabold_fileName4 = $</a:t>
            </a:r>
            <a:r>
              <a:rPr lang="en-US" altLang="ko-KR" sz="900" dirty="0" err="1">
                <a:latin typeface="나눔고딕" panose="020D0604000000000000" pitchFamily="50" charset="-127"/>
                <a:ea typeface="나눔고딕" panose="020D0604000000000000" pitchFamily="50" charset="-127"/>
              </a:rPr>
              <a:t>createURL_common</a:t>
            </a:r>
            <a:r>
              <a:rPr lang="en-US" altLang="ko-KR" sz="900" dirty="0">
                <a:latin typeface="나눔고딕" panose="020D0604000000000000" pitchFamily="50" charset="-127"/>
                <a:ea typeface="나눔고딕" panose="020D0604000000000000" pitchFamily="50" charset="-127"/>
              </a:rPr>
              <a:t> . $usrFont_Extrabold_4;</a:t>
            </a:r>
          </a:p>
          <a:p>
            <a:r>
              <a:rPr lang="en-US" altLang="ko-KR" sz="900" dirty="0">
                <a:latin typeface="나눔고딕" panose="020D0604000000000000" pitchFamily="50" charset="-127"/>
                <a:ea typeface="나눔고딕" panose="020D0604000000000000" pitchFamily="50" charset="-127"/>
              </a:rPr>
              <a:t>		$createURL_extrabold_fileName5 = $</a:t>
            </a:r>
            <a:r>
              <a:rPr lang="en-US" altLang="ko-KR" sz="900" dirty="0" err="1">
                <a:latin typeface="나눔고딕" panose="020D0604000000000000" pitchFamily="50" charset="-127"/>
                <a:ea typeface="나눔고딕" panose="020D0604000000000000" pitchFamily="50" charset="-127"/>
              </a:rPr>
              <a:t>createURL_common</a:t>
            </a:r>
            <a:r>
              <a:rPr lang="en-US" altLang="ko-KR" sz="900" dirty="0">
                <a:latin typeface="나눔고딕" panose="020D0604000000000000" pitchFamily="50" charset="-127"/>
                <a:ea typeface="나눔고딕" panose="020D0604000000000000" pitchFamily="50" charset="-127"/>
              </a:rPr>
              <a:t> . $usrFont_Extrabold_5;</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if ( $</a:t>
            </a:r>
            <a:r>
              <a:rPr lang="en-US" altLang="ko-KR" sz="900" dirty="0" err="1">
                <a:latin typeface="나눔고딕" panose="020D0604000000000000" pitchFamily="50" charset="-127"/>
                <a:ea typeface="나눔고딕" panose="020D0604000000000000" pitchFamily="50" charset="-127"/>
              </a:rPr>
              <a:t>debugMode</a:t>
            </a:r>
            <a:r>
              <a:rPr lang="en-US" altLang="ko-KR" sz="900" dirty="0">
                <a:latin typeface="나눔고딕" panose="020D0604000000000000" pitchFamily="50" charset="-127"/>
                <a:ea typeface="나눔고딕" panose="020D0604000000000000" pitchFamily="50" charset="-127"/>
              </a:rPr>
              <a:t> == 1 ) {</a:t>
            </a:r>
          </a:p>
          <a:p>
            <a:r>
              <a:rPr lang="en-US" altLang="ko-KR" sz="900" dirty="0">
                <a:latin typeface="나눔고딕" panose="020D0604000000000000" pitchFamily="50" charset="-127"/>
                <a:ea typeface="나눔고딕" panose="020D0604000000000000" pitchFamily="50" charset="-127"/>
              </a:rPr>
              <a:t>			echo "</a:t>
            </a:r>
            <a:r>
              <a:rPr lang="en-US" altLang="ko-KR" sz="900" dirty="0" err="1">
                <a:latin typeface="나눔고딕" panose="020D0604000000000000" pitchFamily="50" charset="-127"/>
                <a:ea typeface="나눔고딕" panose="020D0604000000000000" pitchFamily="50" charset="-127"/>
              </a:rPr>
              <a:t>NanumFont</a:t>
            </a:r>
            <a:r>
              <a:rPr lang="en-US" altLang="ko-KR" sz="900" dirty="0">
                <a:latin typeface="나눔고딕" panose="020D0604000000000000" pitchFamily="50" charset="-127"/>
                <a:ea typeface="나눔고딕" panose="020D0604000000000000" pitchFamily="50" charset="-127"/>
              </a:rPr>
              <a:t> Bold(1~5) URL" . "&lt;</a:t>
            </a:r>
            <a:r>
              <a:rPr lang="en-US" altLang="ko-KR" sz="900" dirty="0" err="1">
                <a:latin typeface="나눔고딕" panose="020D0604000000000000" pitchFamily="50" charset="-127"/>
                <a:ea typeface="나눔고딕" panose="020D0604000000000000" pitchFamily="50" charset="-127"/>
              </a:rPr>
              <a:t>br</a:t>
            </a:r>
            <a:r>
              <a:rPr lang="en-US" altLang="ko-KR" sz="900" dirty="0">
                <a:latin typeface="나눔고딕" panose="020D0604000000000000" pitchFamily="50" charset="-127"/>
                <a:ea typeface="나눔고딕" panose="020D0604000000000000" pitchFamily="50" charset="-127"/>
              </a:rPr>
              <a:t>/&gt;";</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echo "</a:t>
            </a:r>
            <a:r>
              <a:rPr lang="en-US" altLang="ko-KR" sz="900" dirty="0" err="1">
                <a:latin typeface="나눔고딕" panose="020D0604000000000000" pitchFamily="50" charset="-127"/>
                <a:ea typeface="나눔고딕" panose="020D0604000000000000" pitchFamily="50" charset="-127"/>
              </a:rPr>
              <a:t>NanumFont</a:t>
            </a:r>
            <a:r>
              <a:rPr lang="en-US" altLang="ko-KR" sz="900" dirty="0">
                <a:latin typeface="나눔고딕" panose="020D0604000000000000" pitchFamily="50" charset="-127"/>
                <a:ea typeface="나눔고딕" panose="020D0604000000000000" pitchFamily="50" charset="-127"/>
              </a:rPr>
              <a:t> Bold1:" . $createURL_bold_fileName1 . "&lt;</a:t>
            </a:r>
            <a:r>
              <a:rPr lang="en-US" altLang="ko-KR" sz="900" dirty="0" err="1">
                <a:latin typeface="나눔고딕" panose="020D0604000000000000" pitchFamily="50" charset="-127"/>
                <a:ea typeface="나눔고딕" panose="020D0604000000000000" pitchFamily="50" charset="-127"/>
              </a:rPr>
              <a:t>br</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			echo "</a:t>
            </a:r>
            <a:r>
              <a:rPr lang="en-US" altLang="ko-KR" sz="900" dirty="0" err="1">
                <a:latin typeface="나눔고딕" panose="020D0604000000000000" pitchFamily="50" charset="-127"/>
                <a:ea typeface="나눔고딕" panose="020D0604000000000000" pitchFamily="50" charset="-127"/>
              </a:rPr>
              <a:t>NanumFont</a:t>
            </a:r>
            <a:r>
              <a:rPr lang="en-US" altLang="ko-KR" sz="900" dirty="0">
                <a:latin typeface="나눔고딕" panose="020D0604000000000000" pitchFamily="50" charset="-127"/>
                <a:ea typeface="나눔고딕" panose="020D0604000000000000" pitchFamily="50" charset="-127"/>
              </a:rPr>
              <a:t> Bold2:" . $createURL_bold_fileName2 . "&lt;</a:t>
            </a:r>
            <a:r>
              <a:rPr lang="en-US" altLang="ko-KR" sz="900" dirty="0" err="1">
                <a:latin typeface="나눔고딕" panose="020D0604000000000000" pitchFamily="50" charset="-127"/>
                <a:ea typeface="나눔고딕" panose="020D0604000000000000" pitchFamily="50" charset="-127"/>
              </a:rPr>
              <a:t>br</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			echo "</a:t>
            </a:r>
            <a:r>
              <a:rPr lang="en-US" altLang="ko-KR" sz="900" dirty="0" err="1">
                <a:latin typeface="나눔고딕" panose="020D0604000000000000" pitchFamily="50" charset="-127"/>
                <a:ea typeface="나눔고딕" panose="020D0604000000000000" pitchFamily="50" charset="-127"/>
              </a:rPr>
              <a:t>NanumFont</a:t>
            </a:r>
            <a:r>
              <a:rPr lang="en-US" altLang="ko-KR" sz="900" dirty="0">
                <a:latin typeface="나눔고딕" panose="020D0604000000000000" pitchFamily="50" charset="-127"/>
                <a:ea typeface="나눔고딕" panose="020D0604000000000000" pitchFamily="50" charset="-127"/>
              </a:rPr>
              <a:t> Bold3:" . $createURL_bold_fileName3 . "&lt;</a:t>
            </a:r>
            <a:r>
              <a:rPr lang="en-US" altLang="ko-KR" sz="900" dirty="0" err="1">
                <a:latin typeface="나눔고딕" panose="020D0604000000000000" pitchFamily="50" charset="-127"/>
                <a:ea typeface="나눔고딕" panose="020D0604000000000000" pitchFamily="50" charset="-127"/>
              </a:rPr>
              <a:t>br</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			echo "</a:t>
            </a:r>
            <a:r>
              <a:rPr lang="en-US" altLang="ko-KR" sz="900" dirty="0" err="1">
                <a:latin typeface="나눔고딕" panose="020D0604000000000000" pitchFamily="50" charset="-127"/>
                <a:ea typeface="나눔고딕" panose="020D0604000000000000" pitchFamily="50" charset="-127"/>
              </a:rPr>
              <a:t>NanumFont</a:t>
            </a:r>
            <a:r>
              <a:rPr lang="en-US" altLang="ko-KR" sz="900" dirty="0">
                <a:latin typeface="나눔고딕" panose="020D0604000000000000" pitchFamily="50" charset="-127"/>
                <a:ea typeface="나눔고딕" panose="020D0604000000000000" pitchFamily="50" charset="-127"/>
              </a:rPr>
              <a:t> Bold4:" . $createURL_bold_fileName4 . "&lt;</a:t>
            </a:r>
            <a:r>
              <a:rPr lang="en-US" altLang="ko-KR" sz="900" dirty="0" err="1">
                <a:latin typeface="나눔고딕" panose="020D0604000000000000" pitchFamily="50" charset="-127"/>
                <a:ea typeface="나눔고딕" panose="020D0604000000000000" pitchFamily="50" charset="-127"/>
              </a:rPr>
              <a:t>br</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			echo "</a:t>
            </a:r>
            <a:r>
              <a:rPr lang="en-US" altLang="ko-KR" sz="900" dirty="0" err="1">
                <a:latin typeface="나눔고딕" panose="020D0604000000000000" pitchFamily="50" charset="-127"/>
                <a:ea typeface="나눔고딕" panose="020D0604000000000000" pitchFamily="50" charset="-127"/>
              </a:rPr>
              <a:t>NanumFont</a:t>
            </a:r>
            <a:r>
              <a:rPr lang="en-US" altLang="ko-KR" sz="900" dirty="0">
                <a:latin typeface="나눔고딕" panose="020D0604000000000000" pitchFamily="50" charset="-127"/>
                <a:ea typeface="나눔고딕" panose="020D0604000000000000" pitchFamily="50" charset="-127"/>
              </a:rPr>
              <a:t> Bold5:" . $createURL_bold_fileName5 . "&lt;</a:t>
            </a:r>
            <a:r>
              <a:rPr lang="en-US" altLang="ko-KR" sz="900" dirty="0" err="1">
                <a:latin typeface="나눔고딕" panose="020D0604000000000000" pitchFamily="50" charset="-127"/>
                <a:ea typeface="나눔고딕" panose="020D0604000000000000" pitchFamily="50" charset="-127"/>
              </a:rPr>
              <a:t>br</a:t>
            </a:r>
            <a:r>
              <a:rPr lang="en-US" altLang="ko-KR" sz="900" dirty="0">
                <a:latin typeface="나눔고딕" panose="020D0604000000000000" pitchFamily="50" charset="-127"/>
                <a:ea typeface="나눔고딕" panose="020D0604000000000000" pitchFamily="50" charset="-127"/>
              </a:rPr>
              <a:t>/&gt;";</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echo "</a:t>
            </a:r>
            <a:r>
              <a:rPr lang="en-US" altLang="ko-KR" sz="900" dirty="0" err="1">
                <a:latin typeface="나눔고딕" panose="020D0604000000000000" pitchFamily="50" charset="-127"/>
                <a:ea typeface="나눔고딕" panose="020D0604000000000000" pitchFamily="50" charset="-127"/>
              </a:rPr>
              <a:t>NanumFont</a:t>
            </a:r>
            <a:r>
              <a:rPr lang="en-US" altLang="ko-KR" sz="900" dirty="0">
                <a:latin typeface="나눔고딕" panose="020D0604000000000000" pitchFamily="50" charset="-127"/>
                <a:ea typeface="나눔고딕" panose="020D0604000000000000" pitchFamily="50" charset="-127"/>
              </a:rPr>
              <a:t> Regular(1~5) URL" . "&lt;</a:t>
            </a:r>
            <a:r>
              <a:rPr lang="en-US" altLang="ko-KR" sz="900" dirty="0" err="1">
                <a:latin typeface="나눔고딕" panose="020D0604000000000000" pitchFamily="50" charset="-127"/>
                <a:ea typeface="나눔고딕" panose="020D0604000000000000" pitchFamily="50" charset="-127"/>
              </a:rPr>
              <a:t>br</a:t>
            </a:r>
            <a:r>
              <a:rPr lang="en-US" altLang="ko-KR" sz="900" dirty="0">
                <a:latin typeface="나눔고딕" panose="020D0604000000000000" pitchFamily="50" charset="-127"/>
                <a:ea typeface="나눔고딕" panose="020D0604000000000000" pitchFamily="50" charset="-127"/>
              </a:rPr>
              <a:t>/&gt;";</a:t>
            </a:r>
          </a:p>
        </p:txBody>
      </p:sp>
      <p:sp>
        <p:nvSpPr>
          <p:cNvPr id="10" name="CustomShape 5"/>
          <p:cNvSpPr/>
          <p:nvPr/>
        </p:nvSpPr>
        <p:spPr>
          <a:xfrm>
            <a:off x="4953000" y="1524148"/>
            <a:ext cx="3982866"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echo "</a:t>
            </a:r>
            <a:r>
              <a:rPr lang="en-US" altLang="ko-KR" sz="900" dirty="0" err="1">
                <a:latin typeface="나눔고딕" panose="020D0604000000000000" pitchFamily="50" charset="-127"/>
                <a:ea typeface="나눔고딕" panose="020D0604000000000000" pitchFamily="50" charset="-127"/>
              </a:rPr>
              <a:t>NanumFont</a:t>
            </a:r>
            <a:r>
              <a:rPr lang="en-US" altLang="ko-KR" sz="900" dirty="0">
                <a:latin typeface="나눔고딕" panose="020D0604000000000000" pitchFamily="50" charset="-127"/>
                <a:ea typeface="나눔고딕" panose="020D0604000000000000" pitchFamily="50" charset="-127"/>
              </a:rPr>
              <a:t> Regular1:" . $createURL_regular_fileName1 . "&lt;</a:t>
            </a:r>
            <a:r>
              <a:rPr lang="en-US" altLang="ko-KR" sz="900" dirty="0" err="1">
                <a:latin typeface="나눔고딕" panose="020D0604000000000000" pitchFamily="50" charset="-127"/>
                <a:ea typeface="나눔고딕" panose="020D0604000000000000" pitchFamily="50" charset="-127"/>
              </a:rPr>
              <a:t>br</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			echo "</a:t>
            </a:r>
            <a:r>
              <a:rPr lang="en-US" altLang="ko-KR" sz="900" dirty="0" err="1">
                <a:latin typeface="나눔고딕" panose="020D0604000000000000" pitchFamily="50" charset="-127"/>
                <a:ea typeface="나눔고딕" panose="020D0604000000000000" pitchFamily="50" charset="-127"/>
              </a:rPr>
              <a:t>NanumFont</a:t>
            </a:r>
            <a:r>
              <a:rPr lang="en-US" altLang="ko-KR" sz="900" dirty="0">
                <a:latin typeface="나눔고딕" panose="020D0604000000000000" pitchFamily="50" charset="-127"/>
                <a:ea typeface="나눔고딕" panose="020D0604000000000000" pitchFamily="50" charset="-127"/>
              </a:rPr>
              <a:t> Regular2:" . $createURL_regular_fileName2 . "&lt;</a:t>
            </a:r>
            <a:r>
              <a:rPr lang="en-US" altLang="ko-KR" sz="900" dirty="0" err="1">
                <a:latin typeface="나눔고딕" panose="020D0604000000000000" pitchFamily="50" charset="-127"/>
                <a:ea typeface="나눔고딕" panose="020D0604000000000000" pitchFamily="50" charset="-127"/>
              </a:rPr>
              <a:t>br</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			echo "</a:t>
            </a:r>
            <a:r>
              <a:rPr lang="en-US" altLang="ko-KR" sz="900" dirty="0" err="1">
                <a:latin typeface="나눔고딕" panose="020D0604000000000000" pitchFamily="50" charset="-127"/>
                <a:ea typeface="나눔고딕" panose="020D0604000000000000" pitchFamily="50" charset="-127"/>
              </a:rPr>
              <a:t>NanumFont</a:t>
            </a:r>
            <a:r>
              <a:rPr lang="en-US" altLang="ko-KR" sz="900" dirty="0">
                <a:latin typeface="나눔고딕" panose="020D0604000000000000" pitchFamily="50" charset="-127"/>
                <a:ea typeface="나눔고딕" panose="020D0604000000000000" pitchFamily="50" charset="-127"/>
              </a:rPr>
              <a:t> Regular3:" . $createURL_regular_fileName3 . "&lt;</a:t>
            </a:r>
            <a:r>
              <a:rPr lang="en-US" altLang="ko-KR" sz="900" dirty="0" err="1">
                <a:latin typeface="나눔고딕" panose="020D0604000000000000" pitchFamily="50" charset="-127"/>
                <a:ea typeface="나눔고딕" panose="020D0604000000000000" pitchFamily="50" charset="-127"/>
              </a:rPr>
              <a:t>br</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			echo "</a:t>
            </a:r>
            <a:r>
              <a:rPr lang="en-US" altLang="ko-KR" sz="900" dirty="0" err="1">
                <a:latin typeface="나눔고딕" panose="020D0604000000000000" pitchFamily="50" charset="-127"/>
                <a:ea typeface="나눔고딕" panose="020D0604000000000000" pitchFamily="50" charset="-127"/>
              </a:rPr>
              <a:t>NanumFont</a:t>
            </a:r>
            <a:r>
              <a:rPr lang="en-US" altLang="ko-KR" sz="900" dirty="0">
                <a:latin typeface="나눔고딕" panose="020D0604000000000000" pitchFamily="50" charset="-127"/>
                <a:ea typeface="나눔고딕" panose="020D0604000000000000" pitchFamily="50" charset="-127"/>
              </a:rPr>
              <a:t> Regular4:" . $createURL_regular_fileName4 . "&lt;</a:t>
            </a:r>
            <a:r>
              <a:rPr lang="en-US" altLang="ko-KR" sz="900" dirty="0" err="1">
                <a:latin typeface="나눔고딕" panose="020D0604000000000000" pitchFamily="50" charset="-127"/>
                <a:ea typeface="나눔고딕" panose="020D0604000000000000" pitchFamily="50" charset="-127"/>
              </a:rPr>
              <a:t>br</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			echo "</a:t>
            </a:r>
            <a:r>
              <a:rPr lang="en-US" altLang="ko-KR" sz="900" dirty="0" err="1">
                <a:latin typeface="나눔고딕" panose="020D0604000000000000" pitchFamily="50" charset="-127"/>
                <a:ea typeface="나눔고딕" panose="020D0604000000000000" pitchFamily="50" charset="-127"/>
              </a:rPr>
              <a:t>NanumFont</a:t>
            </a:r>
            <a:r>
              <a:rPr lang="en-US" altLang="ko-KR" sz="900" dirty="0">
                <a:latin typeface="나눔고딕" panose="020D0604000000000000" pitchFamily="50" charset="-127"/>
                <a:ea typeface="나눔고딕" panose="020D0604000000000000" pitchFamily="50" charset="-127"/>
              </a:rPr>
              <a:t> Regular5:" . $createURL_regular_fileName5 . "&lt;</a:t>
            </a:r>
            <a:r>
              <a:rPr lang="en-US" altLang="ko-KR" sz="900" dirty="0" err="1">
                <a:latin typeface="나눔고딕" panose="020D0604000000000000" pitchFamily="50" charset="-127"/>
                <a:ea typeface="나눔고딕" panose="020D0604000000000000" pitchFamily="50" charset="-127"/>
              </a:rPr>
              <a:t>br</a:t>
            </a:r>
            <a:r>
              <a:rPr lang="en-US" altLang="ko-KR" sz="900" dirty="0">
                <a:latin typeface="나눔고딕" panose="020D0604000000000000" pitchFamily="50" charset="-127"/>
                <a:ea typeface="나눔고딕" panose="020D0604000000000000" pitchFamily="50" charset="-127"/>
              </a:rPr>
              <a:t>/&gt;";</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echo "</a:t>
            </a:r>
            <a:r>
              <a:rPr lang="en-US" altLang="ko-KR" sz="900" dirty="0" err="1">
                <a:latin typeface="나눔고딕" panose="020D0604000000000000" pitchFamily="50" charset="-127"/>
                <a:ea typeface="나눔고딕" panose="020D0604000000000000" pitchFamily="50" charset="-127"/>
              </a:rPr>
              <a:t>NanumFont</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ExtraBold</a:t>
            </a:r>
            <a:r>
              <a:rPr lang="en-US" altLang="ko-KR" sz="900" dirty="0">
                <a:latin typeface="나눔고딕" panose="020D0604000000000000" pitchFamily="50" charset="-127"/>
                <a:ea typeface="나눔고딕" panose="020D0604000000000000" pitchFamily="50" charset="-127"/>
              </a:rPr>
              <a:t>(1~5) URL" . "&lt;</a:t>
            </a:r>
            <a:r>
              <a:rPr lang="en-US" altLang="ko-KR" sz="900" dirty="0" err="1">
                <a:latin typeface="나눔고딕" panose="020D0604000000000000" pitchFamily="50" charset="-127"/>
                <a:ea typeface="나눔고딕" panose="020D0604000000000000" pitchFamily="50" charset="-127"/>
              </a:rPr>
              <a:t>br</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echo "</a:t>
            </a:r>
            <a:r>
              <a:rPr lang="en-US" altLang="ko-KR" sz="900" dirty="0" err="1">
                <a:latin typeface="나눔고딕" panose="020D0604000000000000" pitchFamily="50" charset="-127"/>
                <a:ea typeface="나눔고딕" panose="020D0604000000000000" pitchFamily="50" charset="-127"/>
              </a:rPr>
              <a:t>NanumFont</a:t>
            </a:r>
            <a:r>
              <a:rPr lang="en-US" altLang="ko-KR" sz="900" dirty="0">
                <a:latin typeface="나눔고딕" panose="020D0604000000000000" pitchFamily="50" charset="-127"/>
                <a:ea typeface="나눔고딕" panose="020D0604000000000000" pitchFamily="50" charset="-127"/>
              </a:rPr>
              <a:t> ExtraBold1:" . $createURL_extrabold_fileName1 . "&lt;</a:t>
            </a:r>
            <a:r>
              <a:rPr lang="en-US" altLang="ko-KR" sz="900" dirty="0" err="1">
                <a:latin typeface="나눔고딕" panose="020D0604000000000000" pitchFamily="50" charset="-127"/>
                <a:ea typeface="나눔고딕" panose="020D0604000000000000" pitchFamily="50" charset="-127"/>
              </a:rPr>
              <a:t>br</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			echo "</a:t>
            </a:r>
            <a:r>
              <a:rPr lang="en-US" altLang="ko-KR" sz="900" dirty="0" err="1">
                <a:latin typeface="나눔고딕" panose="020D0604000000000000" pitchFamily="50" charset="-127"/>
                <a:ea typeface="나눔고딕" panose="020D0604000000000000" pitchFamily="50" charset="-127"/>
              </a:rPr>
              <a:t>NanumFont</a:t>
            </a:r>
            <a:r>
              <a:rPr lang="en-US" altLang="ko-KR" sz="900" dirty="0">
                <a:latin typeface="나눔고딕" panose="020D0604000000000000" pitchFamily="50" charset="-127"/>
                <a:ea typeface="나눔고딕" panose="020D0604000000000000" pitchFamily="50" charset="-127"/>
              </a:rPr>
              <a:t> ExtraBold2:" . $createURL_extrabold_fileName2 . "&lt;</a:t>
            </a:r>
            <a:r>
              <a:rPr lang="en-US" altLang="ko-KR" sz="900" dirty="0" err="1">
                <a:latin typeface="나눔고딕" panose="020D0604000000000000" pitchFamily="50" charset="-127"/>
                <a:ea typeface="나눔고딕" panose="020D0604000000000000" pitchFamily="50" charset="-127"/>
              </a:rPr>
              <a:t>br</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			echo "</a:t>
            </a:r>
            <a:r>
              <a:rPr lang="en-US" altLang="ko-KR" sz="900" dirty="0" err="1">
                <a:latin typeface="나눔고딕" panose="020D0604000000000000" pitchFamily="50" charset="-127"/>
                <a:ea typeface="나눔고딕" panose="020D0604000000000000" pitchFamily="50" charset="-127"/>
              </a:rPr>
              <a:t>NanumFont</a:t>
            </a:r>
            <a:r>
              <a:rPr lang="en-US" altLang="ko-KR" sz="900" dirty="0">
                <a:latin typeface="나눔고딕" panose="020D0604000000000000" pitchFamily="50" charset="-127"/>
                <a:ea typeface="나눔고딕" panose="020D0604000000000000" pitchFamily="50" charset="-127"/>
              </a:rPr>
              <a:t> ExtraBold3:" . $createURL_extrabold_fileName3 . "&lt;</a:t>
            </a:r>
            <a:r>
              <a:rPr lang="en-US" altLang="ko-KR" sz="900" dirty="0" err="1">
                <a:latin typeface="나눔고딕" panose="020D0604000000000000" pitchFamily="50" charset="-127"/>
                <a:ea typeface="나눔고딕" panose="020D0604000000000000" pitchFamily="50" charset="-127"/>
              </a:rPr>
              <a:t>br</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			echo "</a:t>
            </a:r>
            <a:r>
              <a:rPr lang="en-US" altLang="ko-KR" sz="900" dirty="0" err="1">
                <a:latin typeface="나눔고딕" panose="020D0604000000000000" pitchFamily="50" charset="-127"/>
                <a:ea typeface="나눔고딕" panose="020D0604000000000000" pitchFamily="50" charset="-127"/>
              </a:rPr>
              <a:t>NanumFont</a:t>
            </a:r>
            <a:r>
              <a:rPr lang="en-US" altLang="ko-KR" sz="900" dirty="0">
                <a:latin typeface="나눔고딕" panose="020D0604000000000000" pitchFamily="50" charset="-127"/>
                <a:ea typeface="나눔고딕" panose="020D0604000000000000" pitchFamily="50" charset="-127"/>
              </a:rPr>
              <a:t> ExtraBold4:" . $createURL_extrabold_fileName4 . "&lt;</a:t>
            </a:r>
            <a:r>
              <a:rPr lang="en-US" altLang="ko-KR" sz="900" dirty="0" err="1">
                <a:latin typeface="나눔고딕" panose="020D0604000000000000" pitchFamily="50" charset="-127"/>
                <a:ea typeface="나눔고딕" panose="020D0604000000000000" pitchFamily="50" charset="-127"/>
              </a:rPr>
              <a:t>br</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			echo "</a:t>
            </a:r>
            <a:r>
              <a:rPr lang="en-US" altLang="ko-KR" sz="900" dirty="0" err="1">
                <a:latin typeface="나눔고딕" panose="020D0604000000000000" pitchFamily="50" charset="-127"/>
                <a:ea typeface="나눔고딕" panose="020D0604000000000000" pitchFamily="50" charset="-127"/>
              </a:rPr>
              <a:t>NanumFont</a:t>
            </a:r>
            <a:r>
              <a:rPr lang="en-US" altLang="ko-KR" sz="900" dirty="0">
                <a:latin typeface="나눔고딕" panose="020D0604000000000000" pitchFamily="50" charset="-127"/>
                <a:ea typeface="나눔고딕" panose="020D0604000000000000" pitchFamily="50" charset="-127"/>
              </a:rPr>
              <a:t> ExtraBold5:" . $createURL_extrabold_fileName5 . "&lt;</a:t>
            </a:r>
            <a:r>
              <a:rPr lang="en-US" altLang="ko-KR" sz="900" dirty="0" err="1">
                <a:latin typeface="나눔고딕" panose="020D0604000000000000" pitchFamily="50" charset="-127"/>
                <a:ea typeface="나눔고딕" panose="020D0604000000000000" pitchFamily="50" charset="-127"/>
              </a:rPr>
              <a:t>br</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?&gt;</a:t>
            </a:r>
          </a:p>
        </p:txBody>
      </p:sp>
      <p:sp>
        <p:nvSpPr>
          <p:cNvPr id="11" name="CustomShape 5"/>
          <p:cNvSpPr/>
          <p:nvPr/>
        </p:nvSpPr>
        <p:spPr>
          <a:xfrm>
            <a:off x="161480" y="1170960"/>
            <a:ext cx="8774386"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err="1" smtClean="0">
                <a:latin typeface="나눔고딕" panose="020D0604000000000000" pitchFamily="50" charset="-127"/>
                <a:ea typeface="나눔고딕" panose="020D0604000000000000" pitchFamily="50" charset="-127"/>
              </a:rPr>
              <a:t>deliveryFont.php</a:t>
            </a:r>
            <a:endParaRPr lang="en-US" altLang="ko-KR" sz="1100" b="1"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817804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9.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CSS, </a:t>
            </a:r>
            <a:r>
              <a:rPr lang="ko-KR" altLang="en-US" b="1" spc="-151" dirty="0" smtClean="0">
                <a:solidFill>
                  <a:srgbClr val="1C314E"/>
                </a:solidFill>
                <a:latin typeface="나눔고딕"/>
                <a:ea typeface="나눔고딕"/>
              </a:rPr>
              <a:t>자바스크립트 생성</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배포</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도구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19</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161480" y="1524148"/>
            <a:ext cx="4613720"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endParaRPr lang="en-US" altLang="ko-KR" sz="900" dirty="0">
              <a:latin typeface="나눔고딕" panose="020D0604000000000000" pitchFamily="50" charset="-127"/>
              <a:ea typeface="나눔고딕" panose="020D0604000000000000" pitchFamily="50" charset="-127"/>
            </a:endParaRP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if ( $</a:t>
            </a:r>
            <a:r>
              <a:rPr lang="en-US" altLang="ko-KR" sz="900" dirty="0" err="1">
                <a:latin typeface="나눔고딕" panose="020D0604000000000000" pitchFamily="50" charset="-127"/>
                <a:ea typeface="나눔고딕" panose="020D0604000000000000" pitchFamily="50" charset="-127"/>
              </a:rPr>
              <a:t>fontIndex</a:t>
            </a:r>
            <a:r>
              <a:rPr lang="en-US" altLang="ko-KR" sz="900" dirty="0">
                <a:latin typeface="나눔고딕" panose="020D0604000000000000" pitchFamily="50" charset="-127"/>
                <a:ea typeface="나눔고딕" panose="020D0604000000000000" pitchFamily="50" charset="-127"/>
              </a:rPr>
              <a:t> != -1 ) {</a:t>
            </a:r>
          </a:p>
          <a:p>
            <a:r>
              <a:rPr lang="en-US" altLang="ko-KR" sz="900" dirty="0">
                <a:latin typeface="나눔고딕" panose="020D0604000000000000" pitchFamily="50" charset="-127"/>
                <a:ea typeface="나눔고딕" panose="020D0604000000000000" pitchFamily="50" charset="-127"/>
              </a:rPr>
              <a:t>?&gt;</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@font-face {</a:t>
            </a:r>
          </a:p>
          <a:p>
            <a:r>
              <a:rPr lang="en-US" altLang="ko-KR" sz="900" dirty="0">
                <a:latin typeface="나눔고딕" panose="020D0604000000000000" pitchFamily="50" charset="-127"/>
                <a:ea typeface="나눔고딕" panose="020D0604000000000000" pitchFamily="50" charset="-127"/>
              </a:rPr>
              <a:t>  font-family: '</a:t>
            </a:r>
            <a:r>
              <a:rPr lang="en-US" altLang="ko-KR" sz="900" dirty="0" err="1">
                <a:latin typeface="나눔고딕" panose="020D0604000000000000" pitchFamily="50" charset="-127"/>
                <a:ea typeface="나눔고딕" panose="020D0604000000000000" pitchFamily="50" charset="-127"/>
              </a:rPr>
              <a:t>Nanum</a:t>
            </a:r>
            <a:r>
              <a:rPr lang="en-US" altLang="ko-KR" sz="900" dirty="0">
                <a:latin typeface="나눔고딕" panose="020D0604000000000000" pitchFamily="50" charset="-127"/>
                <a:ea typeface="나눔고딕" panose="020D0604000000000000" pitchFamily="50" charset="-127"/>
              </a:rPr>
              <a:t> Gothic';</a:t>
            </a:r>
          </a:p>
          <a:p>
            <a:r>
              <a:rPr lang="en-US" altLang="ko-KR" sz="900" dirty="0">
                <a:latin typeface="나눔고딕" panose="020D0604000000000000" pitchFamily="50" charset="-127"/>
                <a:ea typeface="나눔고딕" panose="020D0604000000000000" pitchFamily="50" charset="-127"/>
              </a:rPr>
              <a:t>  font-style: normal;</a:t>
            </a:r>
          </a:p>
          <a:p>
            <a:r>
              <a:rPr lang="en-US" altLang="ko-KR" sz="900" dirty="0">
                <a:latin typeface="나눔고딕" panose="020D0604000000000000" pitchFamily="50" charset="-127"/>
                <a:ea typeface="나눔고딕" panose="020D0604000000000000" pitchFamily="50" charset="-127"/>
              </a:rPr>
              <a:t>  font-weight: 700;</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src</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url</a:t>
            </a:r>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r>
              <a:rPr lang="en-US" altLang="ko-KR" sz="900" dirty="0">
                <a:latin typeface="나눔고딕" panose="020D0604000000000000" pitchFamily="50" charset="-127"/>
                <a:ea typeface="나눔고딕" panose="020D0604000000000000" pitchFamily="50" charset="-127"/>
              </a:rPr>
              <a:t> echo $createURL_bold_fileName1; ?&gt;');</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src</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url</a:t>
            </a:r>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r>
              <a:rPr lang="en-US" altLang="ko-KR" sz="900" dirty="0">
                <a:latin typeface="나눔고딕" panose="020D0604000000000000" pitchFamily="50" charset="-127"/>
                <a:ea typeface="나눔고딕" panose="020D0604000000000000" pitchFamily="50" charset="-127"/>
              </a:rPr>
              <a:t> echo $createURL_bold_fileName2; ?&gt;') format('embedded-</a:t>
            </a:r>
            <a:r>
              <a:rPr lang="en-US" altLang="ko-KR" sz="900" dirty="0" err="1">
                <a:latin typeface="나눔고딕" panose="020D0604000000000000" pitchFamily="50" charset="-127"/>
                <a:ea typeface="나눔고딕" panose="020D0604000000000000" pitchFamily="50" charset="-127"/>
              </a:rPr>
              <a:t>opentype</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url</a:t>
            </a:r>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r>
              <a:rPr lang="en-US" altLang="ko-KR" sz="900" dirty="0">
                <a:latin typeface="나눔고딕" panose="020D0604000000000000" pitchFamily="50" charset="-127"/>
                <a:ea typeface="나눔고딕" panose="020D0604000000000000" pitchFamily="50" charset="-127"/>
              </a:rPr>
              <a:t> echo $createURL_bold_fileName3; ?&gt;') format('woff2'),</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url</a:t>
            </a:r>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r>
              <a:rPr lang="en-US" altLang="ko-KR" sz="900" dirty="0">
                <a:latin typeface="나눔고딕" panose="020D0604000000000000" pitchFamily="50" charset="-127"/>
                <a:ea typeface="나눔고딕" panose="020D0604000000000000" pitchFamily="50" charset="-127"/>
              </a:rPr>
              <a:t> echo $createURL_bold_fileName4; ?&gt;') format('</a:t>
            </a:r>
            <a:r>
              <a:rPr lang="en-US" altLang="ko-KR" sz="900" dirty="0" err="1">
                <a:latin typeface="나눔고딕" panose="020D0604000000000000" pitchFamily="50" charset="-127"/>
                <a:ea typeface="나눔고딕" panose="020D0604000000000000" pitchFamily="50" charset="-127"/>
              </a:rPr>
              <a:t>woff</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url</a:t>
            </a:r>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r>
              <a:rPr lang="en-US" altLang="ko-KR" sz="900" dirty="0">
                <a:latin typeface="나눔고딕" panose="020D0604000000000000" pitchFamily="50" charset="-127"/>
                <a:ea typeface="나눔고딕" panose="020D0604000000000000" pitchFamily="50" charset="-127"/>
              </a:rPr>
              <a:t> echo $createURL_bold_fileName5; ?&gt;') format('</a:t>
            </a:r>
            <a:r>
              <a:rPr lang="en-US" altLang="ko-KR" sz="900" dirty="0" err="1">
                <a:latin typeface="나눔고딕" panose="020D0604000000000000" pitchFamily="50" charset="-127"/>
                <a:ea typeface="나눔고딕" panose="020D0604000000000000" pitchFamily="50" charset="-127"/>
              </a:rPr>
              <a:t>truetype</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@font-face {</a:t>
            </a:r>
          </a:p>
          <a:p>
            <a:r>
              <a:rPr lang="en-US" altLang="ko-KR" sz="900" dirty="0">
                <a:latin typeface="나눔고딕" panose="020D0604000000000000" pitchFamily="50" charset="-127"/>
                <a:ea typeface="나눔고딕" panose="020D0604000000000000" pitchFamily="50" charset="-127"/>
              </a:rPr>
              <a:t>  font-family: '</a:t>
            </a:r>
            <a:r>
              <a:rPr lang="en-US" altLang="ko-KR" sz="900" dirty="0" err="1">
                <a:latin typeface="나눔고딕" panose="020D0604000000000000" pitchFamily="50" charset="-127"/>
                <a:ea typeface="나눔고딕" panose="020D0604000000000000" pitchFamily="50" charset="-127"/>
              </a:rPr>
              <a:t>Nanum</a:t>
            </a:r>
            <a:r>
              <a:rPr lang="en-US" altLang="ko-KR" sz="900" dirty="0">
                <a:latin typeface="나눔고딕" panose="020D0604000000000000" pitchFamily="50" charset="-127"/>
                <a:ea typeface="나눔고딕" panose="020D0604000000000000" pitchFamily="50" charset="-127"/>
              </a:rPr>
              <a:t> Gothic';</a:t>
            </a:r>
          </a:p>
          <a:p>
            <a:r>
              <a:rPr lang="en-US" altLang="ko-KR" sz="900" dirty="0">
                <a:latin typeface="나눔고딕" panose="020D0604000000000000" pitchFamily="50" charset="-127"/>
                <a:ea typeface="나눔고딕" panose="020D0604000000000000" pitchFamily="50" charset="-127"/>
              </a:rPr>
              <a:t>  font-style: normal;</a:t>
            </a:r>
          </a:p>
          <a:p>
            <a:r>
              <a:rPr lang="en-US" altLang="ko-KR" sz="900" dirty="0">
                <a:latin typeface="나눔고딕" panose="020D0604000000000000" pitchFamily="50" charset="-127"/>
                <a:ea typeface="나눔고딕" panose="020D0604000000000000" pitchFamily="50" charset="-127"/>
              </a:rPr>
              <a:t>  font-weight: 400;</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src</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url</a:t>
            </a:r>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r>
              <a:rPr lang="en-US" altLang="ko-KR" sz="900" dirty="0">
                <a:latin typeface="나눔고딕" panose="020D0604000000000000" pitchFamily="50" charset="-127"/>
                <a:ea typeface="나눔고딕" panose="020D0604000000000000" pitchFamily="50" charset="-127"/>
              </a:rPr>
              <a:t> echo $createURL_regular_fileName1; ?&gt;');</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src</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url</a:t>
            </a:r>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r>
              <a:rPr lang="en-US" altLang="ko-KR" sz="900" dirty="0">
                <a:latin typeface="나눔고딕" panose="020D0604000000000000" pitchFamily="50" charset="-127"/>
                <a:ea typeface="나눔고딕" panose="020D0604000000000000" pitchFamily="50" charset="-127"/>
              </a:rPr>
              <a:t> echo $createURL_regular_fileName2; ?&gt;') format('embedded-</a:t>
            </a:r>
            <a:r>
              <a:rPr lang="en-US" altLang="ko-KR" sz="900" dirty="0" err="1">
                <a:latin typeface="나눔고딕" panose="020D0604000000000000" pitchFamily="50" charset="-127"/>
                <a:ea typeface="나눔고딕" panose="020D0604000000000000" pitchFamily="50" charset="-127"/>
              </a:rPr>
              <a:t>opentype</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url</a:t>
            </a:r>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r>
              <a:rPr lang="en-US" altLang="ko-KR" sz="900" dirty="0">
                <a:latin typeface="나눔고딕" panose="020D0604000000000000" pitchFamily="50" charset="-127"/>
                <a:ea typeface="나눔고딕" panose="020D0604000000000000" pitchFamily="50" charset="-127"/>
              </a:rPr>
              <a:t> echo $createURL_regular_fileName3; ?&gt;') format('woff2'),</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url</a:t>
            </a:r>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r>
              <a:rPr lang="en-US" altLang="ko-KR" sz="900" dirty="0">
                <a:latin typeface="나눔고딕" panose="020D0604000000000000" pitchFamily="50" charset="-127"/>
                <a:ea typeface="나눔고딕" panose="020D0604000000000000" pitchFamily="50" charset="-127"/>
              </a:rPr>
              <a:t> echo $createURL_regular_fileName4; ?&gt;') format('</a:t>
            </a:r>
            <a:r>
              <a:rPr lang="en-US" altLang="ko-KR" sz="900" dirty="0" err="1">
                <a:latin typeface="나눔고딕" panose="020D0604000000000000" pitchFamily="50" charset="-127"/>
                <a:ea typeface="나눔고딕" panose="020D0604000000000000" pitchFamily="50" charset="-127"/>
              </a:rPr>
              <a:t>woff</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url</a:t>
            </a:r>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r>
              <a:rPr lang="en-US" altLang="ko-KR" sz="900" dirty="0">
                <a:latin typeface="나눔고딕" panose="020D0604000000000000" pitchFamily="50" charset="-127"/>
                <a:ea typeface="나눔고딕" panose="020D0604000000000000" pitchFamily="50" charset="-127"/>
              </a:rPr>
              <a:t> echo $createURL_regular_fileName5; ?&gt;') format('</a:t>
            </a:r>
            <a:r>
              <a:rPr lang="en-US" altLang="ko-KR" sz="900" dirty="0" err="1">
                <a:latin typeface="나눔고딕" panose="020D0604000000000000" pitchFamily="50" charset="-127"/>
                <a:ea typeface="나눔고딕" panose="020D0604000000000000" pitchFamily="50" charset="-127"/>
              </a:rPr>
              <a:t>truetype</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a:t>
            </a:r>
          </a:p>
        </p:txBody>
      </p:sp>
      <p:sp>
        <p:nvSpPr>
          <p:cNvPr id="10" name="CustomShape 5"/>
          <p:cNvSpPr/>
          <p:nvPr/>
        </p:nvSpPr>
        <p:spPr>
          <a:xfrm>
            <a:off x="4953000" y="1524148"/>
            <a:ext cx="3982866"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@font-face {</a:t>
            </a:r>
          </a:p>
          <a:p>
            <a:r>
              <a:rPr lang="en-US" altLang="ko-KR" sz="900" dirty="0">
                <a:latin typeface="나눔고딕" panose="020D0604000000000000" pitchFamily="50" charset="-127"/>
                <a:ea typeface="나눔고딕" panose="020D0604000000000000" pitchFamily="50" charset="-127"/>
              </a:rPr>
              <a:t>  font-family: '</a:t>
            </a:r>
            <a:r>
              <a:rPr lang="en-US" altLang="ko-KR" sz="900" dirty="0" err="1">
                <a:latin typeface="나눔고딕" panose="020D0604000000000000" pitchFamily="50" charset="-127"/>
                <a:ea typeface="나눔고딕" panose="020D0604000000000000" pitchFamily="50" charset="-127"/>
              </a:rPr>
              <a:t>Nanum</a:t>
            </a:r>
            <a:r>
              <a:rPr lang="en-US" altLang="ko-KR" sz="900" dirty="0">
                <a:latin typeface="나눔고딕" panose="020D0604000000000000" pitchFamily="50" charset="-127"/>
                <a:ea typeface="나눔고딕" panose="020D0604000000000000" pitchFamily="50" charset="-127"/>
              </a:rPr>
              <a:t> Gothic';</a:t>
            </a:r>
          </a:p>
          <a:p>
            <a:r>
              <a:rPr lang="en-US" altLang="ko-KR" sz="900" dirty="0">
                <a:latin typeface="나눔고딕" panose="020D0604000000000000" pitchFamily="50" charset="-127"/>
                <a:ea typeface="나눔고딕" panose="020D0604000000000000" pitchFamily="50" charset="-127"/>
              </a:rPr>
              <a:t>  font-style: normal;</a:t>
            </a:r>
          </a:p>
          <a:p>
            <a:r>
              <a:rPr lang="en-US" altLang="ko-KR" sz="900" dirty="0">
                <a:latin typeface="나눔고딕" panose="020D0604000000000000" pitchFamily="50" charset="-127"/>
                <a:ea typeface="나눔고딕" panose="020D0604000000000000" pitchFamily="50" charset="-127"/>
              </a:rPr>
              <a:t>  font-weight: 800;</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src</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url</a:t>
            </a:r>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r>
              <a:rPr lang="en-US" altLang="ko-KR" sz="900" dirty="0">
                <a:latin typeface="나눔고딕" panose="020D0604000000000000" pitchFamily="50" charset="-127"/>
                <a:ea typeface="나눔고딕" panose="020D0604000000000000" pitchFamily="50" charset="-127"/>
              </a:rPr>
              <a:t> echo $createURL_extrabold_fileName1; ?&gt;');</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src</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url</a:t>
            </a:r>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r>
              <a:rPr lang="en-US" altLang="ko-KR" sz="900" dirty="0">
                <a:latin typeface="나눔고딕" panose="020D0604000000000000" pitchFamily="50" charset="-127"/>
                <a:ea typeface="나눔고딕" panose="020D0604000000000000" pitchFamily="50" charset="-127"/>
              </a:rPr>
              <a:t> echo $createURL_extrabold_fileName2; ?&gt;') format('embedded-</a:t>
            </a:r>
            <a:r>
              <a:rPr lang="en-US" altLang="ko-KR" sz="900" dirty="0" err="1">
                <a:latin typeface="나눔고딕" panose="020D0604000000000000" pitchFamily="50" charset="-127"/>
                <a:ea typeface="나눔고딕" panose="020D0604000000000000" pitchFamily="50" charset="-127"/>
              </a:rPr>
              <a:t>opentype</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url</a:t>
            </a:r>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r>
              <a:rPr lang="en-US" altLang="ko-KR" sz="900" dirty="0">
                <a:latin typeface="나눔고딕" panose="020D0604000000000000" pitchFamily="50" charset="-127"/>
                <a:ea typeface="나눔고딕" panose="020D0604000000000000" pitchFamily="50" charset="-127"/>
              </a:rPr>
              <a:t> echo $createURL_extrabold_fileName3; ?&gt;') format('woff2'),</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url</a:t>
            </a:r>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r>
              <a:rPr lang="en-US" altLang="ko-KR" sz="900" dirty="0">
                <a:latin typeface="나눔고딕" panose="020D0604000000000000" pitchFamily="50" charset="-127"/>
                <a:ea typeface="나눔고딕" panose="020D0604000000000000" pitchFamily="50" charset="-127"/>
              </a:rPr>
              <a:t> echo $createURL_extrabold_fileName4; ?&gt;') format('</a:t>
            </a:r>
            <a:r>
              <a:rPr lang="en-US" altLang="ko-KR" sz="900" dirty="0" err="1">
                <a:latin typeface="나눔고딕" panose="020D0604000000000000" pitchFamily="50" charset="-127"/>
                <a:ea typeface="나눔고딕" panose="020D0604000000000000" pitchFamily="50" charset="-127"/>
              </a:rPr>
              <a:t>woff</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url</a:t>
            </a:r>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r>
              <a:rPr lang="en-US" altLang="ko-KR" sz="900" dirty="0">
                <a:latin typeface="나눔고딕" panose="020D0604000000000000" pitchFamily="50" charset="-127"/>
                <a:ea typeface="나눔고딕" panose="020D0604000000000000" pitchFamily="50" charset="-127"/>
              </a:rPr>
              <a:t> echo $createURL_extrabold_fileName5; ?&gt;') format('</a:t>
            </a:r>
            <a:r>
              <a:rPr lang="en-US" altLang="ko-KR" sz="900" dirty="0" err="1">
                <a:latin typeface="나눔고딕" panose="020D0604000000000000" pitchFamily="50" charset="-127"/>
                <a:ea typeface="나눔고딕" panose="020D0604000000000000" pitchFamily="50" charset="-127"/>
              </a:rPr>
              <a:t>truetype</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 // end of if</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 // end of function </a:t>
            </a:r>
          </a:p>
        </p:txBody>
      </p:sp>
      <p:sp>
        <p:nvSpPr>
          <p:cNvPr id="11" name="CustomShape 5"/>
          <p:cNvSpPr/>
          <p:nvPr/>
        </p:nvSpPr>
        <p:spPr>
          <a:xfrm>
            <a:off x="161480" y="1170960"/>
            <a:ext cx="8774386"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err="1" smtClean="0">
                <a:latin typeface="나눔고딕" panose="020D0604000000000000" pitchFamily="50" charset="-127"/>
                <a:ea typeface="나눔고딕" panose="020D0604000000000000" pitchFamily="50" charset="-127"/>
              </a:rPr>
              <a:t>deliveryFont.php</a:t>
            </a:r>
            <a:endParaRPr lang="en-US" altLang="ko-KR" sz="1100" b="1"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08615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55960" y="763945"/>
            <a:ext cx="8417880" cy="5905795"/>
          </a:xfrm>
          <a:prstGeom prst="rect">
            <a:avLst/>
          </a:prstGeom>
          <a:noFill/>
          <a:ln w="0">
            <a:noFill/>
          </a:ln>
        </p:spPr>
        <p:style>
          <a:lnRef idx="0">
            <a:scrgbClr r="0" g="0" b="0"/>
          </a:lnRef>
          <a:fillRef idx="0">
            <a:scrgbClr r="0" g="0" b="0"/>
          </a:fillRef>
          <a:effectRef idx="0">
            <a:scrgbClr r="0" g="0" b="0"/>
          </a:effectRef>
          <a:fontRef idx="minor"/>
        </p:style>
        <p:txBody>
          <a:bodyPr>
            <a:normAutofit/>
          </a:bodyPr>
          <a:lstStyle/>
          <a:p>
            <a:pPr marL="333360" indent="-333000">
              <a:lnSpc>
                <a:spcPct val="175000"/>
              </a:lnSpc>
              <a:buClr>
                <a:srgbClr val="404040"/>
              </a:buClr>
              <a:buFont typeface="맑은 고딕"/>
              <a:buAutoNum type="arabicPeriod"/>
            </a:pPr>
            <a:r>
              <a:rPr lang="ko-KR" sz="1100" b="1" strike="noStrike" spc="-52" dirty="0">
                <a:latin typeface="나눔고딕" panose="020D0604000000000000" pitchFamily="50" charset="-127"/>
                <a:ea typeface="나눔고딕" panose="020D0604000000000000" pitchFamily="50" charset="-127"/>
              </a:rPr>
              <a:t>문서 이력</a:t>
            </a:r>
            <a:endParaRPr lang="en-US" sz="1100" b="1" strike="noStrike" spc="-1" dirty="0">
              <a:latin typeface="나눔고딕" panose="020D0604000000000000" pitchFamily="50" charset="-127"/>
              <a:ea typeface="나눔고딕" panose="020D0604000000000000" pitchFamily="50" charset="-127"/>
            </a:endParaRPr>
          </a:p>
          <a:p>
            <a:pPr marL="333360" indent="-333000">
              <a:lnSpc>
                <a:spcPct val="175000"/>
              </a:lnSpc>
              <a:buClr>
                <a:srgbClr val="404040"/>
              </a:buClr>
              <a:buFont typeface="맑은 고딕"/>
              <a:buAutoNum type="arabicPeriod"/>
            </a:pPr>
            <a:r>
              <a:rPr lang="ko-KR" sz="1100" b="1" strike="noStrike" spc="-52" dirty="0" smtClean="0">
                <a:latin typeface="나눔고딕" panose="020D0604000000000000" pitchFamily="50" charset="-127"/>
                <a:ea typeface="나눔고딕" panose="020D0604000000000000" pitchFamily="50" charset="-127"/>
              </a:rPr>
              <a:t>라이선스</a:t>
            </a:r>
            <a:endParaRPr lang="en-US" altLang="ko-KR" sz="1100" b="1" strike="noStrike" spc="-52" dirty="0" smtClean="0">
              <a:latin typeface="나눔고딕" panose="020D0604000000000000" pitchFamily="50" charset="-127"/>
              <a:ea typeface="나눔고딕" panose="020D0604000000000000" pitchFamily="50" charset="-127"/>
            </a:endParaRPr>
          </a:p>
          <a:p>
            <a:pPr marL="333360" indent="-333000">
              <a:lnSpc>
                <a:spcPct val="175000"/>
              </a:lnSpc>
              <a:buClr>
                <a:srgbClr val="404040"/>
              </a:buClr>
              <a:buFont typeface="맑은 고딕"/>
              <a:buAutoNum type="arabicPeriod"/>
            </a:pPr>
            <a:r>
              <a:rPr lang="en-US" altLang="ko-KR" sz="1100" b="1" spc="-52" dirty="0">
                <a:latin typeface="나눔고딕" panose="020D0604000000000000" pitchFamily="50" charset="-127"/>
                <a:ea typeface="나눔고딕" panose="020D0604000000000000" pitchFamily="50" charset="-127"/>
              </a:rPr>
              <a:t>[</a:t>
            </a:r>
            <a:r>
              <a:rPr lang="ko-KR" altLang="en-US" sz="1100" b="1" spc="-52" dirty="0">
                <a:latin typeface="나눔고딕" panose="020D0604000000000000" pitchFamily="50" charset="-127"/>
                <a:ea typeface="나눔고딕" panose="020D0604000000000000" pitchFamily="50" charset="-127"/>
              </a:rPr>
              <a:t>안내사항</a:t>
            </a:r>
            <a:r>
              <a:rPr lang="en-US" altLang="ko-KR" sz="1100" b="1" spc="-52" dirty="0">
                <a:latin typeface="나눔고딕" panose="020D0604000000000000" pitchFamily="50" charset="-127"/>
                <a:ea typeface="나눔고딕" panose="020D0604000000000000" pitchFamily="50" charset="-127"/>
              </a:rPr>
              <a:t>] </a:t>
            </a:r>
            <a:r>
              <a:rPr lang="ko-KR" altLang="en-US" sz="1100" b="1" spc="-52" dirty="0">
                <a:latin typeface="나눔고딕" panose="020D0604000000000000" pitchFamily="50" charset="-127"/>
                <a:ea typeface="나눔고딕" panose="020D0604000000000000" pitchFamily="50" charset="-127"/>
              </a:rPr>
              <a:t>빙하가 녹고 있어요 </a:t>
            </a:r>
            <a:r>
              <a:rPr lang="en-US" altLang="ko-KR" sz="1100" b="1" spc="-52" dirty="0">
                <a:latin typeface="나눔고딕" panose="020D0604000000000000" pitchFamily="50" charset="-127"/>
                <a:ea typeface="나눔고딕" panose="020D0604000000000000" pitchFamily="50" charset="-127"/>
              </a:rPr>
              <a:t>(2021-04-07</a:t>
            </a:r>
            <a:r>
              <a:rPr lang="en-US" altLang="ko-KR" sz="1100" b="1" spc="-52" dirty="0" smtClean="0">
                <a:latin typeface="나눔고딕" panose="020D0604000000000000" pitchFamily="50" charset="-127"/>
                <a:ea typeface="나눔고딕" panose="020D0604000000000000" pitchFamily="50" charset="-127"/>
              </a:rPr>
              <a:t>)</a:t>
            </a:r>
          </a:p>
          <a:p>
            <a:pPr marL="333360" indent="-333000">
              <a:lnSpc>
                <a:spcPct val="175000"/>
              </a:lnSpc>
              <a:buClr>
                <a:srgbClr val="404040"/>
              </a:buClr>
              <a:buFont typeface="맑은 고딕"/>
              <a:buAutoNum type="arabicPeriod"/>
            </a:pPr>
            <a:r>
              <a:rPr lang="en-US" sz="1100" b="1" spc="-1" dirty="0">
                <a:latin typeface="나눔고딕" panose="020D0604000000000000" pitchFamily="50" charset="-127"/>
                <a:ea typeface="나눔고딕" panose="020D0604000000000000" pitchFamily="50" charset="-127"/>
              </a:rPr>
              <a:t>[Information] The glaciers are melting (2021-04-07</a:t>
            </a:r>
            <a:r>
              <a:rPr lang="en-US" sz="1100" b="1" spc="-1" dirty="0" smtClean="0">
                <a:latin typeface="나눔고딕" panose="020D0604000000000000" pitchFamily="50" charset="-127"/>
                <a:ea typeface="나눔고딕" panose="020D0604000000000000" pitchFamily="50" charset="-127"/>
              </a:rPr>
              <a:t>)</a:t>
            </a:r>
          </a:p>
          <a:p>
            <a:pPr marL="333360" indent="-333000">
              <a:lnSpc>
                <a:spcPct val="175000"/>
              </a:lnSpc>
              <a:buClr>
                <a:srgbClr val="404040"/>
              </a:buClr>
              <a:buFont typeface="맑은 고딕"/>
              <a:buAutoNum type="arabicPeriod"/>
            </a:pPr>
            <a:r>
              <a:rPr lang="en-US" sz="1100" b="1" strike="noStrike" spc="-1" dirty="0" smtClean="0">
                <a:latin typeface="나눔고딕" panose="020D0604000000000000" pitchFamily="50" charset="-127"/>
                <a:ea typeface="나눔고딕" panose="020D0604000000000000" pitchFamily="50" charset="-127"/>
              </a:rPr>
              <a:t>[</a:t>
            </a:r>
            <a:r>
              <a:rPr lang="ko-KR" altLang="en-US" sz="1100" b="1" strike="noStrike" spc="-1" dirty="0" smtClean="0">
                <a:latin typeface="나눔고딕" panose="020D0604000000000000" pitchFamily="50" charset="-127"/>
                <a:ea typeface="나눔고딕" panose="020D0604000000000000" pitchFamily="50" charset="-127"/>
              </a:rPr>
              <a:t>작업</a:t>
            </a:r>
            <a:r>
              <a:rPr lang="en-US" altLang="ko-KR" sz="1100" b="1" strike="noStrike" spc="-1" dirty="0" smtClean="0">
                <a:latin typeface="나눔고딕" panose="020D0604000000000000" pitchFamily="50" charset="-127"/>
                <a:ea typeface="나눔고딕" panose="020D0604000000000000" pitchFamily="50" charset="-127"/>
              </a:rPr>
              <a:t>] </a:t>
            </a:r>
            <a:r>
              <a:rPr lang="ko-KR" altLang="en-US" sz="1100" b="1" strike="noStrike" spc="-1" dirty="0" smtClean="0">
                <a:latin typeface="나눔고딕" panose="020D0604000000000000" pitchFamily="50" charset="-127"/>
                <a:ea typeface="나눔고딕" panose="020D0604000000000000" pitchFamily="50" charset="-127"/>
              </a:rPr>
              <a:t>소개 </a:t>
            </a:r>
            <a:r>
              <a:rPr lang="en-US" altLang="ko-KR" sz="1100" b="1" strike="noStrike" spc="-1" dirty="0" smtClean="0">
                <a:latin typeface="나눔고딕" panose="020D0604000000000000" pitchFamily="50" charset="-127"/>
                <a:ea typeface="나눔고딕" panose="020D0604000000000000" pitchFamily="50" charset="-127"/>
              </a:rPr>
              <a:t>(</a:t>
            </a:r>
            <a:r>
              <a:rPr lang="en-US" altLang="ko-KR" sz="1100" b="1" strike="noStrike" spc="-1" dirty="0" smtClean="0">
                <a:latin typeface="나눔고딕" panose="020D0604000000000000" pitchFamily="50" charset="-127"/>
                <a:ea typeface="나눔고딕" panose="020D0604000000000000" pitchFamily="50" charset="-127"/>
              </a:rPr>
              <a:t>2021-04-09)</a:t>
            </a:r>
            <a:endParaRPr lang="en-US" altLang="ko-KR" sz="1100" b="1" strike="noStrike" spc="-1" dirty="0" smtClean="0">
              <a:latin typeface="나눔고딕" panose="020D0604000000000000" pitchFamily="50" charset="-127"/>
              <a:ea typeface="나눔고딕" panose="020D0604000000000000" pitchFamily="50" charset="-127"/>
            </a:endParaRPr>
          </a:p>
          <a:p>
            <a:pPr marL="333360" indent="-333000">
              <a:lnSpc>
                <a:spcPct val="175000"/>
              </a:lnSpc>
              <a:buClr>
                <a:srgbClr val="404040"/>
              </a:buClr>
              <a:buFont typeface="맑은 고딕"/>
              <a:buAutoNum type="arabicPeriod"/>
            </a:pPr>
            <a:r>
              <a:rPr lang="en-US" altLang="ko-KR" sz="1100" b="1" spc="-1" dirty="0">
                <a:latin typeface="나눔고딕" panose="020D0604000000000000" pitchFamily="50" charset="-127"/>
                <a:ea typeface="나눔고딕" panose="020D0604000000000000" pitchFamily="50" charset="-127"/>
              </a:rPr>
              <a:t>[</a:t>
            </a:r>
            <a:r>
              <a:rPr lang="ko-KR" altLang="en-US" sz="1100" b="1" spc="-1" dirty="0">
                <a:latin typeface="나눔고딕" panose="020D0604000000000000" pitchFamily="50" charset="-127"/>
                <a:ea typeface="나눔고딕" panose="020D0604000000000000" pitchFamily="50" charset="-127"/>
              </a:rPr>
              <a:t>코드 작성 전 알아야 하는 것</a:t>
            </a:r>
            <a:r>
              <a:rPr lang="en-US" altLang="ko-KR" sz="1100" b="1" spc="-1" dirty="0">
                <a:latin typeface="나눔고딕" panose="020D0604000000000000" pitchFamily="50" charset="-127"/>
                <a:ea typeface="나눔고딕" panose="020D0604000000000000" pitchFamily="50" charset="-127"/>
              </a:rPr>
              <a:t>] </a:t>
            </a:r>
            <a:r>
              <a:rPr lang="ko-KR" altLang="en-US" sz="1100" b="1" spc="-1" dirty="0">
                <a:latin typeface="나눔고딕" panose="020D0604000000000000" pitchFamily="50" charset="-127"/>
                <a:ea typeface="나눔고딕" panose="020D0604000000000000" pitchFamily="50" charset="-127"/>
              </a:rPr>
              <a:t>하드웨어 </a:t>
            </a:r>
            <a:r>
              <a:rPr lang="ko-KR" altLang="en-US" sz="1100" b="1" spc="-1" dirty="0" smtClean="0">
                <a:latin typeface="나눔고딕" panose="020D0604000000000000" pitchFamily="50" charset="-127"/>
                <a:ea typeface="나눔고딕" panose="020D0604000000000000" pitchFamily="50" charset="-127"/>
              </a:rPr>
              <a:t>성능 </a:t>
            </a:r>
            <a:r>
              <a:rPr lang="en-US" altLang="ko-KR" sz="1100" b="1" spc="-1" dirty="0">
                <a:latin typeface="나눔고딕" panose="020D0604000000000000" pitchFamily="50" charset="-127"/>
                <a:ea typeface="나눔고딕" panose="020D0604000000000000" pitchFamily="50" charset="-127"/>
              </a:rPr>
              <a:t>(2021-04-07</a:t>
            </a:r>
            <a:r>
              <a:rPr lang="en-US" altLang="ko-KR" sz="1100" b="1" spc="-1" dirty="0" smtClean="0">
                <a:latin typeface="나눔고딕" panose="020D0604000000000000" pitchFamily="50" charset="-127"/>
                <a:ea typeface="나눔고딕" panose="020D0604000000000000" pitchFamily="50" charset="-127"/>
              </a:rPr>
              <a:t>)</a:t>
            </a:r>
          </a:p>
          <a:p>
            <a:pPr marL="333360" indent="-333000">
              <a:lnSpc>
                <a:spcPct val="175000"/>
              </a:lnSpc>
              <a:buClr>
                <a:srgbClr val="404040"/>
              </a:buClr>
              <a:buFont typeface="맑은 고딕"/>
              <a:buAutoNum type="arabicPeriod"/>
            </a:pPr>
            <a:r>
              <a:rPr lang="en-US" altLang="ko-KR" sz="1100" b="1" spc="-1" dirty="0">
                <a:latin typeface="나눔고딕" panose="020D0604000000000000" pitchFamily="50" charset="-127"/>
                <a:ea typeface="나눔고딕" panose="020D0604000000000000" pitchFamily="50" charset="-127"/>
              </a:rPr>
              <a:t>[</a:t>
            </a:r>
            <a:r>
              <a:rPr lang="ko-KR" altLang="en-US" sz="1100" b="1" spc="-1" dirty="0">
                <a:latin typeface="나눔고딕" panose="020D0604000000000000" pitchFamily="50" charset="-127"/>
                <a:ea typeface="나눔고딕" panose="020D0604000000000000" pitchFamily="50" charset="-127"/>
              </a:rPr>
              <a:t>컴퓨터 구조</a:t>
            </a:r>
            <a:r>
              <a:rPr lang="en-US" altLang="ko-KR" sz="1100" b="1" spc="-1" dirty="0">
                <a:latin typeface="나눔고딕" panose="020D0604000000000000" pitchFamily="50" charset="-127"/>
                <a:ea typeface="나눔고딕" panose="020D0604000000000000" pitchFamily="50" charset="-127"/>
              </a:rPr>
              <a:t>] MIPS </a:t>
            </a:r>
            <a:r>
              <a:rPr lang="ko-KR" altLang="en-US" sz="1100" b="1" spc="-1" dirty="0">
                <a:latin typeface="나눔고딕" panose="020D0604000000000000" pitchFamily="50" charset="-127"/>
                <a:ea typeface="나눔고딕" panose="020D0604000000000000" pitchFamily="50" charset="-127"/>
              </a:rPr>
              <a:t>구조 </a:t>
            </a:r>
            <a:r>
              <a:rPr lang="en-US" altLang="ko-KR" sz="1100" b="1" spc="-1" dirty="0">
                <a:latin typeface="나눔고딕" panose="020D0604000000000000" pitchFamily="50" charset="-127"/>
                <a:ea typeface="나눔고딕" panose="020D0604000000000000" pitchFamily="50" charset="-127"/>
              </a:rPr>
              <a:t>(2021-04-07</a:t>
            </a:r>
            <a:r>
              <a:rPr lang="en-US" altLang="ko-KR" sz="1100" b="1" spc="-1" dirty="0" smtClean="0">
                <a:latin typeface="나눔고딕" panose="020D0604000000000000" pitchFamily="50" charset="-127"/>
                <a:ea typeface="나눔고딕" panose="020D0604000000000000" pitchFamily="50" charset="-127"/>
              </a:rPr>
              <a:t>)</a:t>
            </a:r>
          </a:p>
          <a:p>
            <a:pPr marL="333360" indent="-333000">
              <a:lnSpc>
                <a:spcPct val="175000"/>
              </a:lnSpc>
              <a:buClr>
                <a:srgbClr val="404040"/>
              </a:buClr>
              <a:buFont typeface="맑은 고딕"/>
              <a:buAutoNum type="arabicPeriod"/>
            </a:pPr>
            <a:r>
              <a:rPr lang="en-US" altLang="ko-KR" sz="1100" b="1" spc="-1" dirty="0">
                <a:latin typeface="나눔고딕" panose="020D0604000000000000" pitchFamily="50" charset="-127"/>
                <a:ea typeface="나눔고딕" panose="020D0604000000000000" pitchFamily="50" charset="-127"/>
              </a:rPr>
              <a:t>[</a:t>
            </a:r>
            <a:r>
              <a:rPr lang="ko-KR" altLang="en-US" sz="1100" b="1" spc="-1" dirty="0">
                <a:latin typeface="나눔고딕" panose="020D0604000000000000" pitchFamily="50" charset="-127"/>
                <a:ea typeface="나눔고딕" panose="020D0604000000000000" pitchFamily="50" charset="-127"/>
              </a:rPr>
              <a:t>소스코드</a:t>
            </a:r>
            <a:r>
              <a:rPr lang="en-US" altLang="ko-KR" sz="1100" b="1" spc="-1" dirty="0">
                <a:latin typeface="나눔고딕" panose="020D0604000000000000" pitchFamily="50" charset="-127"/>
                <a:ea typeface="나눔고딕" panose="020D0604000000000000" pitchFamily="50" charset="-127"/>
              </a:rPr>
              <a:t>] PHP </a:t>
            </a:r>
            <a:r>
              <a:rPr lang="en-US" altLang="ko-KR" sz="1100" b="1" spc="-1" dirty="0" smtClean="0">
                <a:latin typeface="나눔고딕" panose="020D0604000000000000" pitchFamily="50" charset="-127"/>
                <a:ea typeface="나눔고딕" panose="020D0604000000000000" pitchFamily="50" charset="-127"/>
              </a:rPr>
              <a:t>7.3 - </a:t>
            </a:r>
            <a:r>
              <a:rPr lang="ko-KR" altLang="en-US" sz="1100" b="1" spc="-1" dirty="0" smtClean="0">
                <a:latin typeface="나눔고딕" panose="020D0604000000000000" pitchFamily="50" charset="-127"/>
                <a:ea typeface="나눔고딕" panose="020D0604000000000000" pitchFamily="50" charset="-127"/>
              </a:rPr>
              <a:t>작성도구 </a:t>
            </a:r>
            <a:r>
              <a:rPr lang="en-US" altLang="ko-KR" sz="1100" b="1" spc="-1" dirty="0">
                <a:latin typeface="나눔고딕" panose="020D0604000000000000" pitchFamily="50" charset="-127"/>
                <a:ea typeface="나눔고딕" panose="020D0604000000000000" pitchFamily="50" charset="-127"/>
              </a:rPr>
              <a:t>(2021-04-07</a:t>
            </a:r>
            <a:r>
              <a:rPr lang="en-US" altLang="ko-KR" sz="1100" b="1" spc="-1" dirty="0" smtClean="0">
                <a:latin typeface="나눔고딕" panose="020D0604000000000000" pitchFamily="50" charset="-127"/>
                <a:ea typeface="나눔고딕" panose="020D0604000000000000" pitchFamily="50" charset="-127"/>
              </a:rPr>
              <a:t>)</a:t>
            </a:r>
          </a:p>
          <a:p>
            <a:pPr marL="333360" indent="-333000">
              <a:lnSpc>
                <a:spcPct val="175000"/>
              </a:lnSpc>
              <a:buClr>
                <a:srgbClr val="404040"/>
              </a:buClr>
              <a:buFont typeface="맑은 고딕"/>
              <a:buAutoNum type="arabicPeriod"/>
            </a:pPr>
            <a:r>
              <a:rPr lang="en-US" altLang="ko-KR" sz="1100" b="1" spc="-1" dirty="0">
                <a:latin typeface="나눔고딕" panose="020D0604000000000000" pitchFamily="50" charset="-127"/>
                <a:ea typeface="나눔고딕" panose="020D0604000000000000" pitchFamily="50" charset="-127"/>
              </a:rPr>
              <a:t>[</a:t>
            </a:r>
            <a:r>
              <a:rPr lang="ko-KR" altLang="en-US" sz="1100" b="1" spc="-1" dirty="0">
                <a:latin typeface="나눔고딕" panose="020D0604000000000000" pitchFamily="50" charset="-127"/>
                <a:ea typeface="나눔고딕" panose="020D0604000000000000" pitchFamily="50" charset="-127"/>
              </a:rPr>
              <a:t>소스코드</a:t>
            </a:r>
            <a:r>
              <a:rPr lang="en-US" altLang="ko-KR" sz="1100" b="1" spc="-1" dirty="0">
                <a:latin typeface="나눔고딕" panose="020D0604000000000000" pitchFamily="50" charset="-127"/>
                <a:ea typeface="나눔고딕" panose="020D0604000000000000" pitchFamily="50" charset="-127"/>
              </a:rPr>
              <a:t>] PHP 7.3 – </a:t>
            </a:r>
            <a:r>
              <a:rPr lang="ko-KR" altLang="en-US" sz="1100" b="1" spc="-1" dirty="0">
                <a:latin typeface="나눔고딕" panose="020D0604000000000000" pitchFamily="50" charset="-127"/>
                <a:ea typeface="나눔고딕" panose="020D0604000000000000" pitchFamily="50" charset="-127"/>
              </a:rPr>
              <a:t>공통 </a:t>
            </a:r>
            <a:r>
              <a:rPr lang="en-US" altLang="ko-KR" sz="1100" b="1" spc="-1" dirty="0">
                <a:latin typeface="나눔고딕" panose="020D0604000000000000" pitchFamily="50" charset="-127"/>
                <a:ea typeface="나눔고딕" panose="020D0604000000000000" pitchFamily="50" charset="-127"/>
              </a:rPr>
              <a:t>CSS, </a:t>
            </a:r>
            <a:r>
              <a:rPr lang="ko-KR" altLang="en-US" sz="1100" b="1" spc="-1" dirty="0">
                <a:latin typeface="나눔고딕" panose="020D0604000000000000" pitchFamily="50" charset="-127"/>
                <a:ea typeface="나눔고딕" panose="020D0604000000000000" pitchFamily="50" charset="-127"/>
              </a:rPr>
              <a:t>자바스크립트 생성</a:t>
            </a:r>
            <a:r>
              <a:rPr lang="en-US" altLang="ko-KR" sz="1100" b="1" spc="-1" dirty="0">
                <a:latin typeface="나눔고딕" panose="020D0604000000000000" pitchFamily="50" charset="-127"/>
                <a:ea typeface="나눔고딕" panose="020D0604000000000000" pitchFamily="50" charset="-127"/>
              </a:rPr>
              <a:t>(</a:t>
            </a:r>
            <a:r>
              <a:rPr lang="ko-KR" altLang="en-US" sz="1100" b="1" spc="-1" dirty="0">
                <a:latin typeface="나눔고딕" panose="020D0604000000000000" pitchFamily="50" charset="-127"/>
                <a:ea typeface="나눔고딕" panose="020D0604000000000000" pitchFamily="50" charset="-127"/>
              </a:rPr>
              <a:t>배포</a:t>
            </a:r>
            <a:r>
              <a:rPr lang="en-US" altLang="ko-KR" sz="1100" b="1" spc="-1" dirty="0">
                <a:latin typeface="나눔고딕" panose="020D0604000000000000" pitchFamily="50" charset="-127"/>
                <a:ea typeface="나눔고딕" panose="020D0604000000000000" pitchFamily="50" charset="-127"/>
              </a:rPr>
              <a:t>)</a:t>
            </a:r>
            <a:r>
              <a:rPr lang="ko-KR" altLang="en-US" sz="1100" b="1" spc="-1" dirty="0">
                <a:latin typeface="나눔고딕" panose="020D0604000000000000" pitchFamily="50" charset="-127"/>
                <a:ea typeface="나눔고딕" panose="020D0604000000000000" pitchFamily="50" charset="-127"/>
              </a:rPr>
              <a:t>도구 </a:t>
            </a:r>
            <a:r>
              <a:rPr lang="en-US" altLang="ko-KR" sz="1100" b="1" spc="-1" dirty="0">
                <a:latin typeface="나눔고딕" panose="020D0604000000000000" pitchFamily="50" charset="-127"/>
                <a:ea typeface="나눔고딕" panose="020D0604000000000000" pitchFamily="50" charset="-127"/>
              </a:rPr>
              <a:t>(2021-04-07)</a:t>
            </a:r>
            <a:endParaRPr lang="en-US" sz="1100" b="1" strike="noStrike" spc="-1" dirty="0">
              <a:latin typeface="나눔고딕" panose="020D0604000000000000" pitchFamily="50" charset="-127"/>
              <a:ea typeface="나눔고딕" panose="020D0604000000000000" pitchFamily="50" charset="-127"/>
            </a:endParaRPr>
          </a:p>
        </p:txBody>
      </p:sp>
      <p:sp>
        <p:nvSpPr>
          <p:cNvPr id="138" name="Line 2"/>
          <p:cNvSpPr/>
          <p:nvPr/>
        </p:nvSpPr>
        <p:spPr>
          <a:xfrm>
            <a:off x="366480" y="1146884"/>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39" name="Line 3"/>
          <p:cNvSpPr/>
          <p:nvPr/>
        </p:nvSpPr>
        <p:spPr>
          <a:xfrm>
            <a:off x="364320" y="1434986"/>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40" name="Line 4"/>
          <p:cNvSpPr/>
          <p:nvPr/>
        </p:nvSpPr>
        <p:spPr>
          <a:xfrm>
            <a:off x="366480" y="871328"/>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41" name="TextShape 5"/>
          <p:cNvSpPr txBox="1"/>
          <p:nvPr/>
        </p:nvSpPr>
        <p:spPr>
          <a:xfrm>
            <a:off x="243720" y="152280"/>
            <a:ext cx="8531640" cy="493560"/>
          </a:xfrm>
          <a:prstGeom prst="rect">
            <a:avLst/>
          </a:prstGeom>
          <a:noFill/>
          <a:ln w="0">
            <a:noFill/>
          </a:ln>
        </p:spPr>
        <p:txBody>
          <a:bodyPr anchor="ctr">
            <a:normAutofit fontScale="97000" lnSpcReduction="10000"/>
          </a:bodyPr>
          <a:lstStyle/>
          <a:p>
            <a:pPr>
              <a:lnSpc>
                <a:spcPct val="100000"/>
              </a:lnSpc>
            </a:pPr>
            <a:r>
              <a:rPr lang="ko-KR" sz="2800" b="1" strike="noStrike" spc="-1">
                <a:solidFill>
                  <a:srgbClr val="1D314E"/>
                </a:solidFill>
                <a:latin typeface="나눔고딕"/>
                <a:ea typeface="나눔고딕"/>
              </a:rPr>
              <a:t>목차</a:t>
            </a:r>
            <a:endParaRPr lang="en-US" sz="2800" b="0" strike="noStrike" spc="-1">
              <a:solidFill>
                <a:srgbClr val="000000"/>
              </a:solidFill>
              <a:latin typeface="맑은 고딕"/>
            </a:endParaRPr>
          </a:p>
        </p:txBody>
      </p:sp>
      <p:sp>
        <p:nvSpPr>
          <p:cNvPr id="142" name="Line 6"/>
          <p:cNvSpPr/>
          <p:nvPr/>
        </p:nvSpPr>
        <p:spPr>
          <a:xfrm>
            <a:off x="364320" y="1717649"/>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8" name="Line 6"/>
          <p:cNvSpPr/>
          <p:nvPr/>
        </p:nvSpPr>
        <p:spPr>
          <a:xfrm>
            <a:off x="364320" y="1988582"/>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9" name="Line 6"/>
          <p:cNvSpPr/>
          <p:nvPr/>
        </p:nvSpPr>
        <p:spPr>
          <a:xfrm>
            <a:off x="364320" y="2276449"/>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0" name="Line 6"/>
          <p:cNvSpPr/>
          <p:nvPr/>
        </p:nvSpPr>
        <p:spPr>
          <a:xfrm>
            <a:off x="364320" y="2547382"/>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1" name="Line 6"/>
          <p:cNvSpPr/>
          <p:nvPr/>
        </p:nvSpPr>
        <p:spPr>
          <a:xfrm>
            <a:off x="364320" y="2869116"/>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2" name="Line 6"/>
          <p:cNvSpPr/>
          <p:nvPr/>
        </p:nvSpPr>
        <p:spPr>
          <a:xfrm>
            <a:off x="364320" y="3140049"/>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3" name="Line 6"/>
          <p:cNvSpPr/>
          <p:nvPr/>
        </p:nvSpPr>
        <p:spPr>
          <a:xfrm>
            <a:off x="364320" y="3436382"/>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9.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CSS, </a:t>
            </a:r>
            <a:r>
              <a:rPr lang="ko-KR" altLang="en-US" b="1" spc="-151" dirty="0" smtClean="0">
                <a:solidFill>
                  <a:srgbClr val="1C314E"/>
                </a:solidFill>
                <a:latin typeface="나눔고딕"/>
                <a:ea typeface="나눔고딕"/>
              </a:rPr>
              <a:t>자바스크립트 생성</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배포</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도구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20</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161480" y="1524148"/>
            <a:ext cx="4613720"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public function </a:t>
            </a:r>
            <a:r>
              <a:rPr lang="en-US" altLang="ko-KR" sz="900" dirty="0" err="1">
                <a:latin typeface="나눔고딕" panose="020D0604000000000000" pitchFamily="50" charset="-127"/>
                <a:ea typeface="나눔고딕" panose="020D0604000000000000" pitchFamily="50" charset="-127"/>
              </a:rPr>
              <a:t>getFontFinder</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fontName</a:t>
            </a:r>
            <a:r>
              <a:rPr lang="en-US" altLang="ko-KR" sz="900" dirty="0">
                <a:latin typeface="나눔고딕" panose="020D0604000000000000" pitchFamily="50" charset="-127"/>
                <a:ea typeface="나눔고딕" panose="020D0604000000000000" pitchFamily="50" charset="-127"/>
              </a:rPr>
              <a:t> ) {</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customFont</a:t>
            </a:r>
            <a:r>
              <a:rPr lang="en-US" altLang="ko-KR" sz="900" dirty="0">
                <a:latin typeface="나눔고딕" panose="020D0604000000000000" pitchFamily="50" charset="-127"/>
                <a:ea typeface="나눔고딕" panose="020D0604000000000000" pitchFamily="50" charset="-127"/>
              </a:rPr>
              <a:t> = $this-&gt;</a:t>
            </a:r>
            <a:r>
              <a:rPr lang="en-US" altLang="ko-KR" sz="900" dirty="0" err="1">
                <a:latin typeface="나눔고딕" panose="020D0604000000000000" pitchFamily="50" charset="-127"/>
                <a:ea typeface="나눔고딕" panose="020D0604000000000000" pitchFamily="50" charset="-127"/>
              </a:rPr>
              <a:t>customNickName</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$status = -1;</a:t>
            </a:r>
          </a:p>
          <a:p>
            <a:r>
              <a:rPr lang="en-US" altLang="ko-KR" sz="900" dirty="0">
                <a:latin typeface="나눔고딕" panose="020D0604000000000000" pitchFamily="50" charset="-127"/>
                <a:ea typeface="나눔고딕" panose="020D0604000000000000" pitchFamily="50" charset="-127"/>
              </a:rPr>
              <a:t>		$index = 0;</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 </a:t>
            </a:r>
            <a:r>
              <a:rPr lang="ko-KR" altLang="en-US" sz="900" dirty="0">
                <a:latin typeface="나눔고딕" panose="020D0604000000000000" pitchFamily="50" charset="-127"/>
                <a:ea typeface="나눔고딕" panose="020D0604000000000000" pitchFamily="50" charset="-127"/>
              </a:rPr>
              <a:t>폰트 찾기</a:t>
            </a:r>
          </a:p>
          <a:p>
            <a:r>
              <a:rPr lang="ko-KR" altLang="en-US"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foreach</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customFont</a:t>
            </a:r>
            <a:r>
              <a:rPr lang="en-US" altLang="ko-KR" sz="900" dirty="0">
                <a:latin typeface="나눔고딕" panose="020D0604000000000000" pitchFamily="50" charset="-127"/>
                <a:ea typeface="나눔고딕" panose="020D0604000000000000" pitchFamily="50" charset="-127"/>
              </a:rPr>
              <a:t> as $</a:t>
            </a:r>
            <a:r>
              <a:rPr lang="en-US" altLang="ko-KR" sz="900" dirty="0" err="1">
                <a:latin typeface="나눔고딕" panose="020D0604000000000000" pitchFamily="50" charset="-127"/>
                <a:ea typeface="나눔고딕" panose="020D0604000000000000" pitchFamily="50" charset="-127"/>
              </a:rPr>
              <a:t>itemName</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if ( $</a:t>
            </a:r>
            <a:r>
              <a:rPr lang="en-US" altLang="ko-KR" sz="900" dirty="0" err="1">
                <a:latin typeface="나눔고딕" panose="020D0604000000000000" pitchFamily="50" charset="-127"/>
                <a:ea typeface="나눔고딕" panose="020D0604000000000000" pitchFamily="50" charset="-127"/>
              </a:rPr>
              <a:t>itemName</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fontName</a:t>
            </a:r>
            <a:r>
              <a:rPr lang="en-US" altLang="ko-KR" sz="900" dirty="0">
                <a:latin typeface="나눔고딕" panose="020D0604000000000000" pitchFamily="50" charset="-127"/>
                <a:ea typeface="나눔고딕" panose="020D0604000000000000" pitchFamily="50" charset="-127"/>
              </a:rPr>
              <a:t> ) {</a:t>
            </a:r>
          </a:p>
          <a:p>
            <a:r>
              <a:rPr lang="en-US" altLang="ko-KR" sz="900" dirty="0">
                <a:latin typeface="나눔고딕" panose="020D0604000000000000" pitchFamily="50" charset="-127"/>
                <a:ea typeface="나눔고딕" panose="020D0604000000000000" pitchFamily="50" charset="-127"/>
              </a:rPr>
              <a:t>				$status = $index ;</a:t>
            </a:r>
          </a:p>
          <a:p>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$index++;</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 // end of </a:t>
            </a:r>
            <a:r>
              <a:rPr lang="en-US" altLang="ko-KR" sz="900" dirty="0" err="1">
                <a:latin typeface="나눔고딕" panose="020D0604000000000000" pitchFamily="50" charset="-127"/>
                <a:ea typeface="나눔고딕" panose="020D0604000000000000" pitchFamily="50" charset="-127"/>
              </a:rPr>
              <a:t>foreach</a:t>
            </a:r>
            <a:endParaRPr lang="en-US" altLang="ko-KR" sz="900" dirty="0">
              <a:latin typeface="나눔고딕" panose="020D0604000000000000" pitchFamily="50" charset="-127"/>
              <a:ea typeface="나눔고딕" panose="020D0604000000000000" pitchFamily="50" charset="-127"/>
            </a:endParaRP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return $status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 // end of function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 end of classes</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?&gt;</a:t>
            </a:r>
          </a:p>
        </p:txBody>
      </p:sp>
      <p:sp>
        <p:nvSpPr>
          <p:cNvPr id="11" name="CustomShape 5"/>
          <p:cNvSpPr/>
          <p:nvPr/>
        </p:nvSpPr>
        <p:spPr>
          <a:xfrm>
            <a:off x="161480" y="1170960"/>
            <a:ext cx="8774386"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err="1" smtClean="0">
                <a:latin typeface="나눔고딕" panose="020D0604000000000000" pitchFamily="50" charset="-127"/>
                <a:ea typeface="나눔고딕" panose="020D0604000000000000" pitchFamily="50" charset="-127"/>
              </a:rPr>
              <a:t>deliveryFont.php</a:t>
            </a:r>
            <a:endParaRPr lang="en-US" altLang="ko-KR" sz="1100" b="1"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094563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9.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CSS, </a:t>
            </a:r>
            <a:r>
              <a:rPr lang="ko-KR" altLang="en-US" b="1" spc="-151" dirty="0" smtClean="0">
                <a:solidFill>
                  <a:srgbClr val="1C314E"/>
                </a:solidFill>
                <a:latin typeface="나눔고딕"/>
                <a:ea typeface="나눔고딕"/>
              </a:rPr>
              <a:t>자바스크립트 생성</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배포</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도구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21</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161480" y="1524148"/>
            <a:ext cx="4613720"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a:t>
            </a:r>
            <a:r>
              <a:rPr lang="ko-KR" altLang="en-US" sz="900" dirty="0" err="1">
                <a:latin typeface="나눔고딕" panose="020D0604000000000000" pitchFamily="50" charset="-127"/>
                <a:ea typeface="나눔고딕" panose="020D0604000000000000" pitchFamily="50" charset="-127"/>
              </a:rPr>
              <a:t>주제명</a:t>
            </a:r>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공통 스크립트 경로 생성도구</a:t>
            </a:r>
          </a:p>
          <a:p>
            <a:r>
              <a:rPr lang="ko-KR" altLang="en-US" sz="900" dirty="0">
                <a:latin typeface="나눔고딕" panose="020D0604000000000000" pitchFamily="50" charset="-127"/>
                <a:ea typeface="나눔고딕" panose="020D0604000000000000" pitchFamily="50" charset="-127"/>
              </a:rPr>
              <a:t>	작성자</a:t>
            </a:r>
            <a:r>
              <a:rPr lang="en-US" altLang="ko-KR" sz="900" dirty="0">
                <a:latin typeface="나눔고딕" panose="020D0604000000000000" pitchFamily="50" charset="-127"/>
                <a:ea typeface="나눔고딕" panose="020D0604000000000000" pitchFamily="50" charset="-127"/>
              </a:rPr>
              <a:t>(Author): </a:t>
            </a:r>
            <a:r>
              <a:rPr lang="ko-KR" altLang="en-US" sz="900" dirty="0">
                <a:latin typeface="나눔고딕" panose="020D0604000000000000" pitchFamily="50" charset="-127"/>
                <a:ea typeface="나눔고딕" panose="020D0604000000000000" pitchFamily="50" charset="-127"/>
              </a:rPr>
              <a:t>도도</a:t>
            </a:r>
            <a:r>
              <a:rPr lang="en-US" altLang="ko-KR" sz="900" dirty="0">
                <a:latin typeface="나눔고딕" panose="020D0604000000000000" pitchFamily="50" charset="-127"/>
                <a:ea typeface="나눔고딕" panose="020D0604000000000000" pitchFamily="50" charset="-127"/>
              </a:rPr>
              <a:t>(Dodo)</a:t>
            </a:r>
          </a:p>
          <a:p>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작성일자</a:t>
            </a:r>
            <a:r>
              <a:rPr lang="en-US" altLang="ko-KR" sz="900" dirty="0">
                <a:latin typeface="나눔고딕" panose="020D0604000000000000" pitchFamily="50" charset="-127"/>
                <a:ea typeface="나눔고딕" panose="020D0604000000000000" pitchFamily="50" charset="-127"/>
              </a:rPr>
              <a:t>(Create date): 2021-04-07</a:t>
            </a:r>
          </a:p>
          <a:p>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파일명</a:t>
            </a:r>
            <a:r>
              <a:rPr lang="en-US" altLang="ko-KR" sz="900" dirty="0">
                <a:latin typeface="나눔고딕" panose="020D0604000000000000" pitchFamily="50" charset="-127"/>
                <a:ea typeface="나눔고딕" panose="020D0604000000000000" pitchFamily="50" charset="-127"/>
              </a:rPr>
              <a:t>(Filename): </a:t>
            </a:r>
            <a:r>
              <a:rPr lang="en-US" altLang="ko-KR" sz="900" dirty="0" err="1">
                <a:latin typeface="나눔고딕" panose="020D0604000000000000" pitchFamily="50" charset="-127"/>
                <a:ea typeface="나눔고딕" panose="020D0604000000000000" pitchFamily="50" charset="-127"/>
              </a:rPr>
              <a:t>deliveryScript.php</a:t>
            </a:r>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비고</a:t>
            </a:r>
            <a:r>
              <a:rPr lang="en-US" altLang="ko-KR" sz="900" dirty="0">
                <a:latin typeface="나눔고딕" panose="020D0604000000000000" pitchFamily="50" charset="-127"/>
                <a:ea typeface="나눔고딕" panose="020D0604000000000000" pitchFamily="50" charset="-127"/>
              </a:rPr>
              <a:t>(Description): </a:t>
            </a:r>
          </a:p>
          <a:p>
            <a:r>
              <a:rPr lang="en-US" altLang="ko-KR" sz="900" dirty="0">
                <a:latin typeface="나눔고딕" panose="020D0604000000000000" pitchFamily="50" charset="-127"/>
                <a:ea typeface="나눔고딕" panose="020D0604000000000000" pitchFamily="50" charset="-127"/>
              </a:rPr>
              <a:t>	1. </a:t>
            </a:r>
            <a:r>
              <a:rPr lang="ko-KR" altLang="en-US" sz="900" dirty="0">
                <a:latin typeface="나눔고딕" panose="020D0604000000000000" pitchFamily="50" charset="-127"/>
                <a:ea typeface="나눔고딕" panose="020D0604000000000000" pitchFamily="50" charset="-127"/>
              </a:rPr>
              <a:t>신규 작성</a:t>
            </a:r>
            <a:r>
              <a:rPr lang="en-US" altLang="ko-KR" sz="900" dirty="0">
                <a:latin typeface="나눔고딕" panose="020D0604000000000000" pitchFamily="50" charset="-127"/>
                <a:ea typeface="나눔고딕" panose="020D0604000000000000" pitchFamily="50" charset="-127"/>
              </a:rPr>
              <a:t>(New), </a:t>
            </a:r>
            <a:r>
              <a:rPr lang="ko-KR" altLang="en-US" sz="900" dirty="0">
                <a:latin typeface="나눔고딕" panose="020D0604000000000000" pitchFamily="50" charset="-127"/>
                <a:ea typeface="나눔고딕" panose="020D0604000000000000" pitchFamily="50" charset="-127"/>
              </a:rPr>
              <a:t>도도</a:t>
            </a:r>
            <a:r>
              <a:rPr lang="en-US" altLang="ko-KR" sz="900" dirty="0">
                <a:latin typeface="나눔고딕" panose="020D0604000000000000" pitchFamily="50" charset="-127"/>
                <a:ea typeface="나눔고딕" panose="020D0604000000000000" pitchFamily="50" charset="-127"/>
              </a:rPr>
              <a:t>(Dodo), 2021-04-07.</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endParaRPr lang="en-US" altLang="ko-KR" sz="900" dirty="0">
              <a:latin typeface="나눔고딕" panose="020D0604000000000000" pitchFamily="50" charset="-127"/>
              <a:ea typeface="나눔고딕" panose="020D0604000000000000" pitchFamily="50" charset="-127"/>
            </a:endParaRP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class </a:t>
            </a:r>
            <a:r>
              <a:rPr lang="en-US" altLang="ko-KR" sz="900" dirty="0" err="1">
                <a:latin typeface="나눔고딕" panose="020D0604000000000000" pitchFamily="50" charset="-127"/>
                <a:ea typeface="나눔고딕" panose="020D0604000000000000" pitchFamily="50" charset="-127"/>
              </a:rPr>
              <a:t>DeliveryScript</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private $</a:t>
            </a:r>
            <a:r>
              <a:rPr lang="en-US" altLang="ko-KR" sz="900" dirty="0" err="1">
                <a:latin typeface="나눔고딕" panose="020D0604000000000000" pitchFamily="50" charset="-127"/>
                <a:ea typeface="나눔고딕" panose="020D0604000000000000" pitchFamily="50" charset="-127"/>
              </a:rPr>
              <a:t>debugMode</a:t>
            </a:r>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private $</a:t>
            </a:r>
            <a:r>
              <a:rPr lang="en-US" altLang="ko-KR" sz="900" dirty="0" err="1">
                <a:latin typeface="나눔고딕" panose="020D0604000000000000" pitchFamily="50" charset="-127"/>
                <a:ea typeface="나눔고딕" panose="020D0604000000000000" pitchFamily="50" charset="-127"/>
              </a:rPr>
              <a:t>usrChoose</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private $</a:t>
            </a:r>
            <a:r>
              <a:rPr lang="en-US" altLang="ko-KR" sz="900" dirty="0" err="1">
                <a:latin typeface="나눔고딕" panose="020D0604000000000000" pitchFamily="50" charset="-127"/>
                <a:ea typeface="나눔고딕" panose="020D0604000000000000" pitchFamily="50" charset="-127"/>
              </a:rPr>
              <a:t>usrVersion</a:t>
            </a:r>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private $</a:t>
            </a:r>
            <a:r>
              <a:rPr lang="en-US" altLang="ko-KR" sz="900" dirty="0" err="1">
                <a:latin typeface="나눔고딕" panose="020D0604000000000000" pitchFamily="50" charset="-127"/>
                <a:ea typeface="나눔고딕" panose="020D0604000000000000" pitchFamily="50" charset="-127"/>
              </a:rPr>
              <a:t>commonDir</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private $</a:t>
            </a:r>
            <a:r>
              <a:rPr lang="en-US" altLang="ko-KR" sz="900" dirty="0" err="1">
                <a:latin typeface="나눔고딕" panose="020D0604000000000000" pitchFamily="50" charset="-127"/>
                <a:ea typeface="나눔고딕" panose="020D0604000000000000" pitchFamily="50" charset="-127"/>
              </a:rPr>
              <a:t>serviceDir</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private $</a:t>
            </a:r>
            <a:r>
              <a:rPr lang="en-US" altLang="ko-KR" sz="900" dirty="0" err="1">
                <a:latin typeface="나눔고딕" panose="020D0604000000000000" pitchFamily="50" charset="-127"/>
                <a:ea typeface="나눔고딕" panose="020D0604000000000000" pitchFamily="50" charset="-127"/>
              </a:rPr>
              <a:t>javascriptDir</a:t>
            </a:r>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private $</a:t>
            </a:r>
            <a:r>
              <a:rPr lang="en-US" altLang="ko-KR" sz="900" dirty="0" err="1">
                <a:latin typeface="나눔고딕" panose="020D0604000000000000" pitchFamily="50" charset="-127"/>
                <a:ea typeface="나눔고딕" panose="020D0604000000000000" pitchFamily="50" charset="-127"/>
              </a:rPr>
              <a:t>projectNickName</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private $</a:t>
            </a:r>
            <a:r>
              <a:rPr lang="en-US" altLang="ko-KR" sz="900" dirty="0" err="1">
                <a:latin typeface="나눔고딕" panose="020D0604000000000000" pitchFamily="50" charset="-127"/>
                <a:ea typeface="나눔고딕" panose="020D0604000000000000" pitchFamily="50" charset="-127"/>
              </a:rPr>
              <a:t>projectDir</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private $</a:t>
            </a:r>
            <a:r>
              <a:rPr lang="en-US" altLang="ko-KR" sz="900" dirty="0" err="1">
                <a:latin typeface="나눔고딕" panose="020D0604000000000000" pitchFamily="50" charset="-127"/>
                <a:ea typeface="나눔고딕" panose="020D0604000000000000" pitchFamily="50" charset="-127"/>
              </a:rPr>
              <a:t>projectVersion</a:t>
            </a:r>
            <a:r>
              <a:rPr lang="en-US" altLang="ko-KR" sz="900" dirty="0">
                <a:latin typeface="나눔고딕" panose="020D0604000000000000" pitchFamily="50" charset="-127"/>
                <a:ea typeface="나눔고딕" panose="020D0604000000000000" pitchFamily="50" charset="-127"/>
              </a:rPr>
              <a:t> ; </a:t>
            </a:r>
          </a:p>
          <a:p>
            <a:r>
              <a:rPr lang="en-US" altLang="ko-KR" sz="900" dirty="0">
                <a:latin typeface="나눔고딕" panose="020D0604000000000000" pitchFamily="50" charset="-127"/>
                <a:ea typeface="나눔고딕" panose="020D0604000000000000" pitchFamily="50" charset="-127"/>
              </a:rPr>
              <a:t>	private $</a:t>
            </a:r>
            <a:r>
              <a:rPr lang="en-US" altLang="ko-KR" sz="900" dirty="0" err="1">
                <a:latin typeface="나눔고딕" panose="020D0604000000000000" pitchFamily="50" charset="-127"/>
                <a:ea typeface="나눔고딕" panose="020D0604000000000000" pitchFamily="50" charset="-127"/>
              </a:rPr>
              <a:t>projectExt</a:t>
            </a:r>
            <a:r>
              <a:rPr lang="en-US" altLang="ko-KR" sz="900" dirty="0">
                <a:latin typeface="나눔고딕" panose="020D0604000000000000" pitchFamily="50" charset="-127"/>
                <a:ea typeface="나눔고딕" panose="020D0604000000000000" pitchFamily="50" charset="-127"/>
              </a:rPr>
              <a:t> ; </a:t>
            </a:r>
          </a:p>
          <a:p>
            <a:r>
              <a:rPr lang="en-US" altLang="ko-KR" sz="900" dirty="0">
                <a:latin typeface="나눔고딕" panose="020D0604000000000000" pitchFamily="50" charset="-127"/>
                <a:ea typeface="나눔고딕" panose="020D0604000000000000" pitchFamily="50" charset="-127"/>
              </a:rPr>
              <a:t>	</a:t>
            </a:r>
          </a:p>
        </p:txBody>
      </p:sp>
      <p:sp>
        <p:nvSpPr>
          <p:cNvPr id="10" name="CustomShape 5"/>
          <p:cNvSpPr/>
          <p:nvPr/>
        </p:nvSpPr>
        <p:spPr>
          <a:xfrm>
            <a:off x="4953000" y="1524148"/>
            <a:ext cx="3982866"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endParaRPr lang="ko-KR" altLang="en-US" sz="900" dirty="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r>
              <a:rPr lang="ko-KR" altLang="en-US" sz="900" dirty="0" smtClean="0">
                <a:latin typeface="나눔고딕" panose="020D0604000000000000" pitchFamily="50" charset="-127"/>
                <a:ea typeface="나눔고딕" panose="020D0604000000000000" pitchFamily="50" charset="-127"/>
              </a:rPr>
              <a:t>함수원형</a:t>
            </a:r>
            <a:r>
              <a:rPr lang="en-US" altLang="ko-KR" sz="900" dirty="0">
                <a:latin typeface="나눔고딕" panose="020D0604000000000000" pitchFamily="50" charset="-127"/>
                <a:ea typeface="나눔고딕" panose="020D0604000000000000" pitchFamily="50" charset="-127"/>
              </a:rPr>
              <a:t>(Function prototype): function __construct()</a:t>
            </a:r>
          </a:p>
          <a:p>
            <a:r>
              <a:rPr lang="ko-KR" altLang="en-US" sz="900" dirty="0" smtClean="0">
                <a:latin typeface="나눔고딕" panose="020D0604000000000000" pitchFamily="50" charset="-127"/>
                <a:ea typeface="나눔고딕" panose="020D0604000000000000" pitchFamily="50" charset="-127"/>
              </a:rPr>
              <a:t>작성일자</a:t>
            </a:r>
            <a:r>
              <a:rPr lang="en-US" altLang="ko-KR" sz="900" dirty="0">
                <a:latin typeface="나눔고딕" panose="020D0604000000000000" pitchFamily="50" charset="-127"/>
                <a:ea typeface="나눔고딕" panose="020D0604000000000000" pitchFamily="50" charset="-127"/>
              </a:rPr>
              <a:t>(Date of issue): 2021-04-07 (</a:t>
            </a:r>
            <a:r>
              <a:rPr lang="ko-KR" altLang="en-US" sz="900" dirty="0">
                <a:latin typeface="나눔고딕" panose="020D0604000000000000" pitchFamily="50" charset="-127"/>
                <a:ea typeface="나눔고딕" panose="020D0604000000000000" pitchFamily="50" charset="-127"/>
              </a:rPr>
              <a:t>수요일 </a:t>
            </a:r>
            <a:r>
              <a:rPr lang="en-US" altLang="ko-KR" sz="900" dirty="0">
                <a:latin typeface="나눔고딕" panose="020D0604000000000000" pitchFamily="50" charset="-127"/>
                <a:ea typeface="나눔고딕" panose="020D0604000000000000" pitchFamily="50" charset="-127"/>
              </a:rPr>
              <a:t>/ Wednesday)</a:t>
            </a:r>
          </a:p>
          <a:p>
            <a:r>
              <a:rPr lang="ko-KR" altLang="en-US" sz="900" dirty="0" smtClean="0">
                <a:latin typeface="나눔고딕" panose="020D0604000000000000" pitchFamily="50" charset="-127"/>
                <a:ea typeface="나눔고딕" panose="020D0604000000000000" pitchFamily="50" charset="-127"/>
              </a:rPr>
              <a:t>기능명세</a:t>
            </a:r>
            <a:r>
              <a:rPr lang="en-US" altLang="ko-KR" sz="900" dirty="0">
                <a:latin typeface="나눔고딕" panose="020D0604000000000000" pitchFamily="50" charset="-127"/>
                <a:ea typeface="나눔고딕" panose="020D0604000000000000" pitchFamily="50" charset="-127"/>
              </a:rPr>
              <a:t>(Functional specification): 	</a:t>
            </a:r>
          </a:p>
          <a:p>
            <a:r>
              <a:rPr lang="en-US" altLang="ko-KR" sz="900" dirty="0" smtClean="0">
                <a:latin typeface="나눔고딕" panose="020D0604000000000000" pitchFamily="50" charset="-127"/>
                <a:ea typeface="나눔고딕" panose="020D0604000000000000" pitchFamily="50" charset="-127"/>
              </a:rPr>
              <a:t>1</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DeliveryScript</a:t>
            </a:r>
            <a:r>
              <a:rPr lang="en-US" altLang="ko-KR" sz="900" dirty="0">
                <a:latin typeface="나눔고딕" panose="020D0604000000000000" pitchFamily="50" charset="-127"/>
                <a:ea typeface="나눔고딕" panose="020D0604000000000000" pitchFamily="50" charset="-127"/>
              </a:rPr>
              <a:t> </a:t>
            </a:r>
            <a:r>
              <a:rPr lang="ko-KR" altLang="en-US" sz="900" dirty="0" err="1">
                <a:latin typeface="나눔고딕" panose="020D0604000000000000" pitchFamily="50" charset="-127"/>
                <a:ea typeface="나눔고딕" panose="020D0604000000000000" pitchFamily="50" charset="-127"/>
              </a:rPr>
              <a:t>생성자</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DeliveryScript</a:t>
            </a:r>
            <a:r>
              <a:rPr lang="en-US" altLang="ko-KR" sz="900" dirty="0">
                <a:latin typeface="나눔고딕" panose="020D0604000000000000" pitchFamily="50" charset="-127"/>
                <a:ea typeface="나눔고딕" panose="020D0604000000000000" pitchFamily="50" charset="-127"/>
              </a:rPr>
              <a:t> constructor), </a:t>
            </a:r>
            <a:r>
              <a:rPr lang="ko-KR" altLang="en-US" sz="900" dirty="0">
                <a:latin typeface="나눔고딕" panose="020D0604000000000000" pitchFamily="50" charset="-127"/>
                <a:ea typeface="나눔고딕" panose="020D0604000000000000" pitchFamily="50" charset="-127"/>
              </a:rPr>
              <a:t>도도</a:t>
            </a:r>
            <a:r>
              <a:rPr lang="en-US" altLang="ko-KR" sz="900" dirty="0">
                <a:latin typeface="나눔고딕" panose="020D0604000000000000" pitchFamily="50" charset="-127"/>
                <a:ea typeface="나눔고딕" panose="020D0604000000000000" pitchFamily="50" charset="-127"/>
              </a:rPr>
              <a:t>(Dodo), 2021-04-07</a:t>
            </a:r>
          </a:p>
          <a:p>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endParaRPr lang="en-US" altLang="ko-KR" sz="900" dirty="0" smtClean="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public </a:t>
            </a:r>
            <a:r>
              <a:rPr lang="en-US" altLang="ko-KR" sz="900" dirty="0">
                <a:latin typeface="나눔고딕" panose="020D0604000000000000" pitchFamily="50" charset="-127"/>
                <a:ea typeface="나눔고딕" panose="020D0604000000000000" pitchFamily="50" charset="-127"/>
              </a:rPr>
              <a:t>function __construct(){</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$this-&gt;</a:t>
            </a:r>
            <a:r>
              <a:rPr lang="en-US" altLang="ko-KR" sz="900" dirty="0" err="1">
                <a:latin typeface="나눔고딕" panose="020D0604000000000000" pitchFamily="50" charset="-127"/>
                <a:ea typeface="나눔고딕" panose="020D0604000000000000" pitchFamily="50" charset="-127"/>
              </a:rPr>
              <a:t>commonDir</a:t>
            </a:r>
            <a:r>
              <a:rPr lang="en-US" altLang="ko-KR" sz="900" dirty="0">
                <a:latin typeface="나눔고딕" panose="020D0604000000000000" pitchFamily="50" charset="-127"/>
                <a:ea typeface="나눔고딕" panose="020D0604000000000000" pitchFamily="50" charset="-127"/>
              </a:rPr>
              <a:t> = "common" ;</a:t>
            </a:r>
          </a:p>
          <a:p>
            <a:r>
              <a:rPr lang="en-US" altLang="ko-KR" sz="900" dirty="0">
                <a:latin typeface="나눔고딕" panose="020D0604000000000000" pitchFamily="50" charset="-127"/>
                <a:ea typeface="나눔고딕" panose="020D0604000000000000" pitchFamily="50" charset="-127"/>
              </a:rPr>
              <a:t>	$this-&gt;</a:t>
            </a:r>
            <a:r>
              <a:rPr lang="en-US" altLang="ko-KR" sz="900" dirty="0" err="1">
                <a:latin typeface="나눔고딕" panose="020D0604000000000000" pitchFamily="50" charset="-127"/>
                <a:ea typeface="나눔고딕" panose="020D0604000000000000" pitchFamily="50" charset="-127"/>
              </a:rPr>
              <a:t>serviceDir</a:t>
            </a:r>
            <a:r>
              <a:rPr lang="en-US" altLang="ko-KR" sz="900" dirty="0">
                <a:latin typeface="나눔고딕" panose="020D0604000000000000" pitchFamily="50" charset="-127"/>
                <a:ea typeface="나눔고딕" panose="020D0604000000000000" pitchFamily="50" charset="-127"/>
              </a:rPr>
              <a:t> = "service" ;</a:t>
            </a:r>
          </a:p>
          <a:p>
            <a:r>
              <a:rPr lang="en-US" altLang="ko-KR" sz="900" dirty="0">
                <a:latin typeface="나눔고딕" panose="020D0604000000000000" pitchFamily="50" charset="-127"/>
                <a:ea typeface="나눔고딕" panose="020D0604000000000000" pitchFamily="50" charset="-127"/>
              </a:rPr>
              <a:t>	$this-&gt;</a:t>
            </a:r>
            <a:r>
              <a:rPr lang="en-US" altLang="ko-KR" sz="900" dirty="0" err="1">
                <a:latin typeface="나눔고딕" panose="020D0604000000000000" pitchFamily="50" charset="-127"/>
                <a:ea typeface="나눔고딕" panose="020D0604000000000000" pitchFamily="50" charset="-127"/>
              </a:rPr>
              <a:t>javascriptDir</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js</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$this-&gt;</a:t>
            </a:r>
            <a:r>
              <a:rPr lang="en-US" altLang="ko-KR" sz="900" dirty="0" err="1">
                <a:latin typeface="나눔고딕" panose="020D0604000000000000" pitchFamily="50" charset="-127"/>
                <a:ea typeface="나눔고딕" panose="020D0604000000000000" pitchFamily="50" charset="-127"/>
              </a:rPr>
              <a:t>usrChoose</a:t>
            </a:r>
            <a:r>
              <a:rPr lang="en-US" altLang="ko-KR" sz="900" dirty="0">
                <a:latin typeface="나눔고딕" panose="020D0604000000000000" pitchFamily="50" charset="-127"/>
                <a:ea typeface="나눔고딕" panose="020D0604000000000000" pitchFamily="50" charset="-127"/>
              </a:rPr>
              <a:t> = 1 ;</a:t>
            </a:r>
          </a:p>
          <a:p>
            <a:r>
              <a:rPr lang="en-US" altLang="ko-KR" sz="900" dirty="0">
                <a:latin typeface="나눔고딕" panose="020D0604000000000000" pitchFamily="50" charset="-127"/>
                <a:ea typeface="나눔고딕" panose="020D0604000000000000" pitchFamily="50" charset="-127"/>
              </a:rPr>
              <a:t>	$this-&gt;</a:t>
            </a:r>
            <a:r>
              <a:rPr lang="en-US" altLang="ko-KR" sz="900" dirty="0" err="1">
                <a:latin typeface="나눔고딕" panose="020D0604000000000000" pitchFamily="50" charset="-127"/>
                <a:ea typeface="나눔고딕" panose="020D0604000000000000" pitchFamily="50" charset="-127"/>
              </a:rPr>
              <a:t>usrVersion</a:t>
            </a:r>
            <a:r>
              <a:rPr lang="en-US" altLang="ko-KR" sz="900" dirty="0">
                <a:latin typeface="나눔고딕" panose="020D0604000000000000" pitchFamily="50" charset="-127"/>
                <a:ea typeface="나눔고딕" panose="020D0604000000000000" pitchFamily="50" charset="-127"/>
              </a:rPr>
              <a:t> = "none"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$this-&gt;</a:t>
            </a:r>
            <a:r>
              <a:rPr lang="en-US" altLang="ko-KR" sz="900" dirty="0" err="1">
                <a:latin typeface="나눔고딕" panose="020D0604000000000000" pitchFamily="50" charset="-127"/>
                <a:ea typeface="나눔고딕" panose="020D0604000000000000" pitchFamily="50" charset="-127"/>
              </a:rPr>
              <a:t>debugMode</a:t>
            </a:r>
            <a:r>
              <a:rPr lang="en-US" altLang="ko-KR" sz="900" dirty="0">
                <a:latin typeface="나눔고딕" panose="020D0604000000000000" pitchFamily="50" charset="-127"/>
                <a:ea typeface="나눔고딕" panose="020D0604000000000000" pitchFamily="50" charset="-127"/>
              </a:rPr>
              <a:t> = 0 ;	</a:t>
            </a:r>
            <a:r>
              <a:rPr lang="en-US" altLang="ko-KR" sz="900" dirty="0" smtClean="0">
                <a:latin typeface="나눔고딕" panose="020D0604000000000000" pitchFamily="50" charset="-127"/>
                <a:ea typeface="나눔고딕" panose="020D0604000000000000" pitchFamily="50" charset="-127"/>
              </a:rPr>
              <a:t/>
            </a:r>
            <a:br>
              <a:rPr lang="en-US" altLang="ko-KR" sz="900" dirty="0" smtClean="0">
                <a:latin typeface="나눔고딕" panose="020D0604000000000000" pitchFamily="50" charset="-127"/>
                <a:ea typeface="나눔고딕" panose="020D0604000000000000" pitchFamily="50" charset="-127"/>
              </a:rPr>
            </a:br>
            <a:r>
              <a:rPr lang="en-US" altLang="ko-KR" sz="900" dirty="0" smtClean="0">
                <a:latin typeface="나눔고딕" panose="020D0604000000000000" pitchFamily="50" charset="-127"/>
                <a:ea typeface="나눔고딕" panose="020D0604000000000000" pitchFamily="50" charset="-127"/>
              </a:rPr>
              <a:t>                              // </a:t>
            </a:r>
            <a:r>
              <a:rPr lang="ko-KR" altLang="en-US" sz="900" dirty="0">
                <a:latin typeface="나눔고딕" panose="020D0604000000000000" pitchFamily="50" charset="-127"/>
                <a:ea typeface="나눔고딕" panose="020D0604000000000000" pitchFamily="50" charset="-127"/>
              </a:rPr>
              <a:t>디버그 모드</a:t>
            </a:r>
            <a:r>
              <a:rPr lang="en-US" altLang="ko-KR" sz="900" dirty="0">
                <a:latin typeface="나눔고딕" panose="020D0604000000000000" pitchFamily="50" charset="-127"/>
                <a:ea typeface="나눔고딕" panose="020D0604000000000000" pitchFamily="50" charset="-127"/>
              </a:rPr>
              <a:t>(Debug mode)</a:t>
            </a:r>
          </a:p>
        </p:txBody>
      </p:sp>
      <p:sp>
        <p:nvSpPr>
          <p:cNvPr id="11" name="CustomShape 5"/>
          <p:cNvSpPr/>
          <p:nvPr/>
        </p:nvSpPr>
        <p:spPr>
          <a:xfrm>
            <a:off x="161480" y="1170960"/>
            <a:ext cx="8774386"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err="1" smtClean="0">
                <a:latin typeface="나눔고딕" panose="020D0604000000000000" pitchFamily="50" charset="-127"/>
                <a:ea typeface="나눔고딕" panose="020D0604000000000000" pitchFamily="50" charset="-127"/>
              </a:rPr>
              <a:t>deliveryScript.php</a:t>
            </a:r>
            <a:endParaRPr lang="en-US" altLang="ko-KR" sz="1100" b="1"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326216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9.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CSS, </a:t>
            </a:r>
            <a:r>
              <a:rPr lang="ko-KR" altLang="en-US" b="1" spc="-151" dirty="0" smtClean="0">
                <a:solidFill>
                  <a:srgbClr val="1C314E"/>
                </a:solidFill>
                <a:latin typeface="나눔고딕"/>
                <a:ea typeface="나눔고딕"/>
              </a:rPr>
              <a:t>자바스크립트 생성</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배포</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도구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22</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161480" y="1524148"/>
            <a:ext cx="4613720"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a:t>
            </a:r>
            <a:r>
              <a:rPr lang="en-US" altLang="ko-KR" sz="900" dirty="0">
                <a:latin typeface="나눔고딕" panose="020D0604000000000000" pitchFamily="50" charset="-127"/>
                <a:ea typeface="나눔고딕" panose="020D0604000000000000" pitchFamily="50" charset="-127"/>
              </a:rPr>
              <a:t>this-&gt;</a:t>
            </a:r>
            <a:r>
              <a:rPr lang="en-US" altLang="ko-KR" sz="900" dirty="0" err="1">
                <a:latin typeface="나눔고딕" panose="020D0604000000000000" pitchFamily="50" charset="-127"/>
                <a:ea typeface="나눔고딕" panose="020D0604000000000000" pitchFamily="50" charset="-127"/>
              </a:rPr>
              <a:t>projectNickName</a:t>
            </a:r>
            <a:r>
              <a:rPr lang="en-US" altLang="ko-KR" sz="900" dirty="0">
                <a:latin typeface="나눔고딕" panose="020D0604000000000000" pitchFamily="50" charset="-127"/>
                <a:ea typeface="나눔고딕" panose="020D0604000000000000" pitchFamily="50" charset="-127"/>
              </a:rPr>
              <a:t> = array(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util</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jquery_min</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nodejs</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 ;	// </a:t>
            </a:r>
            <a:r>
              <a:rPr lang="ko-KR" altLang="en-US" sz="900" dirty="0" err="1">
                <a:latin typeface="나눔고딕" panose="020D0604000000000000" pitchFamily="50" charset="-127"/>
                <a:ea typeface="나눔고딕" panose="020D0604000000000000" pitchFamily="50" charset="-127"/>
              </a:rPr>
              <a:t>프로젝트명</a:t>
            </a:r>
            <a:r>
              <a:rPr lang="en-US" altLang="ko-KR" sz="900" dirty="0">
                <a:latin typeface="나눔고딕" panose="020D0604000000000000" pitchFamily="50" charset="-127"/>
                <a:ea typeface="나눔고딕" panose="020D0604000000000000" pitchFamily="50" charset="-127"/>
              </a:rPr>
              <a:t>(Project name)</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$this-&gt;</a:t>
            </a:r>
            <a:r>
              <a:rPr lang="en-US" altLang="ko-KR" sz="900" dirty="0" err="1">
                <a:latin typeface="나눔고딕" panose="020D0604000000000000" pitchFamily="50" charset="-127"/>
                <a:ea typeface="나눔고딕" panose="020D0604000000000000" pitchFamily="50" charset="-127"/>
              </a:rPr>
              <a:t>projectDir</a:t>
            </a:r>
            <a:r>
              <a:rPr lang="en-US" altLang="ko-KR" sz="900" dirty="0">
                <a:latin typeface="나눔고딕" panose="020D0604000000000000" pitchFamily="50" charset="-127"/>
                <a:ea typeface="나눔고딕" panose="020D0604000000000000" pitchFamily="50" charset="-127"/>
              </a:rPr>
              <a:t> = array</a:t>
            </a:r>
            <a:r>
              <a:rPr lang="en-US" altLang="ko-KR" sz="900" dirty="0" smtClean="0">
                <a:latin typeface="나눔고딕" panose="020D0604000000000000" pitchFamily="50" charset="-127"/>
                <a:ea typeface="나눔고딕" panose="020D0604000000000000" pitchFamily="50" charset="-127"/>
              </a:rPr>
              <a:t>(</a:t>
            </a:r>
          </a:p>
          <a:p>
            <a:r>
              <a:rPr lang="en-US" altLang="ko-KR" sz="900" dirty="0" smtClean="0">
                <a:latin typeface="나눔고딕" panose="020D0604000000000000" pitchFamily="50" charset="-127"/>
                <a:ea typeface="나눔고딕" panose="020D0604000000000000" pitchFamily="50" charset="-127"/>
              </a:rPr>
              <a:t>			 "</a:t>
            </a:r>
            <a:r>
              <a:rPr lang="en-US" altLang="ko-KR" sz="900" dirty="0" err="1" smtClean="0">
                <a:latin typeface="나눔고딕" panose="020D0604000000000000" pitchFamily="50" charset="-127"/>
                <a:ea typeface="나눔고딕" panose="020D0604000000000000" pitchFamily="50" charset="-127"/>
              </a:rPr>
              <a:t>util</a:t>
            </a:r>
            <a:r>
              <a:rPr lang="en-US" altLang="ko-KR" sz="900" dirty="0" smtClean="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jquery_min</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nodejs</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 ;	// </a:t>
            </a:r>
            <a:r>
              <a:rPr lang="ko-KR" altLang="en-US" sz="900" dirty="0">
                <a:latin typeface="나눔고딕" panose="020D0604000000000000" pitchFamily="50" charset="-127"/>
                <a:ea typeface="나눔고딕" panose="020D0604000000000000" pitchFamily="50" charset="-127"/>
              </a:rPr>
              <a:t>폴더 경로</a:t>
            </a:r>
            <a:r>
              <a:rPr lang="en-US" altLang="ko-KR" sz="900" dirty="0">
                <a:latin typeface="나눔고딕" panose="020D0604000000000000" pitchFamily="50" charset="-127"/>
                <a:ea typeface="나눔고딕" panose="020D0604000000000000" pitchFamily="50" charset="-127"/>
              </a:rPr>
              <a:t>(Folder path)</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a:t>
            </a:r>
            <a:r>
              <a:rPr lang="en-US" altLang="ko-KR" sz="900" dirty="0">
                <a:latin typeface="나눔고딕" panose="020D0604000000000000" pitchFamily="50" charset="-127"/>
                <a:ea typeface="나눔고딕" panose="020D0604000000000000" pitchFamily="50" charset="-127"/>
              </a:rPr>
              <a:t>this-&gt;</a:t>
            </a:r>
            <a:r>
              <a:rPr lang="en-US" altLang="ko-KR" sz="900" dirty="0" err="1">
                <a:latin typeface="나눔고딕" panose="020D0604000000000000" pitchFamily="50" charset="-127"/>
                <a:ea typeface="나눔고딕" panose="020D0604000000000000" pitchFamily="50" charset="-127"/>
              </a:rPr>
              <a:t>projectVersion</a:t>
            </a:r>
            <a:r>
              <a:rPr lang="en-US" altLang="ko-KR" sz="900" dirty="0">
                <a:latin typeface="나눔고딕" panose="020D0604000000000000" pitchFamily="50" charset="-127"/>
                <a:ea typeface="나눔고딕" panose="020D0604000000000000" pitchFamily="50" charset="-127"/>
              </a:rPr>
              <a:t> = array( </a:t>
            </a:r>
          </a:p>
          <a:p>
            <a:r>
              <a:rPr lang="en-US" altLang="ko-KR" sz="900" dirty="0">
                <a:latin typeface="나눔고딕" panose="020D0604000000000000" pitchFamily="50" charset="-127"/>
                <a:ea typeface="나눔고딕" panose="020D0604000000000000" pitchFamily="50" charset="-127"/>
              </a:rPr>
              <a:t>			"0.1",</a:t>
            </a:r>
          </a:p>
          <a:p>
            <a:r>
              <a:rPr lang="en-US" altLang="ko-KR" sz="900" dirty="0">
                <a:latin typeface="나눔고딕" panose="020D0604000000000000" pitchFamily="50" charset="-127"/>
                <a:ea typeface="나눔고딕" panose="020D0604000000000000" pitchFamily="50" charset="-127"/>
              </a:rPr>
              <a:t>			"1",</a:t>
            </a:r>
          </a:p>
          <a:p>
            <a:r>
              <a:rPr lang="en-US" altLang="ko-KR" sz="900" dirty="0">
                <a:latin typeface="나눔고딕" panose="020D0604000000000000" pitchFamily="50" charset="-127"/>
                <a:ea typeface="나눔고딕" panose="020D0604000000000000" pitchFamily="50" charset="-127"/>
              </a:rPr>
              <a:t>			"0" </a:t>
            </a:r>
          </a:p>
          <a:p>
            <a:r>
              <a:rPr lang="en-US" altLang="ko-KR" sz="900" dirty="0" smtClean="0">
                <a:latin typeface="나눔고딕" panose="020D0604000000000000" pitchFamily="50" charset="-127"/>
                <a:ea typeface="나눔고딕" panose="020D0604000000000000" pitchFamily="50" charset="-127"/>
              </a:rPr>
              <a:t>	) </a:t>
            </a:r>
            <a:r>
              <a:rPr lang="en-US" altLang="ko-KR" sz="900" dirty="0">
                <a:latin typeface="나눔고딕" panose="020D0604000000000000" pitchFamily="50" charset="-127"/>
                <a:ea typeface="나눔고딕" panose="020D0604000000000000" pitchFamily="50" charset="-127"/>
              </a:rPr>
              <a:t>;	// </a:t>
            </a:r>
            <a:r>
              <a:rPr lang="ko-KR" altLang="en-US" sz="900" dirty="0" err="1">
                <a:latin typeface="나눔고딕" panose="020D0604000000000000" pitchFamily="50" charset="-127"/>
                <a:ea typeface="나눔고딕" panose="020D0604000000000000" pitchFamily="50" charset="-127"/>
              </a:rPr>
              <a:t>배포판</a:t>
            </a:r>
            <a:r>
              <a:rPr lang="ko-KR" altLang="en-US" sz="900" dirty="0">
                <a:latin typeface="나눔고딕" panose="020D0604000000000000" pitchFamily="50" charset="-127"/>
                <a:ea typeface="나눔고딕" panose="020D0604000000000000" pitchFamily="50" charset="-127"/>
              </a:rPr>
              <a:t> 버전</a:t>
            </a:r>
            <a:r>
              <a:rPr lang="en-US" altLang="ko-KR" sz="900" dirty="0">
                <a:latin typeface="나눔고딕" panose="020D0604000000000000" pitchFamily="50" charset="-127"/>
                <a:ea typeface="나눔고딕" panose="020D0604000000000000" pitchFamily="50" charset="-127"/>
              </a:rPr>
              <a:t>(Distribution version)</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a:t>
            </a:r>
            <a:r>
              <a:rPr lang="en-US" altLang="ko-KR" sz="900" dirty="0">
                <a:latin typeface="나눔고딕" panose="020D0604000000000000" pitchFamily="50" charset="-127"/>
                <a:ea typeface="나눔고딕" panose="020D0604000000000000" pitchFamily="50" charset="-127"/>
              </a:rPr>
              <a:t>this-&gt;</a:t>
            </a:r>
            <a:r>
              <a:rPr lang="en-US" altLang="ko-KR" sz="900" dirty="0" err="1">
                <a:latin typeface="나눔고딕" panose="020D0604000000000000" pitchFamily="50" charset="-127"/>
                <a:ea typeface="나눔고딕" panose="020D0604000000000000" pitchFamily="50" charset="-127"/>
              </a:rPr>
              <a:t>projectExt</a:t>
            </a:r>
            <a:r>
              <a:rPr lang="en-US" altLang="ko-KR" sz="900" dirty="0">
                <a:latin typeface="나눔고딕" panose="020D0604000000000000" pitchFamily="50" charset="-127"/>
                <a:ea typeface="나눔고딕" panose="020D0604000000000000" pitchFamily="50" charset="-127"/>
              </a:rPr>
              <a:t> = array(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js</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js</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js</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	) </a:t>
            </a:r>
            <a:r>
              <a:rPr lang="en-US" altLang="ko-KR" sz="900" dirty="0">
                <a:latin typeface="나눔고딕" panose="020D0604000000000000" pitchFamily="50" charset="-127"/>
                <a:ea typeface="나눔고딕" panose="020D0604000000000000" pitchFamily="50" charset="-127"/>
              </a:rPr>
              <a:t>;	// </a:t>
            </a:r>
            <a:r>
              <a:rPr lang="ko-KR" altLang="en-US" sz="900" dirty="0">
                <a:latin typeface="나눔고딕" panose="020D0604000000000000" pitchFamily="50" charset="-127"/>
                <a:ea typeface="나눔고딕" panose="020D0604000000000000" pitchFamily="50" charset="-127"/>
              </a:rPr>
              <a:t>파일 확장자명</a:t>
            </a:r>
            <a:r>
              <a:rPr lang="en-US" altLang="ko-KR" sz="900" dirty="0">
                <a:latin typeface="나눔고딕" panose="020D0604000000000000" pitchFamily="50" charset="-127"/>
                <a:ea typeface="나눔고딕" panose="020D0604000000000000" pitchFamily="50" charset="-127"/>
              </a:rPr>
              <a:t>(File extension)</a:t>
            </a:r>
          </a:p>
          <a:p>
            <a:endParaRPr lang="en-US" altLang="ko-KR" sz="900" dirty="0">
              <a:latin typeface="나눔고딕" panose="020D0604000000000000" pitchFamily="50" charset="-127"/>
              <a:ea typeface="나눔고딕" panose="020D0604000000000000" pitchFamily="50" charset="-127"/>
            </a:endParaRP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 // end of function</a:t>
            </a:r>
          </a:p>
        </p:txBody>
      </p:sp>
      <p:sp>
        <p:nvSpPr>
          <p:cNvPr id="10" name="CustomShape 5"/>
          <p:cNvSpPr/>
          <p:nvPr/>
        </p:nvSpPr>
        <p:spPr>
          <a:xfrm>
            <a:off x="4953000" y="1524148"/>
            <a:ext cx="3982866"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endParaRPr lang="ko-KR" altLang="en-US" sz="900" dirty="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r>
              <a:rPr lang="ko-KR" altLang="en-US" sz="900" dirty="0" smtClean="0">
                <a:latin typeface="나눔고딕" panose="020D0604000000000000" pitchFamily="50" charset="-127"/>
                <a:ea typeface="나눔고딕" panose="020D0604000000000000" pitchFamily="50" charset="-127"/>
              </a:rPr>
              <a:t>함수원형</a:t>
            </a:r>
            <a:r>
              <a:rPr lang="en-US" altLang="ko-KR" sz="900" dirty="0">
                <a:latin typeface="나눔고딕" panose="020D0604000000000000" pitchFamily="50" charset="-127"/>
                <a:ea typeface="나눔고딕" panose="020D0604000000000000" pitchFamily="50" charset="-127"/>
              </a:rPr>
              <a:t>(Function prototype): function </a:t>
            </a:r>
            <a:r>
              <a:rPr lang="en-US" altLang="ko-KR" sz="900" dirty="0" err="1">
                <a:latin typeface="나눔고딕" panose="020D0604000000000000" pitchFamily="50" charset="-127"/>
                <a:ea typeface="나눔고딕" panose="020D0604000000000000" pitchFamily="50" charset="-127"/>
              </a:rPr>
              <a:t>getChooseMode</a:t>
            </a:r>
            <a:r>
              <a:rPr lang="en-US" altLang="ko-KR" sz="900" dirty="0">
                <a:latin typeface="나눔고딕" panose="020D0604000000000000" pitchFamily="50" charset="-127"/>
                <a:ea typeface="나눔고딕" panose="020D0604000000000000" pitchFamily="50" charset="-127"/>
              </a:rPr>
              <a:t> ( )</a:t>
            </a:r>
          </a:p>
          <a:p>
            <a:r>
              <a:rPr lang="ko-KR" altLang="en-US" sz="900" dirty="0" smtClean="0">
                <a:latin typeface="나눔고딕" panose="020D0604000000000000" pitchFamily="50" charset="-127"/>
                <a:ea typeface="나눔고딕" panose="020D0604000000000000" pitchFamily="50" charset="-127"/>
              </a:rPr>
              <a:t>작성일자</a:t>
            </a:r>
            <a:r>
              <a:rPr lang="en-US" altLang="ko-KR" sz="900" dirty="0">
                <a:latin typeface="나눔고딕" panose="020D0604000000000000" pitchFamily="50" charset="-127"/>
                <a:ea typeface="나눔고딕" panose="020D0604000000000000" pitchFamily="50" charset="-127"/>
              </a:rPr>
              <a:t>(Date of issue): 2021-04-07 (</a:t>
            </a:r>
            <a:r>
              <a:rPr lang="ko-KR" altLang="en-US" sz="900" dirty="0">
                <a:latin typeface="나눔고딕" panose="020D0604000000000000" pitchFamily="50" charset="-127"/>
                <a:ea typeface="나눔고딕" panose="020D0604000000000000" pitchFamily="50" charset="-127"/>
              </a:rPr>
              <a:t>수요일 </a:t>
            </a:r>
            <a:r>
              <a:rPr lang="en-US" altLang="ko-KR" sz="900" dirty="0">
                <a:latin typeface="나눔고딕" panose="020D0604000000000000" pitchFamily="50" charset="-127"/>
                <a:ea typeface="나눔고딕" panose="020D0604000000000000" pitchFamily="50" charset="-127"/>
              </a:rPr>
              <a:t>/ Wednesday)</a:t>
            </a:r>
          </a:p>
          <a:p>
            <a:r>
              <a:rPr lang="ko-KR" altLang="en-US" sz="900" dirty="0" smtClean="0">
                <a:latin typeface="나눔고딕" panose="020D0604000000000000" pitchFamily="50" charset="-127"/>
                <a:ea typeface="나눔고딕" panose="020D0604000000000000" pitchFamily="50" charset="-127"/>
              </a:rPr>
              <a:t>기능명세</a:t>
            </a:r>
            <a:r>
              <a:rPr lang="en-US" altLang="ko-KR" sz="900" dirty="0">
                <a:latin typeface="나눔고딕" panose="020D0604000000000000" pitchFamily="50" charset="-127"/>
                <a:ea typeface="나눔고딕" panose="020D0604000000000000" pitchFamily="50" charset="-127"/>
              </a:rPr>
              <a:t>(Functional specification): 	</a:t>
            </a:r>
          </a:p>
          <a:p>
            <a:r>
              <a:rPr lang="en-US" altLang="ko-KR" sz="900" dirty="0" smtClean="0">
                <a:latin typeface="나눔고딕" panose="020D0604000000000000" pitchFamily="50" charset="-127"/>
                <a:ea typeface="나눔고딕" panose="020D0604000000000000" pitchFamily="50" charset="-127"/>
              </a:rPr>
              <a:t>1</a:t>
            </a:r>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출력 값 표현</a:t>
            </a:r>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도도</a:t>
            </a:r>
            <a:r>
              <a:rPr lang="en-US" altLang="ko-KR" sz="900" dirty="0">
                <a:latin typeface="나눔고딕" panose="020D0604000000000000" pitchFamily="50" charset="-127"/>
                <a:ea typeface="나눔고딕" panose="020D0604000000000000" pitchFamily="50" charset="-127"/>
              </a:rPr>
              <a:t>(Dodo), 2021-04-07</a:t>
            </a:r>
          </a:p>
          <a:p>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endParaRPr lang="en-US" altLang="ko-KR" sz="900" dirty="0" smtClean="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public </a:t>
            </a:r>
            <a:r>
              <a:rPr lang="en-US" altLang="ko-KR" sz="900" dirty="0">
                <a:latin typeface="나눔고딕" panose="020D0604000000000000" pitchFamily="50" charset="-127"/>
                <a:ea typeface="나눔고딕" panose="020D0604000000000000" pitchFamily="50" charset="-127"/>
              </a:rPr>
              <a:t>function </a:t>
            </a:r>
            <a:r>
              <a:rPr lang="en-US" altLang="ko-KR" sz="900" dirty="0" err="1">
                <a:latin typeface="나눔고딕" panose="020D0604000000000000" pitchFamily="50" charset="-127"/>
                <a:ea typeface="나눔고딕" panose="020D0604000000000000" pitchFamily="50" charset="-127"/>
              </a:rPr>
              <a:t>getChooseMode</a:t>
            </a:r>
            <a:r>
              <a:rPr lang="en-US" altLang="ko-KR" sz="900" dirty="0">
                <a:latin typeface="나눔고딕" panose="020D0604000000000000" pitchFamily="50" charset="-127"/>
                <a:ea typeface="나눔고딕" panose="020D0604000000000000" pitchFamily="50" charset="-127"/>
              </a:rPr>
              <a:t> ( ) {</a:t>
            </a:r>
          </a:p>
          <a:p>
            <a:endParaRPr lang="en-US" altLang="ko-KR" sz="900" dirty="0" smtClean="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$choose = $this-&gt;</a:t>
            </a:r>
            <a:r>
              <a:rPr lang="en-US" altLang="ko-KR" sz="900" dirty="0" err="1">
                <a:latin typeface="나눔고딕" panose="020D0604000000000000" pitchFamily="50" charset="-127"/>
                <a:ea typeface="나눔고딕" panose="020D0604000000000000" pitchFamily="50" charset="-127"/>
              </a:rPr>
              <a:t>usrChoose</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$result =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switch ( $choose ){</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case 1:</a:t>
            </a:r>
          </a:p>
          <a:p>
            <a:r>
              <a:rPr lang="en-US" altLang="ko-KR" sz="900" dirty="0" smtClean="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		$result = "absolute";</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break </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case 2:</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result = "relative</a:t>
            </a:r>
            <a:r>
              <a:rPr lang="en-US" altLang="ko-KR" sz="900" dirty="0" smtClean="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	break;</a:t>
            </a:r>
          </a:p>
        </p:txBody>
      </p:sp>
      <p:sp>
        <p:nvSpPr>
          <p:cNvPr id="11" name="CustomShape 5"/>
          <p:cNvSpPr/>
          <p:nvPr/>
        </p:nvSpPr>
        <p:spPr>
          <a:xfrm>
            <a:off x="161480" y="1170960"/>
            <a:ext cx="8774386"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err="1" smtClean="0">
                <a:latin typeface="나눔고딕" panose="020D0604000000000000" pitchFamily="50" charset="-127"/>
                <a:ea typeface="나눔고딕" panose="020D0604000000000000" pitchFamily="50" charset="-127"/>
              </a:rPr>
              <a:t>deliveryScript.php</a:t>
            </a:r>
            <a:endParaRPr lang="en-US" altLang="ko-KR" sz="1100" b="1"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468205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9.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CSS, </a:t>
            </a:r>
            <a:r>
              <a:rPr lang="ko-KR" altLang="en-US" b="1" spc="-151" dirty="0" smtClean="0">
                <a:solidFill>
                  <a:srgbClr val="1C314E"/>
                </a:solidFill>
                <a:latin typeface="나눔고딕"/>
                <a:ea typeface="나눔고딕"/>
              </a:rPr>
              <a:t>자바스크립트 생성</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배포</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도구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23</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161480" y="1524148"/>
            <a:ext cx="4613720"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case 3:</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	$result = "view";</a:t>
            </a:r>
          </a:p>
          <a:p>
            <a:r>
              <a:rPr lang="en-US" altLang="ko-KR" sz="900" dirty="0">
                <a:latin typeface="나눔고딕" panose="020D0604000000000000" pitchFamily="50" charset="-127"/>
                <a:ea typeface="나눔고딕" panose="020D0604000000000000" pitchFamily="50" charset="-127"/>
              </a:rPr>
              <a:t>			break;</a:t>
            </a:r>
          </a:p>
          <a:p>
            <a:r>
              <a:rPr lang="en-US" altLang="ko-KR" sz="900" dirty="0" smtClean="0">
                <a:latin typeface="나눔고딕" panose="020D0604000000000000" pitchFamily="50" charset="-127"/>
                <a:ea typeface="나눔고딕" panose="020D0604000000000000" pitchFamily="50" charset="-127"/>
              </a:rPr>
              <a:t>	</a:t>
            </a:r>
          </a:p>
          <a:p>
            <a:r>
              <a:rPr lang="en-US" altLang="ko-KR" sz="900" dirty="0" smtClean="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	default:</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	$result = "view";</a:t>
            </a:r>
          </a:p>
          <a:p>
            <a:r>
              <a:rPr lang="en-US" altLang="ko-KR" sz="900" dirty="0">
                <a:latin typeface="나눔고딕" panose="020D0604000000000000" pitchFamily="50" charset="-127"/>
                <a:ea typeface="나눔고딕" panose="020D0604000000000000" pitchFamily="50" charset="-127"/>
              </a:rPr>
              <a:t>			break;</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 // end of switch</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return $result ;</a:t>
            </a:r>
          </a:p>
          <a:p>
            <a:r>
              <a:rPr lang="en-US" altLang="ko-KR" sz="900" dirty="0">
                <a:latin typeface="나눔고딕" panose="020D0604000000000000" pitchFamily="50" charset="-127"/>
                <a:ea typeface="나눔고딕" panose="020D0604000000000000" pitchFamily="50" charset="-127"/>
              </a:rPr>
              <a:t>	}</a:t>
            </a:r>
          </a:p>
        </p:txBody>
      </p:sp>
      <p:sp>
        <p:nvSpPr>
          <p:cNvPr id="10" name="CustomShape 5"/>
          <p:cNvSpPr/>
          <p:nvPr/>
        </p:nvSpPr>
        <p:spPr>
          <a:xfrm>
            <a:off x="4953000" y="1524148"/>
            <a:ext cx="3982866"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endParaRPr lang="ko-KR" altLang="en-US" sz="900" dirty="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r>
              <a:rPr lang="ko-KR" altLang="en-US" sz="900" dirty="0" smtClean="0">
                <a:latin typeface="나눔고딕" panose="020D0604000000000000" pitchFamily="50" charset="-127"/>
                <a:ea typeface="나눔고딕" panose="020D0604000000000000" pitchFamily="50" charset="-127"/>
              </a:rPr>
              <a:t>함수원형</a:t>
            </a:r>
            <a:r>
              <a:rPr lang="en-US" altLang="ko-KR" sz="900" dirty="0">
                <a:latin typeface="나눔고딕" panose="020D0604000000000000" pitchFamily="50" charset="-127"/>
                <a:ea typeface="나눔고딕" panose="020D0604000000000000" pitchFamily="50" charset="-127"/>
              </a:rPr>
              <a:t>(Function prototype): function </a:t>
            </a:r>
            <a:r>
              <a:rPr lang="en-US" altLang="ko-KR" sz="900" dirty="0" err="1">
                <a:latin typeface="나눔고딕" panose="020D0604000000000000" pitchFamily="50" charset="-127"/>
                <a:ea typeface="나눔고딕" panose="020D0604000000000000" pitchFamily="50" charset="-127"/>
              </a:rPr>
              <a:t>setChooseMode</a:t>
            </a:r>
            <a:r>
              <a:rPr lang="en-US" altLang="ko-KR" sz="900" dirty="0">
                <a:latin typeface="나눔고딕" panose="020D0604000000000000" pitchFamily="50" charset="-127"/>
                <a:ea typeface="나눔고딕" panose="020D0604000000000000" pitchFamily="50" charset="-127"/>
              </a:rPr>
              <a:t> ( $parameter )</a:t>
            </a:r>
          </a:p>
          <a:p>
            <a:r>
              <a:rPr lang="ko-KR" altLang="en-US" sz="900" dirty="0" smtClean="0">
                <a:latin typeface="나눔고딕" panose="020D0604000000000000" pitchFamily="50" charset="-127"/>
                <a:ea typeface="나눔고딕" panose="020D0604000000000000" pitchFamily="50" charset="-127"/>
              </a:rPr>
              <a:t>작성일자</a:t>
            </a:r>
            <a:r>
              <a:rPr lang="en-US" altLang="ko-KR" sz="900" dirty="0">
                <a:latin typeface="나눔고딕" panose="020D0604000000000000" pitchFamily="50" charset="-127"/>
                <a:ea typeface="나눔고딕" panose="020D0604000000000000" pitchFamily="50" charset="-127"/>
              </a:rPr>
              <a:t>(Date of issue): 2021-04-07 (</a:t>
            </a:r>
            <a:r>
              <a:rPr lang="ko-KR" altLang="en-US" sz="900" dirty="0">
                <a:latin typeface="나눔고딕" panose="020D0604000000000000" pitchFamily="50" charset="-127"/>
                <a:ea typeface="나눔고딕" panose="020D0604000000000000" pitchFamily="50" charset="-127"/>
              </a:rPr>
              <a:t>수요일 </a:t>
            </a:r>
            <a:r>
              <a:rPr lang="en-US" altLang="ko-KR" sz="900" dirty="0">
                <a:latin typeface="나눔고딕" panose="020D0604000000000000" pitchFamily="50" charset="-127"/>
                <a:ea typeface="나눔고딕" panose="020D0604000000000000" pitchFamily="50" charset="-127"/>
              </a:rPr>
              <a:t>/ Wednesday)</a:t>
            </a:r>
          </a:p>
          <a:p>
            <a:r>
              <a:rPr lang="ko-KR" altLang="en-US" sz="900" dirty="0" smtClean="0">
                <a:latin typeface="나눔고딕" panose="020D0604000000000000" pitchFamily="50" charset="-127"/>
                <a:ea typeface="나눔고딕" panose="020D0604000000000000" pitchFamily="50" charset="-127"/>
              </a:rPr>
              <a:t>기능명세</a:t>
            </a:r>
            <a:r>
              <a:rPr lang="en-US" altLang="ko-KR" sz="900" dirty="0">
                <a:latin typeface="나눔고딕" panose="020D0604000000000000" pitchFamily="50" charset="-127"/>
                <a:ea typeface="나눔고딕" panose="020D0604000000000000" pitchFamily="50" charset="-127"/>
              </a:rPr>
              <a:t>(Functional specification): 	</a:t>
            </a:r>
          </a:p>
          <a:p>
            <a:r>
              <a:rPr lang="en-US" altLang="ko-KR" sz="900" dirty="0" smtClean="0">
                <a:latin typeface="나눔고딕" panose="020D0604000000000000" pitchFamily="50" charset="-127"/>
                <a:ea typeface="나눔고딕" panose="020D0604000000000000" pitchFamily="50" charset="-127"/>
              </a:rPr>
              <a:t>1</a:t>
            </a:r>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출력 방법 선택</a:t>
            </a:r>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도도</a:t>
            </a:r>
            <a:r>
              <a:rPr lang="en-US" altLang="ko-KR" sz="900" dirty="0">
                <a:latin typeface="나눔고딕" panose="020D0604000000000000" pitchFamily="50" charset="-127"/>
                <a:ea typeface="나눔고딕" panose="020D0604000000000000" pitchFamily="50" charset="-127"/>
              </a:rPr>
              <a:t>(Dodo), 2021-04-07</a:t>
            </a:r>
          </a:p>
          <a:p>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endParaRPr lang="en-US" altLang="ko-KR" sz="900" dirty="0" smtClean="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public </a:t>
            </a:r>
            <a:r>
              <a:rPr lang="en-US" altLang="ko-KR" sz="900" dirty="0">
                <a:latin typeface="나눔고딕" panose="020D0604000000000000" pitchFamily="50" charset="-127"/>
                <a:ea typeface="나눔고딕" panose="020D0604000000000000" pitchFamily="50" charset="-127"/>
              </a:rPr>
              <a:t>function </a:t>
            </a:r>
            <a:r>
              <a:rPr lang="en-US" altLang="ko-KR" sz="900" dirty="0" err="1">
                <a:latin typeface="나눔고딕" panose="020D0604000000000000" pitchFamily="50" charset="-127"/>
                <a:ea typeface="나눔고딕" panose="020D0604000000000000" pitchFamily="50" charset="-127"/>
              </a:rPr>
              <a:t>setChooseMode</a:t>
            </a:r>
            <a:r>
              <a:rPr lang="en-US" altLang="ko-KR" sz="900" dirty="0">
                <a:latin typeface="나눔고딕" panose="020D0604000000000000" pitchFamily="50" charset="-127"/>
                <a:ea typeface="나눔고딕" panose="020D0604000000000000" pitchFamily="50" charset="-127"/>
              </a:rPr>
              <a:t> ( $choose ) {</a:t>
            </a:r>
          </a:p>
          <a:p>
            <a:r>
              <a:rPr lang="en-US" altLang="ko-KR" sz="900" dirty="0" smtClean="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this-&gt;</a:t>
            </a:r>
            <a:r>
              <a:rPr lang="en-US" altLang="ko-KR" sz="900" dirty="0" err="1">
                <a:latin typeface="나눔고딕" panose="020D0604000000000000" pitchFamily="50" charset="-127"/>
                <a:ea typeface="나눔고딕" panose="020D0604000000000000" pitchFamily="50" charset="-127"/>
              </a:rPr>
              <a:t>usrChoose</a:t>
            </a:r>
            <a:r>
              <a:rPr lang="en-US" altLang="ko-KR" sz="900" dirty="0">
                <a:latin typeface="나눔고딕" panose="020D0604000000000000" pitchFamily="50" charset="-127"/>
                <a:ea typeface="나눔고딕" panose="020D0604000000000000" pitchFamily="50" charset="-127"/>
              </a:rPr>
              <a:t> = $choose ;</a:t>
            </a:r>
          </a:p>
          <a:p>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endParaRPr lang="en-US" altLang="ko-KR" sz="900" dirty="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r>
              <a:rPr lang="ko-KR" altLang="en-US" sz="900" dirty="0" smtClean="0">
                <a:latin typeface="나눔고딕" panose="020D0604000000000000" pitchFamily="50" charset="-127"/>
                <a:ea typeface="나눔고딕" panose="020D0604000000000000" pitchFamily="50" charset="-127"/>
              </a:rPr>
              <a:t>함수원형</a:t>
            </a:r>
            <a:r>
              <a:rPr lang="en-US" altLang="ko-KR" sz="900" dirty="0">
                <a:latin typeface="나눔고딕" panose="020D0604000000000000" pitchFamily="50" charset="-127"/>
                <a:ea typeface="나눔고딕" panose="020D0604000000000000" pitchFamily="50" charset="-127"/>
              </a:rPr>
              <a:t>(Function prototype): function </a:t>
            </a:r>
            <a:r>
              <a:rPr lang="en-US" altLang="ko-KR" sz="900" dirty="0" err="1">
                <a:latin typeface="나눔고딕" panose="020D0604000000000000" pitchFamily="50" charset="-127"/>
                <a:ea typeface="나눔고딕" panose="020D0604000000000000" pitchFamily="50" charset="-127"/>
              </a:rPr>
              <a:t>getUsrVersion</a:t>
            </a:r>
            <a:r>
              <a:rPr lang="en-US" altLang="ko-KR" sz="900" dirty="0">
                <a:latin typeface="나눔고딕" panose="020D0604000000000000" pitchFamily="50" charset="-127"/>
                <a:ea typeface="나눔고딕" panose="020D0604000000000000" pitchFamily="50" charset="-127"/>
              </a:rPr>
              <a:t> ( )</a:t>
            </a:r>
          </a:p>
          <a:p>
            <a:r>
              <a:rPr lang="ko-KR" altLang="en-US" sz="900" dirty="0" smtClean="0">
                <a:latin typeface="나눔고딕" panose="020D0604000000000000" pitchFamily="50" charset="-127"/>
                <a:ea typeface="나눔고딕" panose="020D0604000000000000" pitchFamily="50" charset="-127"/>
              </a:rPr>
              <a:t>작성일자</a:t>
            </a:r>
            <a:r>
              <a:rPr lang="en-US" altLang="ko-KR" sz="900" dirty="0">
                <a:latin typeface="나눔고딕" panose="020D0604000000000000" pitchFamily="50" charset="-127"/>
                <a:ea typeface="나눔고딕" panose="020D0604000000000000" pitchFamily="50" charset="-127"/>
              </a:rPr>
              <a:t>(Date of issue): 2021-04-07 (</a:t>
            </a:r>
            <a:r>
              <a:rPr lang="ko-KR" altLang="en-US" sz="900" dirty="0">
                <a:latin typeface="나눔고딕" panose="020D0604000000000000" pitchFamily="50" charset="-127"/>
                <a:ea typeface="나눔고딕" panose="020D0604000000000000" pitchFamily="50" charset="-127"/>
              </a:rPr>
              <a:t>수요일 </a:t>
            </a:r>
            <a:r>
              <a:rPr lang="en-US" altLang="ko-KR" sz="900" dirty="0">
                <a:latin typeface="나눔고딕" panose="020D0604000000000000" pitchFamily="50" charset="-127"/>
                <a:ea typeface="나눔고딕" panose="020D0604000000000000" pitchFamily="50" charset="-127"/>
              </a:rPr>
              <a:t>/ Wednesday)</a:t>
            </a:r>
          </a:p>
          <a:p>
            <a:r>
              <a:rPr lang="ko-KR" altLang="en-US" sz="900" dirty="0" smtClean="0">
                <a:latin typeface="나눔고딕" panose="020D0604000000000000" pitchFamily="50" charset="-127"/>
                <a:ea typeface="나눔고딕" panose="020D0604000000000000" pitchFamily="50" charset="-127"/>
              </a:rPr>
              <a:t>기능명세</a:t>
            </a:r>
            <a:r>
              <a:rPr lang="en-US" altLang="ko-KR" sz="900" dirty="0">
                <a:latin typeface="나눔고딕" panose="020D0604000000000000" pitchFamily="50" charset="-127"/>
                <a:ea typeface="나눔고딕" panose="020D0604000000000000" pitchFamily="50" charset="-127"/>
              </a:rPr>
              <a:t>(Functional specification): 	</a:t>
            </a:r>
          </a:p>
          <a:p>
            <a:r>
              <a:rPr lang="en-US" altLang="ko-KR" sz="900" dirty="0" smtClean="0">
                <a:latin typeface="나눔고딕" panose="020D0604000000000000" pitchFamily="50" charset="-127"/>
                <a:ea typeface="나눔고딕" panose="020D0604000000000000" pitchFamily="50" charset="-127"/>
              </a:rPr>
              <a:t>1</a:t>
            </a:r>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사용자 버전 출력</a:t>
            </a:r>
            <a:r>
              <a:rPr lang="en-US" altLang="ko-KR" sz="900" dirty="0">
                <a:latin typeface="나눔고딕" panose="020D0604000000000000" pitchFamily="50" charset="-127"/>
                <a:ea typeface="나눔고딕" panose="020D0604000000000000" pitchFamily="50" charset="-127"/>
              </a:rPr>
              <a:t>(User version output), </a:t>
            </a:r>
            <a:r>
              <a:rPr lang="ko-KR" altLang="en-US" sz="900" dirty="0">
                <a:latin typeface="나눔고딕" panose="020D0604000000000000" pitchFamily="50" charset="-127"/>
                <a:ea typeface="나눔고딕" panose="020D0604000000000000" pitchFamily="50" charset="-127"/>
              </a:rPr>
              <a:t>도도</a:t>
            </a:r>
            <a:r>
              <a:rPr lang="en-US" altLang="ko-KR" sz="900" dirty="0">
                <a:latin typeface="나눔고딕" panose="020D0604000000000000" pitchFamily="50" charset="-127"/>
                <a:ea typeface="나눔고딕" panose="020D0604000000000000" pitchFamily="50" charset="-127"/>
              </a:rPr>
              <a:t>(Dodo), 2021-04-07</a:t>
            </a:r>
          </a:p>
          <a:p>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endParaRPr lang="en-US" altLang="ko-KR" sz="900" dirty="0" smtClean="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public </a:t>
            </a:r>
            <a:r>
              <a:rPr lang="en-US" altLang="ko-KR" sz="900" dirty="0">
                <a:latin typeface="나눔고딕" panose="020D0604000000000000" pitchFamily="50" charset="-127"/>
                <a:ea typeface="나눔고딕" panose="020D0604000000000000" pitchFamily="50" charset="-127"/>
              </a:rPr>
              <a:t>function </a:t>
            </a:r>
            <a:r>
              <a:rPr lang="en-US" altLang="ko-KR" sz="900" dirty="0" err="1">
                <a:latin typeface="나눔고딕" panose="020D0604000000000000" pitchFamily="50" charset="-127"/>
                <a:ea typeface="나눔고딕" panose="020D0604000000000000" pitchFamily="50" charset="-127"/>
              </a:rPr>
              <a:t>getUsrVersion</a:t>
            </a:r>
            <a:r>
              <a:rPr lang="en-US" altLang="ko-KR" sz="900" dirty="0">
                <a:latin typeface="나눔고딕" panose="020D0604000000000000" pitchFamily="50" charset="-127"/>
                <a:ea typeface="나눔고딕" panose="020D0604000000000000" pitchFamily="50" charset="-127"/>
              </a:rPr>
              <a:t> ( ) {</a:t>
            </a:r>
          </a:p>
          <a:p>
            <a:r>
              <a:rPr lang="en-US" altLang="ko-KR" sz="900" dirty="0">
                <a:latin typeface="나눔고딕" panose="020D0604000000000000" pitchFamily="50" charset="-127"/>
                <a:ea typeface="나눔고딕" panose="020D0604000000000000" pitchFamily="50" charset="-127"/>
              </a:rPr>
              <a:t>	return $this-&gt;</a:t>
            </a:r>
            <a:r>
              <a:rPr lang="en-US" altLang="ko-KR" sz="900" dirty="0" err="1">
                <a:latin typeface="나눔고딕" panose="020D0604000000000000" pitchFamily="50" charset="-127"/>
                <a:ea typeface="나눔고딕" panose="020D0604000000000000" pitchFamily="50" charset="-127"/>
              </a:rPr>
              <a:t>usrVersion</a:t>
            </a:r>
            <a:r>
              <a:rPr lang="en-US" altLang="ko-KR" sz="900" dirty="0">
                <a:latin typeface="나눔고딕" panose="020D0604000000000000" pitchFamily="50" charset="-127"/>
                <a:ea typeface="나눔고딕" panose="020D0604000000000000" pitchFamily="50" charset="-127"/>
              </a:rPr>
              <a:t> ;</a:t>
            </a:r>
          </a:p>
          <a:p>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p:txBody>
      </p:sp>
      <p:sp>
        <p:nvSpPr>
          <p:cNvPr id="11" name="CustomShape 5"/>
          <p:cNvSpPr/>
          <p:nvPr/>
        </p:nvSpPr>
        <p:spPr>
          <a:xfrm>
            <a:off x="161480" y="1170960"/>
            <a:ext cx="8774386"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err="1" smtClean="0">
                <a:latin typeface="나눔고딕" panose="020D0604000000000000" pitchFamily="50" charset="-127"/>
                <a:ea typeface="나눔고딕" panose="020D0604000000000000" pitchFamily="50" charset="-127"/>
              </a:rPr>
              <a:t>deliveryScript.php</a:t>
            </a:r>
            <a:endParaRPr lang="en-US" altLang="ko-KR" sz="1100" b="1"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223116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9.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CSS, </a:t>
            </a:r>
            <a:r>
              <a:rPr lang="ko-KR" altLang="en-US" b="1" spc="-151" dirty="0" smtClean="0">
                <a:solidFill>
                  <a:srgbClr val="1C314E"/>
                </a:solidFill>
                <a:latin typeface="나눔고딕"/>
                <a:ea typeface="나눔고딕"/>
              </a:rPr>
              <a:t>자바스크립트 생성</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배포</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도구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24</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161480" y="1524148"/>
            <a:ext cx="4613720"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endParaRPr lang="ko-KR" altLang="en-US" sz="900" dirty="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r>
              <a:rPr lang="ko-KR" altLang="en-US" sz="900" dirty="0" smtClean="0">
                <a:latin typeface="나눔고딕" panose="020D0604000000000000" pitchFamily="50" charset="-127"/>
                <a:ea typeface="나눔고딕" panose="020D0604000000000000" pitchFamily="50" charset="-127"/>
              </a:rPr>
              <a:t>함수원형</a:t>
            </a:r>
            <a:r>
              <a:rPr lang="en-US" altLang="ko-KR" sz="900" dirty="0">
                <a:latin typeface="나눔고딕" panose="020D0604000000000000" pitchFamily="50" charset="-127"/>
                <a:ea typeface="나눔고딕" panose="020D0604000000000000" pitchFamily="50" charset="-127"/>
              </a:rPr>
              <a:t>(Function prototype): function </a:t>
            </a:r>
            <a:r>
              <a:rPr lang="en-US" altLang="ko-KR" sz="900" dirty="0" err="1">
                <a:latin typeface="나눔고딕" panose="020D0604000000000000" pitchFamily="50" charset="-127"/>
                <a:ea typeface="나눔고딕" panose="020D0604000000000000" pitchFamily="50" charset="-127"/>
              </a:rPr>
              <a:t>setUsrVersion</a:t>
            </a:r>
            <a:r>
              <a:rPr lang="en-US" altLang="ko-KR" sz="900" dirty="0">
                <a:latin typeface="나눔고딕" panose="020D0604000000000000" pitchFamily="50" charset="-127"/>
                <a:ea typeface="나눔고딕" panose="020D0604000000000000" pitchFamily="50" charset="-127"/>
              </a:rPr>
              <a:t> ( $parameter )</a:t>
            </a:r>
          </a:p>
          <a:p>
            <a:r>
              <a:rPr lang="ko-KR" altLang="en-US" sz="900" dirty="0" smtClean="0">
                <a:latin typeface="나눔고딕" panose="020D0604000000000000" pitchFamily="50" charset="-127"/>
                <a:ea typeface="나눔고딕" panose="020D0604000000000000" pitchFamily="50" charset="-127"/>
              </a:rPr>
              <a:t>작성일자</a:t>
            </a:r>
            <a:r>
              <a:rPr lang="en-US" altLang="ko-KR" sz="900" dirty="0">
                <a:latin typeface="나눔고딕" panose="020D0604000000000000" pitchFamily="50" charset="-127"/>
                <a:ea typeface="나눔고딕" panose="020D0604000000000000" pitchFamily="50" charset="-127"/>
              </a:rPr>
              <a:t>(Date of issue): 2021-04-07 (</a:t>
            </a:r>
            <a:r>
              <a:rPr lang="ko-KR" altLang="en-US" sz="900" dirty="0">
                <a:latin typeface="나눔고딕" panose="020D0604000000000000" pitchFamily="50" charset="-127"/>
                <a:ea typeface="나눔고딕" panose="020D0604000000000000" pitchFamily="50" charset="-127"/>
              </a:rPr>
              <a:t>수요일 </a:t>
            </a:r>
            <a:r>
              <a:rPr lang="en-US" altLang="ko-KR" sz="900" dirty="0">
                <a:latin typeface="나눔고딕" panose="020D0604000000000000" pitchFamily="50" charset="-127"/>
                <a:ea typeface="나눔고딕" panose="020D0604000000000000" pitchFamily="50" charset="-127"/>
              </a:rPr>
              <a:t>/ Wednesday)</a:t>
            </a:r>
          </a:p>
          <a:p>
            <a:r>
              <a:rPr lang="ko-KR" altLang="en-US" sz="900" dirty="0" smtClean="0">
                <a:latin typeface="나눔고딕" panose="020D0604000000000000" pitchFamily="50" charset="-127"/>
                <a:ea typeface="나눔고딕" panose="020D0604000000000000" pitchFamily="50" charset="-127"/>
              </a:rPr>
              <a:t>기능명세</a:t>
            </a:r>
            <a:r>
              <a:rPr lang="en-US" altLang="ko-KR" sz="900" dirty="0">
                <a:latin typeface="나눔고딕" panose="020D0604000000000000" pitchFamily="50" charset="-127"/>
                <a:ea typeface="나눔고딕" panose="020D0604000000000000" pitchFamily="50" charset="-127"/>
              </a:rPr>
              <a:t>(Functional specification): 	</a:t>
            </a:r>
          </a:p>
          <a:p>
            <a:r>
              <a:rPr lang="en-US" altLang="ko-KR" sz="900" dirty="0" smtClean="0">
                <a:latin typeface="나눔고딕" panose="020D0604000000000000" pitchFamily="50" charset="-127"/>
                <a:ea typeface="나눔고딕" panose="020D0604000000000000" pitchFamily="50" charset="-127"/>
              </a:rPr>
              <a:t>1</a:t>
            </a:r>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사용자 버전 설정</a:t>
            </a:r>
            <a:r>
              <a:rPr lang="en-US" altLang="ko-KR" sz="900" dirty="0">
                <a:latin typeface="나눔고딕" panose="020D0604000000000000" pitchFamily="50" charset="-127"/>
                <a:ea typeface="나눔고딕" panose="020D0604000000000000" pitchFamily="50" charset="-127"/>
              </a:rPr>
              <a:t>(User version setting), </a:t>
            </a:r>
            <a:r>
              <a:rPr lang="ko-KR" altLang="en-US" sz="900" dirty="0">
                <a:latin typeface="나눔고딕" panose="020D0604000000000000" pitchFamily="50" charset="-127"/>
                <a:ea typeface="나눔고딕" panose="020D0604000000000000" pitchFamily="50" charset="-127"/>
              </a:rPr>
              <a:t>도도</a:t>
            </a:r>
            <a:r>
              <a:rPr lang="en-US" altLang="ko-KR" sz="900" dirty="0">
                <a:latin typeface="나눔고딕" panose="020D0604000000000000" pitchFamily="50" charset="-127"/>
                <a:ea typeface="나눔고딕" panose="020D0604000000000000" pitchFamily="50" charset="-127"/>
              </a:rPr>
              <a:t>(Dodo), 2021-04-07</a:t>
            </a:r>
          </a:p>
          <a:p>
            <a:endParaRPr lang="en-US" altLang="ko-KR" sz="900" dirty="0" smtClean="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endParaRPr lang="en-US" altLang="ko-KR" sz="900" dirty="0" smtClean="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public </a:t>
            </a:r>
            <a:r>
              <a:rPr lang="en-US" altLang="ko-KR" sz="900" dirty="0">
                <a:latin typeface="나눔고딕" panose="020D0604000000000000" pitchFamily="50" charset="-127"/>
                <a:ea typeface="나눔고딕" panose="020D0604000000000000" pitchFamily="50" charset="-127"/>
              </a:rPr>
              <a:t>function </a:t>
            </a:r>
            <a:r>
              <a:rPr lang="en-US" altLang="ko-KR" sz="900" dirty="0" err="1">
                <a:latin typeface="나눔고딕" panose="020D0604000000000000" pitchFamily="50" charset="-127"/>
                <a:ea typeface="나눔고딕" panose="020D0604000000000000" pitchFamily="50" charset="-127"/>
              </a:rPr>
              <a:t>setUsrVersion</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usrVersion</a:t>
            </a:r>
            <a:r>
              <a:rPr lang="en-US" altLang="ko-KR" sz="900" dirty="0">
                <a:latin typeface="나눔고딕" panose="020D0604000000000000" pitchFamily="50" charset="-127"/>
                <a:ea typeface="나눔고딕" panose="020D0604000000000000" pitchFamily="50" charset="-127"/>
              </a:rPr>
              <a:t> ) {</a:t>
            </a:r>
          </a:p>
          <a:p>
            <a:r>
              <a:rPr lang="en-US" altLang="ko-KR" sz="900" dirty="0">
                <a:latin typeface="나눔고딕" panose="020D0604000000000000" pitchFamily="50" charset="-127"/>
                <a:ea typeface="나눔고딕" panose="020D0604000000000000" pitchFamily="50" charset="-127"/>
              </a:rPr>
              <a:t>	$this-&gt;</a:t>
            </a:r>
            <a:r>
              <a:rPr lang="en-US" altLang="ko-KR" sz="900" dirty="0" err="1">
                <a:latin typeface="나눔고딕" panose="020D0604000000000000" pitchFamily="50" charset="-127"/>
                <a:ea typeface="나눔고딕" panose="020D0604000000000000" pitchFamily="50" charset="-127"/>
              </a:rPr>
              <a:t>usrVersion</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usrVersion</a:t>
            </a:r>
            <a:r>
              <a:rPr lang="en-US" altLang="ko-KR" sz="900" dirty="0">
                <a:latin typeface="나눔고딕" panose="020D0604000000000000" pitchFamily="50" charset="-127"/>
                <a:ea typeface="나눔고딕" panose="020D0604000000000000" pitchFamily="50" charset="-127"/>
              </a:rPr>
              <a:t> ;</a:t>
            </a:r>
          </a:p>
          <a:p>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endParaRPr lang="en-US" altLang="ko-KR" sz="900" dirty="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r>
              <a:rPr lang="ko-KR" altLang="en-US" sz="900" dirty="0" smtClean="0">
                <a:latin typeface="나눔고딕" panose="020D0604000000000000" pitchFamily="50" charset="-127"/>
                <a:ea typeface="나눔고딕" panose="020D0604000000000000" pitchFamily="50" charset="-127"/>
              </a:rPr>
              <a:t>함수원형</a:t>
            </a:r>
            <a:r>
              <a:rPr lang="en-US" altLang="ko-KR" sz="900" dirty="0">
                <a:latin typeface="나눔고딕" panose="020D0604000000000000" pitchFamily="50" charset="-127"/>
                <a:ea typeface="나눔고딕" panose="020D0604000000000000" pitchFamily="50" charset="-127"/>
              </a:rPr>
              <a:t>(Function prototype): function </a:t>
            </a:r>
            <a:r>
              <a:rPr lang="en-US" altLang="ko-KR" sz="900" dirty="0" err="1">
                <a:latin typeface="나눔고딕" panose="020D0604000000000000" pitchFamily="50" charset="-127"/>
                <a:ea typeface="나눔고딕" panose="020D0604000000000000" pitchFamily="50" charset="-127"/>
              </a:rPr>
              <a:t>getResult</a:t>
            </a:r>
            <a:r>
              <a:rPr lang="en-US" altLang="ko-KR" sz="900" dirty="0">
                <a:latin typeface="나눔고딕" panose="020D0604000000000000" pitchFamily="50" charset="-127"/>
                <a:ea typeface="나눔고딕" panose="020D0604000000000000" pitchFamily="50" charset="-127"/>
              </a:rPr>
              <a:t> ( $parameter )</a:t>
            </a:r>
          </a:p>
          <a:p>
            <a:r>
              <a:rPr lang="ko-KR" altLang="en-US" sz="900" dirty="0" smtClean="0">
                <a:latin typeface="나눔고딕" panose="020D0604000000000000" pitchFamily="50" charset="-127"/>
                <a:ea typeface="나눔고딕" panose="020D0604000000000000" pitchFamily="50" charset="-127"/>
              </a:rPr>
              <a:t>작성일자</a:t>
            </a:r>
            <a:r>
              <a:rPr lang="en-US" altLang="ko-KR" sz="900" dirty="0">
                <a:latin typeface="나눔고딕" panose="020D0604000000000000" pitchFamily="50" charset="-127"/>
                <a:ea typeface="나눔고딕" panose="020D0604000000000000" pitchFamily="50" charset="-127"/>
              </a:rPr>
              <a:t>(Date of issue): 2021-04-07 (</a:t>
            </a:r>
            <a:r>
              <a:rPr lang="ko-KR" altLang="en-US" sz="900" dirty="0">
                <a:latin typeface="나눔고딕" panose="020D0604000000000000" pitchFamily="50" charset="-127"/>
                <a:ea typeface="나눔고딕" panose="020D0604000000000000" pitchFamily="50" charset="-127"/>
              </a:rPr>
              <a:t>수요일 </a:t>
            </a:r>
            <a:r>
              <a:rPr lang="en-US" altLang="ko-KR" sz="900" dirty="0">
                <a:latin typeface="나눔고딕" panose="020D0604000000000000" pitchFamily="50" charset="-127"/>
                <a:ea typeface="나눔고딕" panose="020D0604000000000000" pitchFamily="50" charset="-127"/>
              </a:rPr>
              <a:t>/ Wednesday)</a:t>
            </a:r>
          </a:p>
          <a:p>
            <a:r>
              <a:rPr lang="ko-KR" altLang="en-US" sz="900" dirty="0" smtClean="0">
                <a:latin typeface="나눔고딕" panose="020D0604000000000000" pitchFamily="50" charset="-127"/>
                <a:ea typeface="나눔고딕" panose="020D0604000000000000" pitchFamily="50" charset="-127"/>
              </a:rPr>
              <a:t>기능명세</a:t>
            </a:r>
            <a:r>
              <a:rPr lang="en-US" altLang="ko-KR" sz="900" dirty="0">
                <a:latin typeface="나눔고딕" panose="020D0604000000000000" pitchFamily="50" charset="-127"/>
                <a:ea typeface="나눔고딕" panose="020D0604000000000000" pitchFamily="50" charset="-127"/>
              </a:rPr>
              <a:t>(Functional specification): 	</a:t>
            </a:r>
          </a:p>
          <a:p>
            <a:r>
              <a:rPr lang="en-US" altLang="ko-KR" sz="900" dirty="0" smtClean="0">
                <a:latin typeface="나눔고딕" panose="020D0604000000000000" pitchFamily="50" charset="-127"/>
                <a:ea typeface="나눔고딕" panose="020D0604000000000000" pitchFamily="50" charset="-127"/>
              </a:rPr>
              <a:t>1</a:t>
            </a:r>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출력</a:t>
            </a:r>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도도</a:t>
            </a:r>
            <a:r>
              <a:rPr lang="en-US" altLang="ko-KR" sz="900" dirty="0">
                <a:latin typeface="나눔고딕" panose="020D0604000000000000" pitchFamily="50" charset="-127"/>
                <a:ea typeface="나눔고딕" panose="020D0604000000000000" pitchFamily="50" charset="-127"/>
              </a:rPr>
              <a:t>(Dodo), 2021-04-07</a:t>
            </a:r>
          </a:p>
          <a:p>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endParaRPr lang="en-US" altLang="ko-KR" sz="900" dirty="0" smtClean="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public </a:t>
            </a:r>
            <a:r>
              <a:rPr lang="en-US" altLang="ko-KR" sz="900" dirty="0">
                <a:latin typeface="나눔고딕" panose="020D0604000000000000" pitchFamily="50" charset="-127"/>
                <a:ea typeface="나눔고딕" panose="020D0604000000000000" pitchFamily="50" charset="-127"/>
              </a:rPr>
              <a:t>function </a:t>
            </a:r>
            <a:r>
              <a:rPr lang="en-US" altLang="ko-KR" sz="900" dirty="0" err="1">
                <a:latin typeface="나눔고딕" panose="020D0604000000000000" pitchFamily="50" charset="-127"/>
                <a:ea typeface="나눔고딕" panose="020D0604000000000000" pitchFamily="50" charset="-127"/>
              </a:rPr>
              <a:t>getResult</a:t>
            </a:r>
            <a:r>
              <a:rPr lang="en-US" altLang="ko-KR" sz="900" dirty="0">
                <a:latin typeface="나눔고딕" panose="020D0604000000000000" pitchFamily="50" charset="-127"/>
                <a:ea typeface="나눔고딕" panose="020D0604000000000000" pitchFamily="50" charset="-127"/>
              </a:rPr>
              <a:t> ( $choose ) {</a:t>
            </a:r>
          </a:p>
          <a:p>
            <a:r>
              <a:rPr lang="en-US" altLang="ko-KR" sz="900" dirty="0">
                <a:latin typeface="나눔고딕" panose="020D0604000000000000" pitchFamily="50" charset="-127"/>
                <a:ea typeface="나눔고딕" panose="020D0604000000000000" pitchFamily="50" charset="-127"/>
              </a:rPr>
              <a:t>		</a:t>
            </a:r>
          </a:p>
          <a:p>
            <a:r>
              <a:rPr lang="en-US" altLang="ko-KR" sz="900" dirty="0" smtClean="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result = "";</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usrMode</a:t>
            </a:r>
            <a:r>
              <a:rPr lang="en-US" altLang="ko-KR" sz="900" dirty="0">
                <a:latin typeface="나눔고딕" panose="020D0604000000000000" pitchFamily="50" charset="-127"/>
                <a:ea typeface="나눔고딕" panose="020D0604000000000000" pitchFamily="50" charset="-127"/>
              </a:rPr>
              <a:t> = $this-&gt;</a:t>
            </a:r>
            <a:r>
              <a:rPr lang="en-US" altLang="ko-KR" sz="900" dirty="0" err="1">
                <a:latin typeface="나눔고딕" panose="020D0604000000000000" pitchFamily="50" charset="-127"/>
                <a:ea typeface="나눔고딕" panose="020D0604000000000000" pitchFamily="50" charset="-127"/>
              </a:rPr>
              <a:t>getChooseMode</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if </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usrMode</a:t>
            </a:r>
            <a:r>
              <a:rPr lang="en-US" altLang="ko-KR" sz="900" dirty="0">
                <a:latin typeface="나눔고딕" panose="020D0604000000000000" pitchFamily="50" charset="-127"/>
                <a:ea typeface="나눔고딕" panose="020D0604000000000000" pitchFamily="50" charset="-127"/>
              </a:rPr>
              <a:t> == "absolute" ) {	</a:t>
            </a:r>
          </a:p>
          <a:p>
            <a:r>
              <a:rPr lang="en-US" altLang="ko-KR" sz="900" dirty="0">
                <a:latin typeface="나눔고딕" panose="020D0604000000000000" pitchFamily="50" charset="-127"/>
                <a:ea typeface="나눔고딕" panose="020D0604000000000000" pitchFamily="50" charset="-127"/>
              </a:rPr>
              <a:t>		$result = $this-&gt;</a:t>
            </a:r>
            <a:r>
              <a:rPr lang="en-US" altLang="ko-KR" sz="900" dirty="0" err="1">
                <a:latin typeface="나눔고딕" panose="020D0604000000000000" pitchFamily="50" charset="-127"/>
                <a:ea typeface="나눔고딕" panose="020D0604000000000000" pitchFamily="50" charset="-127"/>
              </a:rPr>
              <a:t>getScriptPath</a:t>
            </a:r>
            <a:r>
              <a:rPr lang="en-US" altLang="ko-KR" sz="900" dirty="0">
                <a:latin typeface="나눔고딕" panose="020D0604000000000000" pitchFamily="50" charset="-127"/>
                <a:ea typeface="나눔고딕" panose="020D0604000000000000" pitchFamily="50" charset="-127"/>
              </a:rPr>
              <a:t>( $choose ) ;</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else </a:t>
            </a:r>
            <a:r>
              <a:rPr lang="en-US" altLang="ko-KR" sz="900" dirty="0">
                <a:latin typeface="나눔고딕" panose="020D0604000000000000" pitchFamily="50" charset="-127"/>
                <a:ea typeface="나눔고딕" panose="020D0604000000000000" pitchFamily="50" charset="-127"/>
              </a:rPr>
              <a:t>if ( $</a:t>
            </a:r>
            <a:r>
              <a:rPr lang="en-US" altLang="ko-KR" sz="900" dirty="0" err="1">
                <a:latin typeface="나눔고딕" panose="020D0604000000000000" pitchFamily="50" charset="-127"/>
                <a:ea typeface="나눔고딕" panose="020D0604000000000000" pitchFamily="50" charset="-127"/>
              </a:rPr>
              <a:t>usrMode</a:t>
            </a:r>
            <a:r>
              <a:rPr lang="en-US" altLang="ko-KR" sz="900" dirty="0">
                <a:latin typeface="나눔고딕" panose="020D0604000000000000" pitchFamily="50" charset="-127"/>
                <a:ea typeface="나눔고딕" panose="020D0604000000000000" pitchFamily="50" charset="-127"/>
              </a:rPr>
              <a:t> == "relative" ) {</a:t>
            </a:r>
          </a:p>
          <a:p>
            <a:r>
              <a:rPr lang="en-US" altLang="ko-KR" sz="900" dirty="0">
                <a:latin typeface="나눔고딕" panose="020D0604000000000000" pitchFamily="50" charset="-127"/>
                <a:ea typeface="나눔고딕" panose="020D0604000000000000" pitchFamily="50" charset="-127"/>
              </a:rPr>
              <a:t>		$result = $this-&gt;</a:t>
            </a:r>
            <a:r>
              <a:rPr lang="en-US" altLang="ko-KR" sz="900" dirty="0" err="1">
                <a:latin typeface="나눔고딕" panose="020D0604000000000000" pitchFamily="50" charset="-127"/>
                <a:ea typeface="나눔고딕" panose="020D0604000000000000" pitchFamily="50" charset="-127"/>
              </a:rPr>
              <a:t>getScriptDeployPath</a:t>
            </a:r>
            <a:r>
              <a:rPr lang="en-US" altLang="ko-KR" sz="900" dirty="0">
                <a:latin typeface="나눔고딕" panose="020D0604000000000000" pitchFamily="50" charset="-127"/>
                <a:ea typeface="나눔고딕" panose="020D0604000000000000" pitchFamily="50" charset="-127"/>
              </a:rPr>
              <a:t> ( $choose ) ;</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p:txBody>
      </p:sp>
      <p:sp>
        <p:nvSpPr>
          <p:cNvPr id="10" name="CustomShape 5"/>
          <p:cNvSpPr/>
          <p:nvPr/>
        </p:nvSpPr>
        <p:spPr>
          <a:xfrm>
            <a:off x="4953000" y="1524148"/>
            <a:ext cx="3982866"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         else </a:t>
            </a:r>
            <a:r>
              <a:rPr lang="en-US" altLang="ko-KR" sz="900" dirty="0">
                <a:latin typeface="나눔고딕" panose="020D0604000000000000" pitchFamily="50" charset="-127"/>
                <a:ea typeface="나눔고딕" panose="020D0604000000000000" pitchFamily="50" charset="-127"/>
              </a:rPr>
              <a:t>if ( $</a:t>
            </a:r>
            <a:r>
              <a:rPr lang="en-US" altLang="ko-KR" sz="900" dirty="0" err="1">
                <a:latin typeface="나눔고딕" panose="020D0604000000000000" pitchFamily="50" charset="-127"/>
                <a:ea typeface="나눔고딕" panose="020D0604000000000000" pitchFamily="50" charset="-127"/>
              </a:rPr>
              <a:t>usrMode</a:t>
            </a:r>
            <a:r>
              <a:rPr lang="en-US" altLang="ko-KR" sz="900" dirty="0">
                <a:latin typeface="나눔고딕" panose="020D0604000000000000" pitchFamily="50" charset="-127"/>
                <a:ea typeface="나눔고딕" panose="020D0604000000000000" pitchFamily="50" charset="-127"/>
              </a:rPr>
              <a:t> == "view" ) {</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a:t>
            </a:r>
            <a:r>
              <a:rPr lang="en-US" altLang="ko-KR" sz="900" dirty="0">
                <a:latin typeface="나눔고딕" panose="020D0604000000000000" pitchFamily="50" charset="-127"/>
                <a:ea typeface="나눔고딕" panose="020D0604000000000000" pitchFamily="50" charset="-127"/>
              </a:rPr>
              <a:t>result = $this-&gt;</a:t>
            </a:r>
            <a:r>
              <a:rPr lang="en-US" altLang="ko-KR" sz="900" dirty="0" err="1">
                <a:latin typeface="나눔고딕" panose="020D0604000000000000" pitchFamily="50" charset="-127"/>
                <a:ea typeface="나눔고딕" panose="020D0604000000000000" pitchFamily="50" charset="-127"/>
              </a:rPr>
              <a:t>getScriptDeploy</a:t>
            </a:r>
            <a:r>
              <a:rPr lang="en-US" altLang="ko-KR" sz="900" dirty="0">
                <a:latin typeface="나눔고딕" panose="020D0604000000000000" pitchFamily="50" charset="-127"/>
                <a:ea typeface="나눔고딕" panose="020D0604000000000000" pitchFamily="50" charset="-127"/>
              </a:rPr>
              <a:t>( $choose ) ;</a:t>
            </a:r>
          </a:p>
          <a:p>
            <a:r>
              <a:rPr lang="en-US" altLang="ko-KR" sz="900" dirty="0" smtClean="0">
                <a:latin typeface="나눔고딕" panose="020D0604000000000000" pitchFamily="50" charset="-127"/>
                <a:ea typeface="나눔고딕" panose="020D0604000000000000" pitchFamily="50" charset="-127"/>
              </a:rPr>
              <a:t>           }</a:t>
            </a:r>
            <a:endParaRPr lang="en-US" altLang="ko-KR" sz="900" dirty="0">
              <a:latin typeface="나눔고딕" panose="020D0604000000000000" pitchFamily="50" charset="-127"/>
              <a:ea typeface="나눔고딕" panose="020D0604000000000000" pitchFamily="50" charset="-127"/>
            </a:endParaRPr>
          </a:p>
          <a:p>
            <a:endParaRPr lang="en-US" altLang="ko-KR" sz="900" dirty="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          return </a:t>
            </a:r>
            <a:r>
              <a:rPr lang="en-US" altLang="ko-KR" sz="900" dirty="0">
                <a:latin typeface="나눔고딕" panose="020D0604000000000000" pitchFamily="50" charset="-127"/>
                <a:ea typeface="나눔고딕" panose="020D0604000000000000" pitchFamily="50" charset="-127"/>
              </a:rPr>
              <a:t>$result;</a:t>
            </a:r>
          </a:p>
          <a:p>
            <a:endParaRPr lang="en-US" altLang="ko-KR" sz="900" dirty="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p:txBody>
      </p:sp>
      <p:sp>
        <p:nvSpPr>
          <p:cNvPr id="11" name="CustomShape 5"/>
          <p:cNvSpPr/>
          <p:nvPr/>
        </p:nvSpPr>
        <p:spPr>
          <a:xfrm>
            <a:off x="161480" y="1170960"/>
            <a:ext cx="8774386"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err="1" smtClean="0">
                <a:latin typeface="나눔고딕" panose="020D0604000000000000" pitchFamily="50" charset="-127"/>
                <a:ea typeface="나눔고딕" panose="020D0604000000000000" pitchFamily="50" charset="-127"/>
              </a:rPr>
              <a:t>deliveryScript.php</a:t>
            </a:r>
            <a:endParaRPr lang="en-US" altLang="ko-KR" sz="1100" b="1"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465385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9.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CSS, </a:t>
            </a:r>
            <a:r>
              <a:rPr lang="ko-KR" altLang="en-US" b="1" spc="-151" dirty="0" smtClean="0">
                <a:solidFill>
                  <a:srgbClr val="1C314E"/>
                </a:solidFill>
                <a:latin typeface="나눔고딕"/>
                <a:ea typeface="나눔고딕"/>
              </a:rPr>
              <a:t>자바스크립트 생성</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배포</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도구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25</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161480" y="1524148"/>
            <a:ext cx="4613720"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endParaRPr lang="ko-KR" altLang="en-US" sz="900" dirty="0">
              <a:latin typeface="나눔고딕" panose="020D0604000000000000" pitchFamily="50" charset="-127"/>
              <a:ea typeface="나눔고딕" panose="020D0604000000000000" pitchFamily="50" charset="-127"/>
            </a:endParaRP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a:t>
            </a:r>
          </a:p>
          <a:p>
            <a:r>
              <a:rPr lang="ko-KR" altLang="en-US" sz="900" dirty="0" smtClean="0">
                <a:latin typeface="나눔고딕" panose="020D0604000000000000" pitchFamily="50" charset="-127"/>
                <a:ea typeface="나눔고딕" panose="020D0604000000000000" pitchFamily="50" charset="-127"/>
              </a:rPr>
              <a:t>함수원형</a:t>
            </a:r>
            <a:r>
              <a:rPr lang="en-US" altLang="ko-KR" sz="900" dirty="0">
                <a:latin typeface="나눔고딕" panose="020D0604000000000000" pitchFamily="50" charset="-127"/>
                <a:ea typeface="나눔고딕" panose="020D0604000000000000" pitchFamily="50" charset="-127"/>
              </a:rPr>
              <a:t>(Function prototype): function </a:t>
            </a:r>
            <a:r>
              <a:rPr lang="en-US" altLang="ko-KR" sz="900" dirty="0" err="1">
                <a:latin typeface="나눔고딕" panose="020D0604000000000000" pitchFamily="50" charset="-127"/>
                <a:ea typeface="나눔고딕" panose="020D0604000000000000" pitchFamily="50" charset="-127"/>
              </a:rPr>
              <a:t>getScriptDeployPath</a:t>
            </a:r>
            <a:r>
              <a:rPr lang="en-US" altLang="ko-KR" sz="900" dirty="0">
                <a:latin typeface="나눔고딕" panose="020D0604000000000000" pitchFamily="50" charset="-127"/>
                <a:ea typeface="나눔고딕" panose="020D0604000000000000" pitchFamily="50" charset="-127"/>
              </a:rPr>
              <a:t> ( $parameter )</a:t>
            </a:r>
          </a:p>
          <a:p>
            <a:r>
              <a:rPr lang="ko-KR" altLang="en-US" sz="900" dirty="0" smtClean="0">
                <a:latin typeface="나눔고딕" panose="020D0604000000000000" pitchFamily="50" charset="-127"/>
                <a:ea typeface="나눔고딕" panose="020D0604000000000000" pitchFamily="50" charset="-127"/>
              </a:rPr>
              <a:t>작성일자</a:t>
            </a:r>
            <a:r>
              <a:rPr lang="en-US" altLang="ko-KR" sz="900" dirty="0">
                <a:latin typeface="나눔고딕" panose="020D0604000000000000" pitchFamily="50" charset="-127"/>
                <a:ea typeface="나눔고딕" panose="020D0604000000000000" pitchFamily="50" charset="-127"/>
              </a:rPr>
              <a:t>(Date of issue): 2021-04-07 (</a:t>
            </a:r>
            <a:r>
              <a:rPr lang="ko-KR" altLang="en-US" sz="900" dirty="0">
                <a:latin typeface="나눔고딕" panose="020D0604000000000000" pitchFamily="50" charset="-127"/>
                <a:ea typeface="나눔고딕" panose="020D0604000000000000" pitchFamily="50" charset="-127"/>
              </a:rPr>
              <a:t>수요일 </a:t>
            </a:r>
            <a:r>
              <a:rPr lang="en-US" altLang="ko-KR" sz="900" dirty="0">
                <a:latin typeface="나눔고딕" panose="020D0604000000000000" pitchFamily="50" charset="-127"/>
                <a:ea typeface="나눔고딕" panose="020D0604000000000000" pitchFamily="50" charset="-127"/>
              </a:rPr>
              <a:t>/ Wednesday)</a:t>
            </a:r>
          </a:p>
          <a:p>
            <a:r>
              <a:rPr lang="ko-KR" altLang="en-US" sz="900" dirty="0" smtClean="0">
                <a:latin typeface="나눔고딕" panose="020D0604000000000000" pitchFamily="50" charset="-127"/>
                <a:ea typeface="나눔고딕" panose="020D0604000000000000" pitchFamily="50" charset="-127"/>
              </a:rPr>
              <a:t>기능명세</a:t>
            </a:r>
            <a:r>
              <a:rPr lang="en-US" altLang="ko-KR" sz="900" dirty="0">
                <a:latin typeface="나눔고딕" panose="020D0604000000000000" pitchFamily="50" charset="-127"/>
                <a:ea typeface="나눔고딕" panose="020D0604000000000000" pitchFamily="50" charset="-127"/>
              </a:rPr>
              <a:t>(Functional specification): 	</a:t>
            </a:r>
          </a:p>
          <a:p>
            <a:r>
              <a:rPr lang="en-US" altLang="ko-KR" sz="900" dirty="0" smtClean="0">
                <a:latin typeface="나눔고딕" panose="020D0604000000000000" pitchFamily="50" charset="-127"/>
                <a:ea typeface="나눔고딕" panose="020D0604000000000000" pitchFamily="50" charset="-127"/>
              </a:rPr>
              <a:t>1</a:t>
            </a:r>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배포 경로 지정 </a:t>
            </a:r>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실제 스크립트 파일 경로 가져오기</a:t>
            </a:r>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도도</a:t>
            </a:r>
            <a:r>
              <a:rPr lang="en-US" altLang="ko-KR" sz="900" dirty="0">
                <a:latin typeface="나눔고딕" panose="020D0604000000000000" pitchFamily="50" charset="-127"/>
                <a:ea typeface="나눔고딕" panose="020D0604000000000000" pitchFamily="50" charset="-127"/>
              </a:rPr>
              <a:t>(Dodo), 2021-04-07</a:t>
            </a:r>
          </a:p>
          <a:p>
            <a:r>
              <a:rPr lang="en-US" altLang="ko-KR" sz="900" dirty="0">
                <a:latin typeface="나눔고딕" panose="020D0604000000000000" pitchFamily="50" charset="-127"/>
                <a:ea typeface="나눔고딕" panose="020D0604000000000000" pitchFamily="50" charset="-127"/>
              </a:rPr>
              <a:t>	*/</a:t>
            </a:r>
          </a:p>
          <a:p>
            <a:r>
              <a:rPr lang="en-US" altLang="ko-KR" sz="900" dirty="0" smtClean="0">
                <a:latin typeface="나눔고딕" panose="020D0604000000000000" pitchFamily="50" charset="-127"/>
                <a:ea typeface="나눔고딕" panose="020D0604000000000000" pitchFamily="50" charset="-127"/>
              </a:rPr>
              <a:t>public </a:t>
            </a:r>
            <a:r>
              <a:rPr lang="en-US" altLang="ko-KR" sz="900" dirty="0">
                <a:latin typeface="나눔고딕" panose="020D0604000000000000" pitchFamily="50" charset="-127"/>
                <a:ea typeface="나눔고딕" panose="020D0604000000000000" pitchFamily="50" charset="-127"/>
              </a:rPr>
              <a:t>function </a:t>
            </a:r>
            <a:r>
              <a:rPr lang="en-US" altLang="ko-KR" sz="900" dirty="0" err="1">
                <a:latin typeface="나눔고딕" panose="020D0604000000000000" pitchFamily="50" charset="-127"/>
                <a:ea typeface="나눔고딕" panose="020D0604000000000000" pitchFamily="50" charset="-127"/>
              </a:rPr>
              <a:t>getScriptDeployPath</a:t>
            </a:r>
            <a:r>
              <a:rPr lang="en-US" altLang="ko-KR" sz="900" dirty="0">
                <a:latin typeface="나눔고딕" panose="020D0604000000000000" pitchFamily="50" charset="-127"/>
                <a:ea typeface="나눔고딕" panose="020D0604000000000000" pitchFamily="50" charset="-127"/>
              </a:rPr>
              <a:t>( $choose ) {</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serverURL</a:t>
            </a:r>
            <a:r>
              <a:rPr lang="en-US" altLang="ko-KR" sz="900" dirty="0">
                <a:latin typeface="나눔고딕" panose="020D0604000000000000" pitchFamily="50" charset="-127"/>
                <a:ea typeface="나눔고딕" panose="020D0604000000000000" pitchFamily="50" charset="-127"/>
              </a:rPr>
              <a:t> = $_SERVER['REQUEST_SCHEME'] .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serverURL</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serverURL</a:t>
            </a:r>
            <a:r>
              <a:rPr lang="en-US" altLang="ko-KR" sz="900" dirty="0">
                <a:latin typeface="나눔고딕" panose="020D0604000000000000" pitchFamily="50" charset="-127"/>
                <a:ea typeface="나눔고딕" panose="020D0604000000000000" pitchFamily="50" charset="-127"/>
              </a:rPr>
              <a:t> . $_SERVER['SERVER_ADDR'] . ":" . $_SERVER['SERVER_PORT'];</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realName</a:t>
            </a:r>
            <a:r>
              <a:rPr lang="en-US" altLang="ko-KR" sz="900" dirty="0">
                <a:latin typeface="나눔고딕" panose="020D0604000000000000" pitchFamily="50" charset="-127"/>
                <a:ea typeface="나눔고딕" panose="020D0604000000000000" pitchFamily="50" charset="-127"/>
              </a:rPr>
              <a:t> = $this-&gt;</a:t>
            </a:r>
            <a:r>
              <a:rPr lang="en-US" altLang="ko-KR" sz="900" dirty="0" err="1">
                <a:latin typeface="나눔고딕" panose="020D0604000000000000" pitchFamily="50" charset="-127"/>
                <a:ea typeface="나눔고딕" panose="020D0604000000000000" pitchFamily="50" charset="-127"/>
              </a:rPr>
              <a:t>getScriptPath</a:t>
            </a:r>
            <a:r>
              <a:rPr lang="en-US" altLang="ko-KR" sz="900" dirty="0">
                <a:latin typeface="나눔고딕" panose="020D0604000000000000" pitchFamily="50" charset="-127"/>
                <a:ea typeface="나눔고딕" panose="020D0604000000000000" pitchFamily="50" charset="-127"/>
              </a:rPr>
              <a:t> ( $choose ) ;</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$result =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if ( $</a:t>
            </a:r>
            <a:r>
              <a:rPr lang="en-US" altLang="ko-KR" sz="900" dirty="0" err="1">
                <a:latin typeface="나눔고딕" panose="020D0604000000000000" pitchFamily="50" charset="-127"/>
                <a:ea typeface="나눔고딕" panose="020D0604000000000000" pitchFamily="50" charset="-127"/>
              </a:rPr>
              <a:t>realName</a:t>
            </a:r>
            <a:r>
              <a:rPr lang="en-US" altLang="ko-KR" sz="900" dirty="0">
                <a:latin typeface="나눔고딕" panose="020D0604000000000000" pitchFamily="50" charset="-127"/>
                <a:ea typeface="나눔고딕" panose="020D0604000000000000" pitchFamily="50" charset="-127"/>
              </a:rPr>
              <a:t> != "" ) {</a:t>
            </a:r>
          </a:p>
          <a:p>
            <a:endParaRPr lang="en-US" altLang="ko-KR" sz="900" dirty="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realName</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serverURL</a:t>
            </a:r>
            <a:r>
              <a:rPr lang="en-US" altLang="ko-KR" sz="900" dirty="0">
                <a:latin typeface="나눔고딕" panose="020D0604000000000000" pitchFamily="50" charset="-127"/>
                <a:ea typeface="나눔고딕" panose="020D0604000000000000" pitchFamily="50" charset="-127"/>
              </a:rPr>
              <a:t> . "/" . $</a:t>
            </a:r>
            <a:r>
              <a:rPr lang="en-US" altLang="ko-KR" sz="900" dirty="0" err="1">
                <a:latin typeface="나눔고딕" panose="020D0604000000000000" pitchFamily="50" charset="-127"/>
                <a:ea typeface="나눔고딕" panose="020D0604000000000000" pitchFamily="50" charset="-127"/>
              </a:rPr>
              <a:t>realName</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$result = $</a:t>
            </a:r>
            <a:r>
              <a:rPr lang="en-US" altLang="ko-KR" sz="900" dirty="0" err="1">
                <a:latin typeface="나눔고딕" panose="020D0604000000000000" pitchFamily="50" charset="-127"/>
                <a:ea typeface="나눔고딕" panose="020D0604000000000000" pitchFamily="50" charset="-127"/>
              </a:rPr>
              <a:t>realName</a:t>
            </a:r>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return </a:t>
            </a:r>
            <a:r>
              <a:rPr lang="en-US" altLang="ko-KR" sz="900" dirty="0">
                <a:latin typeface="나눔고딕" panose="020D0604000000000000" pitchFamily="50" charset="-127"/>
                <a:ea typeface="나눔고딕" panose="020D0604000000000000" pitchFamily="50" charset="-127"/>
              </a:rPr>
              <a:t>$result </a:t>
            </a:r>
            <a:r>
              <a:rPr lang="en-US" altLang="ko-KR" sz="900" dirty="0" smtClean="0">
                <a:latin typeface="나눔고딕" panose="020D0604000000000000" pitchFamily="50" charset="-127"/>
                <a:ea typeface="나눔고딕" panose="020D0604000000000000" pitchFamily="50" charset="-127"/>
              </a:rPr>
              <a:t>;</a:t>
            </a:r>
          </a:p>
          <a:p>
            <a:endParaRPr lang="en-US" altLang="ko-KR" sz="900" dirty="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 end of function</a:t>
            </a:r>
          </a:p>
        </p:txBody>
      </p:sp>
      <p:sp>
        <p:nvSpPr>
          <p:cNvPr id="10" name="CustomShape 5"/>
          <p:cNvSpPr/>
          <p:nvPr/>
        </p:nvSpPr>
        <p:spPr>
          <a:xfrm>
            <a:off x="4953000" y="1524148"/>
            <a:ext cx="3982866"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endParaRPr lang="ko-KR" altLang="en-US" sz="900" dirty="0">
              <a:latin typeface="나눔고딕" panose="020D0604000000000000" pitchFamily="50" charset="-127"/>
              <a:ea typeface="나눔고딕" panose="020D0604000000000000" pitchFamily="50" charset="-127"/>
            </a:endParaRP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a:t>
            </a:r>
          </a:p>
          <a:p>
            <a:r>
              <a:rPr lang="ko-KR" altLang="en-US" sz="900" dirty="0" smtClean="0">
                <a:latin typeface="나눔고딕" panose="020D0604000000000000" pitchFamily="50" charset="-127"/>
                <a:ea typeface="나눔고딕" panose="020D0604000000000000" pitchFamily="50" charset="-127"/>
              </a:rPr>
              <a:t>함수원형</a:t>
            </a:r>
            <a:r>
              <a:rPr lang="en-US" altLang="ko-KR" sz="900" dirty="0">
                <a:latin typeface="나눔고딕" panose="020D0604000000000000" pitchFamily="50" charset="-127"/>
                <a:ea typeface="나눔고딕" panose="020D0604000000000000" pitchFamily="50" charset="-127"/>
              </a:rPr>
              <a:t>(Function prototype): function </a:t>
            </a:r>
            <a:r>
              <a:rPr lang="en-US" altLang="ko-KR" sz="900" dirty="0" err="1">
                <a:latin typeface="나눔고딕" panose="020D0604000000000000" pitchFamily="50" charset="-127"/>
                <a:ea typeface="나눔고딕" panose="020D0604000000000000" pitchFamily="50" charset="-127"/>
              </a:rPr>
              <a:t>getScriptDeploy</a:t>
            </a:r>
            <a:r>
              <a:rPr lang="en-US" altLang="ko-KR" sz="900" dirty="0">
                <a:latin typeface="나눔고딕" panose="020D0604000000000000" pitchFamily="50" charset="-127"/>
                <a:ea typeface="나눔고딕" panose="020D0604000000000000" pitchFamily="50" charset="-127"/>
              </a:rPr>
              <a:t> ( $parameter )</a:t>
            </a:r>
          </a:p>
          <a:p>
            <a:r>
              <a:rPr lang="ko-KR" altLang="en-US" sz="900" dirty="0" smtClean="0">
                <a:latin typeface="나눔고딕" panose="020D0604000000000000" pitchFamily="50" charset="-127"/>
                <a:ea typeface="나눔고딕" panose="020D0604000000000000" pitchFamily="50" charset="-127"/>
              </a:rPr>
              <a:t>작성일자</a:t>
            </a:r>
            <a:r>
              <a:rPr lang="en-US" altLang="ko-KR" sz="900" dirty="0">
                <a:latin typeface="나눔고딕" panose="020D0604000000000000" pitchFamily="50" charset="-127"/>
                <a:ea typeface="나눔고딕" panose="020D0604000000000000" pitchFamily="50" charset="-127"/>
              </a:rPr>
              <a:t>(Date of issue): 2021-04-07 (</a:t>
            </a:r>
            <a:r>
              <a:rPr lang="ko-KR" altLang="en-US" sz="900" dirty="0">
                <a:latin typeface="나눔고딕" panose="020D0604000000000000" pitchFamily="50" charset="-127"/>
                <a:ea typeface="나눔고딕" panose="020D0604000000000000" pitchFamily="50" charset="-127"/>
              </a:rPr>
              <a:t>수요일 </a:t>
            </a:r>
            <a:r>
              <a:rPr lang="en-US" altLang="ko-KR" sz="900" dirty="0">
                <a:latin typeface="나눔고딕" panose="020D0604000000000000" pitchFamily="50" charset="-127"/>
                <a:ea typeface="나눔고딕" panose="020D0604000000000000" pitchFamily="50" charset="-127"/>
              </a:rPr>
              <a:t>/ Wednesday)</a:t>
            </a:r>
          </a:p>
          <a:p>
            <a:r>
              <a:rPr lang="ko-KR" altLang="en-US" sz="900" dirty="0" smtClean="0">
                <a:latin typeface="나눔고딕" panose="020D0604000000000000" pitchFamily="50" charset="-127"/>
                <a:ea typeface="나눔고딕" panose="020D0604000000000000" pitchFamily="50" charset="-127"/>
              </a:rPr>
              <a:t>기능명세</a:t>
            </a:r>
            <a:r>
              <a:rPr lang="en-US" altLang="ko-KR" sz="900" dirty="0">
                <a:latin typeface="나눔고딕" panose="020D0604000000000000" pitchFamily="50" charset="-127"/>
                <a:ea typeface="나눔고딕" panose="020D0604000000000000" pitchFamily="50" charset="-127"/>
              </a:rPr>
              <a:t>(Functional specification): 	</a:t>
            </a:r>
          </a:p>
          <a:p>
            <a:r>
              <a:rPr lang="en-US" altLang="ko-KR" sz="900" dirty="0" smtClean="0">
                <a:latin typeface="나눔고딕" panose="020D0604000000000000" pitchFamily="50" charset="-127"/>
                <a:ea typeface="나눔고딕" panose="020D0604000000000000" pitchFamily="50" charset="-127"/>
              </a:rPr>
              <a:t>1</a:t>
            </a:r>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배포 경로 지정 </a:t>
            </a:r>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실제 스크립트 파일 경로 가져오기</a:t>
            </a:r>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도도</a:t>
            </a:r>
            <a:r>
              <a:rPr lang="en-US" altLang="ko-KR" sz="900" dirty="0">
                <a:latin typeface="나눔고딕" panose="020D0604000000000000" pitchFamily="50" charset="-127"/>
                <a:ea typeface="나눔고딕" panose="020D0604000000000000" pitchFamily="50" charset="-127"/>
              </a:rPr>
              <a:t>(Dodo), 2021-04-07</a:t>
            </a:r>
          </a:p>
          <a:p>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public </a:t>
            </a:r>
            <a:r>
              <a:rPr lang="en-US" altLang="ko-KR" sz="900" dirty="0">
                <a:latin typeface="나눔고딕" panose="020D0604000000000000" pitchFamily="50" charset="-127"/>
                <a:ea typeface="나눔고딕" panose="020D0604000000000000" pitchFamily="50" charset="-127"/>
              </a:rPr>
              <a:t>function </a:t>
            </a:r>
            <a:r>
              <a:rPr lang="en-US" altLang="ko-KR" sz="900" dirty="0" err="1">
                <a:latin typeface="나눔고딕" panose="020D0604000000000000" pitchFamily="50" charset="-127"/>
                <a:ea typeface="나눔고딕" panose="020D0604000000000000" pitchFamily="50" charset="-127"/>
              </a:rPr>
              <a:t>getScriptDeploy</a:t>
            </a:r>
            <a:r>
              <a:rPr lang="en-US" altLang="ko-KR" sz="900" dirty="0">
                <a:latin typeface="나눔고딕" panose="020D0604000000000000" pitchFamily="50" charset="-127"/>
                <a:ea typeface="나눔고딕" panose="020D0604000000000000" pitchFamily="50" charset="-127"/>
              </a:rPr>
              <a:t>( $choose ) {</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realDir</a:t>
            </a:r>
            <a:r>
              <a:rPr lang="en-US" altLang="ko-KR" sz="900" dirty="0">
                <a:latin typeface="나눔고딕" panose="020D0604000000000000" pitchFamily="50" charset="-127"/>
                <a:ea typeface="나눔고딕" panose="020D0604000000000000" pitchFamily="50" charset="-127"/>
              </a:rPr>
              <a:t> = $_SERVER['CONTEXT_DOCUMENT_ROOT'] ;</a:t>
            </a:r>
          </a:p>
          <a:p>
            <a:r>
              <a:rPr lang="en-US" altLang="ko-KR" sz="900" dirty="0" smtClean="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realName</a:t>
            </a:r>
            <a:r>
              <a:rPr lang="en-US" altLang="ko-KR" sz="900" dirty="0">
                <a:latin typeface="나눔고딕" panose="020D0604000000000000" pitchFamily="50" charset="-127"/>
                <a:ea typeface="나눔고딕" panose="020D0604000000000000" pitchFamily="50" charset="-127"/>
              </a:rPr>
              <a:t> = $this-&gt;</a:t>
            </a:r>
            <a:r>
              <a:rPr lang="en-US" altLang="ko-KR" sz="900" dirty="0" err="1">
                <a:latin typeface="나눔고딕" panose="020D0604000000000000" pitchFamily="50" charset="-127"/>
                <a:ea typeface="나눔고딕" panose="020D0604000000000000" pitchFamily="50" charset="-127"/>
              </a:rPr>
              <a:t>getScriptPath</a:t>
            </a:r>
            <a:r>
              <a:rPr lang="en-US" altLang="ko-KR" sz="900" dirty="0">
                <a:latin typeface="나눔고딕" panose="020D0604000000000000" pitchFamily="50" charset="-127"/>
                <a:ea typeface="나눔고딕" panose="020D0604000000000000" pitchFamily="50" charset="-127"/>
              </a:rPr>
              <a:t> ( $choose ) ;</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a:t>
            </a:r>
            <a:r>
              <a:rPr lang="en-US" altLang="ko-KR" sz="900" dirty="0">
                <a:latin typeface="나눔고딕" panose="020D0604000000000000" pitchFamily="50" charset="-127"/>
                <a:ea typeface="나눔고딕" panose="020D0604000000000000" pitchFamily="50" charset="-127"/>
              </a:rPr>
              <a:t>result =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if </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realName</a:t>
            </a:r>
            <a:r>
              <a:rPr lang="en-US" altLang="ko-KR" sz="900" dirty="0">
                <a:latin typeface="나눔고딕" panose="020D0604000000000000" pitchFamily="50" charset="-127"/>
                <a:ea typeface="나눔고딕" panose="020D0604000000000000" pitchFamily="50" charset="-127"/>
              </a:rPr>
              <a:t> != "" ) {</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realName</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realDir</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realName</a:t>
            </a:r>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파일 열기</a:t>
            </a:r>
          </a:p>
          <a:p>
            <a:r>
              <a:rPr lang="en-US" altLang="ko-KR" sz="900" dirty="0" smtClean="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fp</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fopen</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realName</a:t>
            </a:r>
            <a:r>
              <a:rPr lang="en-US" altLang="ko-KR" sz="900" dirty="0">
                <a:latin typeface="나눔고딕" panose="020D0604000000000000" pitchFamily="50" charset="-127"/>
                <a:ea typeface="나눔고딕" panose="020D0604000000000000" pitchFamily="50" charset="-127"/>
              </a:rPr>
              <a:t>, "r") or die( "</a:t>
            </a:r>
            <a:r>
              <a:rPr lang="ko-KR" altLang="en-US" sz="900" dirty="0">
                <a:latin typeface="나눔고딕" panose="020D0604000000000000" pitchFamily="50" charset="-127"/>
                <a:ea typeface="나눔고딕" panose="020D0604000000000000" pitchFamily="50" charset="-127"/>
              </a:rPr>
              <a:t>파일을 열 수 없습니다</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 $result = "&lt;script&gt;";</a:t>
            </a:r>
          </a:p>
          <a:p>
            <a:r>
              <a:rPr lang="en-US" altLang="ko-KR" sz="900" dirty="0">
                <a:latin typeface="나눔고딕" panose="020D0604000000000000" pitchFamily="50" charset="-127"/>
                <a:ea typeface="나눔고딕" panose="020D0604000000000000" pitchFamily="50" charset="-127"/>
              </a:rPr>
              <a:t>	// </a:t>
            </a:r>
            <a:r>
              <a:rPr lang="ko-KR" altLang="en-US" sz="900" dirty="0">
                <a:latin typeface="나눔고딕" panose="020D0604000000000000" pitchFamily="50" charset="-127"/>
                <a:ea typeface="나눔고딕" panose="020D0604000000000000" pitchFamily="50" charset="-127"/>
              </a:rPr>
              <a:t>파일 내용 출력</a:t>
            </a: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while( ! </a:t>
            </a:r>
            <a:r>
              <a:rPr lang="en-US" altLang="ko-KR" sz="900" dirty="0" err="1">
                <a:latin typeface="나눔고딕" panose="020D0604000000000000" pitchFamily="50" charset="-127"/>
                <a:ea typeface="나눔고딕" panose="020D0604000000000000" pitchFamily="50" charset="-127"/>
              </a:rPr>
              <a:t>feof</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fp</a:t>
            </a:r>
            <a:r>
              <a:rPr lang="en-US" altLang="ko-KR" sz="900" dirty="0">
                <a:latin typeface="나눔고딕" panose="020D0604000000000000" pitchFamily="50" charset="-127"/>
                <a:ea typeface="나눔고딕" panose="020D0604000000000000" pitchFamily="50" charset="-127"/>
              </a:rPr>
              <a:t> ) ) {</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	$result = $result . </a:t>
            </a:r>
            <a:r>
              <a:rPr lang="en-US" altLang="ko-KR" sz="900" dirty="0" err="1">
                <a:latin typeface="나눔고딕" panose="020D0604000000000000" pitchFamily="50" charset="-127"/>
                <a:ea typeface="나눔고딕" panose="020D0604000000000000" pitchFamily="50" charset="-127"/>
              </a:rPr>
              <a:t>fgets</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fp</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$result = $result . "&lt;/script</a:t>
            </a:r>
            <a:r>
              <a:rPr lang="en-US" altLang="ko-KR" sz="900" dirty="0" smtClean="0">
                <a:latin typeface="나눔고딕" panose="020D0604000000000000" pitchFamily="50" charset="-127"/>
                <a:ea typeface="나눔고딕" panose="020D0604000000000000" pitchFamily="50" charset="-127"/>
              </a:rPr>
              <a:t>&gt;";</a:t>
            </a:r>
            <a:endParaRPr lang="en-US" altLang="ko-KR" sz="900" dirty="0">
              <a:latin typeface="나눔고딕" panose="020D0604000000000000" pitchFamily="50" charset="-127"/>
              <a:ea typeface="나눔고딕" panose="020D0604000000000000" pitchFamily="50" charset="-127"/>
            </a:endParaRPr>
          </a:p>
        </p:txBody>
      </p:sp>
      <p:sp>
        <p:nvSpPr>
          <p:cNvPr id="11" name="CustomShape 5"/>
          <p:cNvSpPr/>
          <p:nvPr/>
        </p:nvSpPr>
        <p:spPr>
          <a:xfrm>
            <a:off x="161480" y="1170960"/>
            <a:ext cx="8774386"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err="1" smtClean="0">
                <a:latin typeface="나눔고딕" panose="020D0604000000000000" pitchFamily="50" charset="-127"/>
                <a:ea typeface="나눔고딕" panose="020D0604000000000000" pitchFamily="50" charset="-127"/>
              </a:rPr>
              <a:t>deliveryScript.php</a:t>
            </a:r>
            <a:endParaRPr lang="en-US" altLang="ko-KR" sz="1100" b="1"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410773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9.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CSS, </a:t>
            </a:r>
            <a:r>
              <a:rPr lang="ko-KR" altLang="en-US" b="1" spc="-151" dirty="0" smtClean="0">
                <a:solidFill>
                  <a:srgbClr val="1C314E"/>
                </a:solidFill>
                <a:latin typeface="나눔고딕"/>
                <a:ea typeface="나눔고딕"/>
              </a:rPr>
              <a:t>자바스크립트 생성</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배포</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도구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26</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161480" y="1524148"/>
            <a:ext cx="4613720"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 </a:t>
            </a:r>
            <a:r>
              <a:rPr lang="ko-KR" altLang="en-US" sz="900" dirty="0">
                <a:latin typeface="나눔고딕" panose="020D0604000000000000" pitchFamily="50" charset="-127"/>
                <a:ea typeface="나눔고딕" panose="020D0604000000000000" pitchFamily="50" charset="-127"/>
              </a:rPr>
              <a:t>파일 닫기</a:t>
            </a:r>
          </a:p>
          <a:p>
            <a:r>
              <a:rPr lang="ko-KR" altLang="en-US"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fclose</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fp</a:t>
            </a:r>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return $result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 // end of function</a:t>
            </a:r>
          </a:p>
        </p:txBody>
      </p:sp>
      <p:sp>
        <p:nvSpPr>
          <p:cNvPr id="10" name="CustomShape 5"/>
          <p:cNvSpPr/>
          <p:nvPr/>
        </p:nvSpPr>
        <p:spPr>
          <a:xfrm>
            <a:off x="4953000" y="1524148"/>
            <a:ext cx="3982866"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endParaRPr lang="ko-KR" altLang="en-US" sz="900" dirty="0">
              <a:latin typeface="나눔고딕" panose="020D0604000000000000" pitchFamily="50" charset="-127"/>
              <a:ea typeface="나눔고딕" panose="020D0604000000000000" pitchFamily="50" charset="-127"/>
            </a:endParaRP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a:t>
            </a:r>
          </a:p>
          <a:p>
            <a:r>
              <a:rPr lang="ko-KR" altLang="en-US" sz="900" dirty="0" smtClean="0">
                <a:latin typeface="나눔고딕" panose="020D0604000000000000" pitchFamily="50" charset="-127"/>
                <a:ea typeface="나눔고딕" panose="020D0604000000000000" pitchFamily="50" charset="-127"/>
              </a:rPr>
              <a:t>함수원형</a:t>
            </a:r>
            <a:r>
              <a:rPr lang="en-US" altLang="ko-KR" sz="900" dirty="0">
                <a:latin typeface="나눔고딕" panose="020D0604000000000000" pitchFamily="50" charset="-127"/>
                <a:ea typeface="나눔고딕" panose="020D0604000000000000" pitchFamily="50" charset="-127"/>
              </a:rPr>
              <a:t>(Function prototype): function </a:t>
            </a:r>
            <a:r>
              <a:rPr lang="en-US" altLang="ko-KR" sz="900" dirty="0" err="1">
                <a:latin typeface="나눔고딕" panose="020D0604000000000000" pitchFamily="50" charset="-127"/>
                <a:ea typeface="나눔고딕" panose="020D0604000000000000" pitchFamily="50" charset="-127"/>
              </a:rPr>
              <a:t>getScriptPath</a:t>
            </a:r>
            <a:r>
              <a:rPr lang="en-US" altLang="ko-KR" sz="900" dirty="0">
                <a:latin typeface="나눔고딕" panose="020D0604000000000000" pitchFamily="50" charset="-127"/>
                <a:ea typeface="나눔고딕" panose="020D0604000000000000" pitchFamily="50" charset="-127"/>
              </a:rPr>
              <a:t> ( $parameter )</a:t>
            </a:r>
          </a:p>
          <a:p>
            <a:r>
              <a:rPr lang="ko-KR" altLang="en-US" sz="900" dirty="0" smtClean="0">
                <a:latin typeface="나눔고딕" panose="020D0604000000000000" pitchFamily="50" charset="-127"/>
                <a:ea typeface="나눔고딕" panose="020D0604000000000000" pitchFamily="50" charset="-127"/>
              </a:rPr>
              <a:t>작성일자</a:t>
            </a:r>
            <a:r>
              <a:rPr lang="en-US" altLang="ko-KR" sz="900" dirty="0">
                <a:latin typeface="나눔고딕" panose="020D0604000000000000" pitchFamily="50" charset="-127"/>
                <a:ea typeface="나눔고딕" panose="020D0604000000000000" pitchFamily="50" charset="-127"/>
              </a:rPr>
              <a:t>(Date of issue): 2021-04-07 (</a:t>
            </a:r>
            <a:r>
              <a:rPr lang="ko-KR" altLang="en-US" sz="900" dirty="0">
                <a:latin typeface="나눔고딕" panose="020D0604000000000000" pitchFamily="50" charset="-127"/>
                <a:ea typeface="나눔고딕" panose="020D0604000000000000" pitchFamily="50" charset="-127"/>
              </a:rPr>
              <a:t>수요일 </a:t>
            </a:r>
            <a:r>
              <a:rPr lang="en-US" altLang="ko-KR" sz="900" dirty="0">
                <a:latin typeface="나눔고딕" panose="020D0604000000000000" pitchFamily="50" charset="-127"/>
                <a:ea typeface="나눔고딕" panose="020D0604000000000000" pitchFamily="50" charset="-127"/>
              </a:rPr>
              <a:t>/ Wednesday)</a:t>
            </a:r>
          </a:p>
          <a:p>
            <a:r>
              <a:rPr lang="ko-KR" altLang="en-US" sz="900" dirty="0" smtClean="0">
                <a:latin typeface="나눔고딕" panose="020D0604000000000000" pitchFamily="50" charset="-127"/>
                <a:ea typeface="나눔고딕" panose="020D0604000000000000" pitchFamily="50" charset="-127"/>
              </a:rPr>
              <a:t>기능명세</a:t>
            </a:r>
            <a:r>
              <a:rPr lang="en-US" altLang="ko-KR" sz="900" dirty="0">
                <a:latin typeface="나눔고딕" panose="020D0604000000000000" pitchFamily="50" charset="-127"/>
                <a:ea typeface="나눔고딕" panose="020D0604000000000000" pitchFamily="50" charset="-127"/>
              </a:rPr>
              <a:t>(Functional specification): 	</a:t>
            </a:r>
          </a:p>
          <a:p>
            <a:r>
              <a:rPr lang="en-US" altLang="ko-KR" sz="900" dirty="0" smtClean="0">
                <a:latin typeface="나눔고딕" panose="020D0604000000000000" pitchFamily="50" charset="-127"/>
                <a:ea typeface="나눔고딕" panose="020D0604000000000000" pitchFamily="50" charset="-127"/>
              </a:rPr>
              <a:t>1</a:t>
            </a:r>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실제 스크립트 파일 경로 가져오기</a:t>
            </a:r>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도도</a:t>
            </a:r>
            <a:r>
              <a:rPr lang="en-US" altLang="ko-KR" sz="900" dirty="0">
                <a:latin typeface="나눔고딕" panose="020D0604000000000000" pitchFamily="50" charset="-127"/>
                <a:ea typeface="나눔고딕" panose="020D0604000000000000" pitchFamily="50" charset="-127"/>
              </a:rPr>
              <a:t>(Dodo), 2021-04-07</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public function </a:t>
            </a:r>
            <a:r>
              <a:rPr lang="en-US" altLang="ko-KR" sz="900" dirty="0" err="1">
                <a:latin typeface="나눔고딕" panose="020D0604000000000000" pitchFamily="50" charset="-127"/>
                <a:ea typeface="나눔고딕" panose="020D0604000000000000" pitchFamily="50" charset="-127"/>
              </a:rPr>
              <a:t>getScriptPath</a:t>
            </a:r>
            <a:r>
              <a:rPr lang="en-US" altLang="ko-KR" sz="900" dirty="0">
                <a:latin typeface="나눔고딕" panose="020D0604000000000000" pitchFamily="50" charset="-127"/>
                <a:ea typeface="나눔고딕" panose="020D0604000000000000" pitchFamily="50" charset="-127"/>
              </a:rPr>
              <a:t>( $choose )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pjtName</a:t>
            </a:r>
            <a:r>
              <a:rPr lang="en-US" altLang="ko-KR" sz="900" dirty="0">
                <a:latin typeface="나눔고딕" panose="020D0604000000000000" pitchFamily="50" charset="-127"/>
                <a:ea typeface="나눔고딕" panose="020D0604000000000000" pitchFamily="50" charset="-127"/>
              </a:rPr>
              <a:t> = $this-&gt;</a:t>
            </a:r>
            <a:r>
              <a:rPr lang="en-US" altLang="ko-KR" sz="900" dirty="0" err="1">
                <a:latin typeface="나눔고딕" panose="020D0604000000000000" pitchFamily="50" charset="-127"/>
                <a:ea typeface="나눔고딕" panose="020D0604000000000000" pitchFamily="50" charset="-127"/>
              </a:rPr>
              <a:t>projectName</a:t>
            </a:r>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a:t>
            </a:r>
            <a:r>
              <a:rPr lang="en-US" altLang="ko-KR" sz="900" dirty="0">
                <a:latin typeface="나눔고딕" panose="020D0604000000000000" pitchFamily="50" charset="-127"/>
                <a:ea typeface="나눔고딕" panose="020D0604000000000000" pitchFamily="50" charset="-127"/>
              </a:rPr>
              <a:t>	</a:t>
            </a:r>
            <a:endParaRPr lang="en-US" altLang="ko-KR" sz="900" dirty="0" smtClean="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pjtDir</a:t>
            </a:r>
            <a:r>
              <a:rPr lang="en-US" altLang="ko-KR" sz="900" dirty="0">
                <a:latin typeface="나눔고딕" panose="020D0604000000000000" pitchFamily="50" charset="-127"/>
                <a:ea typeface="나눔고딕" panose="020D0604000000000000" pitchFamily="50" charset="-127"/>
              </a:rPr>
              <a:t> = $this-&gt;</a:t>
            </a:r>
            <a:r>
              <a:rPr lang="en-US" altLang="ko-KR" sz="900" dirty="0" err="1">
                <a:latin typeface="나눔고딕" panose="020D0604000000000000" pitchFamily="50" charset="-127"/>
                <a:ea typeface="나눔고딕" panose="020D0604000000000000" pitchFamily="50" charset="-127"/>
              </a:rPr>
              <a:t>projectDir</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pjtVersion</a:t>
            </a:r>
            <a:r>
              <a:rPr lang="en-US" altLang="ko-KR" sz="900" dirty="0">
                <a:latin typeface="나눔고딕" panose="020D0604000000000000" pitchFamily="50" charset="-127"/>
                <a:ea typeface="나눔고딕" panose="020D0604000000000000" pitchFamily="50" charset="-127"/>
              </a:rPr>
              <a:t> = $this-&gt;</a:t>
            </a:r>
            <a:r>
              <a:rPr lang="en-US" altLang="ko-KR" sz="900" dirty="0" err="1">
                <a:latin typeface="나눔고딕" panose="020D0604000000000000" pitchFamily="50" charset="-127"/>
                <a:ea typeface="나눔고딕" panose="020D0604000000000000" pitchFamily="50" charset="-127"/>
              </a:rPr>
              <a:t>projectVersion</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usrVersion</a:t>
            </a:r>
            <a:r>
              <a:rPr lang="en-US" altLang="ko-KR" sz="900" dirty="0">
                <a:latin typeface="나눔고딕" panose="020D0604000000000000" pitchFamily="50" charset="-127"/>
                <a:ea typeface="나눔고딕" panose="020D0604000000000000" pitchFamily="50" charset="-127"/>
              </a:rPr>
              <a:t> = $this-&gt;</a:t>
            </a:r>
            <a:r>
              <a:rPr lang="en-US" altLang="ko-KR" sz="900" dirty="0" err="1">
                <a:latin typeface="나눔고딕" panose="020D0604000000000000" pitchFamily="50" charset="-127"/>
                <a:ea typeface="나눔고딕" panose="020D0604000000000000" pitchFamily="50" charset="-127"/>
              </a:rPr>
              <a:t>getUsrVersion</a:t>
            </a:r>
            <a:r>
              <a:rPr lang="en-US" altLang="ko-KR" sz="900" dirty="0">
                <a:latin typeface="나눔고딕" panose="020D0604000000000000" pitchFamily="50" charset="-127"/>
                <a:ea typeface="나눔고딕" panose="020D0604000000000000" pitchFamily="50" charset="-127"/>
              </a:rPr>
              <a:t> ( )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resultVersion</a:t>
            </a:r>
            <a:r>
              <a:rPr lang="en-US" altLang="ko-KR" sz="900" dirty="0">
                <a:latin typeface="나눔고딕" panose="020D0604000000000000" pitchFamily="50" charset="-127"/>
                <a:ea typeface="나눔고딕" panose="020D0604000000000000" pitchFamily="50" charset="-127"/>
              </a:rPr>
              <a:t> = -1;</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realName</a:t>
            </a:r>
            <a:r>
              <a:rPr lang="en-US" altLang="ko-KR" sz="900" dirty="0">
                <a:latin typeface="나눔고딕" panose="020D0604000000000000" pitchFamily="50" charset="-127"/>
                <a:ea typeface="나눔고딕" panose="020D0604000000000000" pitchFamily="50" charset="-127"/>
              </a:rPr>
              <a:t> = "" ;</a:t>
            </a:r>
          </a:p>
          <a:p>
            <a:r>
              <a:rPr lang="en-US" altLang="ko-KR" sz="900" dirty="0">
                <a:latin typeface="나눔고딕" panose="020D0604000000000000" pitchFamily="50" charset="-127"/>
                <a:ea typeface="나눔고딕" panose="020D0604000000000000" pitchFamily="50" charset="-127"/>
              </a:rPr>
              <a:t>	$index = $this-&gt;</a:t>
            </a:r>
            <a:r>
              <a:rPr lang="en-US" altLang="ko-KR" sz="900" dirty="0" err="1">
                <a:latin typeface="나눔고딕" panose="020D0604000000000000" pitchFamily="50" charset="-127"/>
                <a:ea typeface="나눔고딕" panose="020D0604000000000000" pitchFamily="50" charset="-127"/>
              </a:rPr>
              <a:t>getIdentifyScript</a:t>
            </a:r>
            <a:r>
              <a:rPr lang="en-US" altLang="ko-KR" sz="900" dirty="0">
                <a:latin typeface="나눔고딕" panose="020D0604000000000000" pitchFamily="50" charset="-127"/>
                <a:ea typeface="나눔고딕" panose="020D0604000000000000" pitchFamily="50" charset="-127"/>
              </a:rPr>
              <a:t> ( $choose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if ( $index != -1 ){</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if ( $</a:t>
            </a:r>
            <a:r>
              <a:rPr lang="en-US" altLang="ko-KR" sz="900" dirty="0" err="1">
                <a:latin typeface="나눔고딕" panose="020D0604000000000000" pitchFamily="50" charset="-127"/>
                <a:ea typeface="나눔고딕" panose="020D0604000000000000" pitchFamily="50" charset="-127"/>
              </a:rPr>
              <a:t>usrVersion</a:t>
            </a:r>
            <a:r>
              <a:rPr lang="en-US" altLang="ko-KR" sz="900" dirty="0">
                <a:latin typeface="나눔고딕" panose="020D0604000000000000" pitchFamily="50" charset="-127"/>
                <a:ea typeface="나눔고딕" panose="020D0604000000000000" pitchFamily="50" charset="-127"/>
              </a:rPr>
              <a:t> != "none" ) {</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resultVersion</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usrVersion</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else{</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resultVersion</a:t>
            </a:r>
            <a:r>
              <a:rPr lang="en-US" altLang="ko-KR" sz="900" dirty="0">
                <a:latin typeface="나눔고딕" panose="020D0604000000000000" pitchFamily="50" charset="-127"/>
                <a:ea typeface="나눔고딕" panose="020D0604000000000000" pitchFamily="50" charset="-127"/>
              </a:rPr>
              <a:t> = $this-&gt;</a:t>
            </a:r>
            <a:r>
              <a:rPr lang="en-US" altLang="ko-KR" sz="900" dirty="0" err="1">
                <a:latin typeface="나눔고딕" panose="020D0604000000000000" pitchFamily="50" charset="-127"/>
                <a:ea typeface="나눔고딕" panose="020D0604000000000000" pitchFamily="50" charset="-127"/>
              </a:rPr>
              <a:t>projectVersion</a:t>
            </a:r>
            <a:r>
              <a:rPr lang="en-US" altLang="ko-KR" sz="900" dirty="0">
                <a:latin typeface="나눔고딕" panose="020D0604000000000000" pitchFamily="50" charset="-127"/>
                <a:ea typeface="나눔고딕" panose="020D0604000000000000" pitchFamily="50" charset="-127"/>
              </a:rPr>
              <a:t> [ $index ] ;</a:t>
            </a:r>
          </a:p>
          <a:p>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p:txBody>
      </p:sp>
      <p:sp>
        <p:nvSpPr>
          <p:cNvPr id="11" name="CustomShape 5"/>
          <p:cNvSpPr/>
          <p:nvPr/>
        </p:nvSpPr>
        <p:spPr>
          <a:xfrm>
            <a:off x="161480" y="1170960"/>
            <a:ext cx="8774386"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err="1" smtClean="0">
                <a:latin typeface="나눔고딕" panose="020D0604000000000000" pitchFamily="50" charset="-127"/>
                <a:ea typeface="나눔고딕" panose="020D0604000000000000" pitchFamily="50" charset="-127"/>
              </a:rPr>
              <a:t>deliveryScript.php</a:t>
            </a:r>
            <a:endParaRPr lang="en-US" altLang="ko-KR" sz="1100" b="1"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665513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9.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CSS, </a:t>
            </a:r>
            <a:r>
              <a:rPr lang="ko-KR" altLang="en-US" b="1" spc="-151" dirty="0" smtClean="0">
                <a:solidFill>
                  <a:srgbClr val="1C314E"/>
                </a:solidFill>
                <a:latin typeface="나눔고딕"/>
                <a:ea typeface="나눔고딕"/>
              </a:rPr>
              <a:t>자바스크립트 생성</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배포</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도구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27</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161480" y="1524148"/>
            <a:ext cx="4613720"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realName</a:t>
            </a:r>
            <a:r>
              <a:rPr lang="en-US" altLang="ko-KR" sz="900" dirty="0">
                <a:latin typeface="나눔고딕" panose="020D0604000000000000" pitchFamily="50" charset="-127"/>
                <a:ea typeface="나눔고딕" panose="020D0604000000000000" pitchFamily="50" charset="-127"/>
              </a:rPr>
              <a:t> = $this-&gt;</a:t>
            </a:r>
            <a:r>
              <a:rPr lang="en-US" altLang="ko-KR" sz="900" dirty="0" err="1">
                <a:latin typeface="나눔고딕" panose="020D0604000000000000" pitchFamily="50" charset="-127"/>
                <a:ea typeface="나눔고딕" panose="020D0604000000000000" pitchFamily="50" charset="-127"/>
              </a:rPr>
              <a:t>commonDir</a:t>
            </a:r>
            <a:r>
              <a:rPr lang="en-US" altLang="ko-KR" sz="900" dirty="0">
                <a:latin typeface="나눔고딕" panose="020D0604000000000000" pitchFamily="50" charset="-127"/>
                <a:ea typeface="나눔고딕" panose="020D0604000000000000" pitchFamily="50" charset="-127"/>
              </a:rPr>
              <a:t> . "/" . $this-&gt;</a:t>
            </a:r>
            <a:r>
              <a:rPr lang="en-US" altLang="ko-KR" sz="900" dirty="0" err="1">
                <a:latin typeface="나눔고딕" panose="020D0604000000000000" pitchFamily="50" charset="-127"/>
                <a:ea typeface="나눔고딕" panose="020D0604000000000000" pitchFamily="50" charset="-127"/>
              </a:rPr>
              <a:t>serviceDir</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realName</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realName</a:t>
            </a:r>
            <a:r>
              <a:rPr lang="en-US" altLang="ko-KR" sz="900" dirty="0">
                <a:latin typeface="나눔고딕" panose="020D0604000000000000" pitchFamily="50" charset="-127"/>
                <a:ea typeface="나눔고딕" panose="020D0604000000000000" pitchFamily="50" charset="-127"/>
              </a:rPr>
              <a:t> . "/" . $this-&gt;</a:t>
            </a:r>
            <a:r>
              <a:rPr lang="en-US" altLang="ko-KR" sz="900" dirty="0" err="1">
                <a:latin typeface="나눔고딕" panose="020D0604000000000000" pitchFamily="50" charset="-127"/>
                <a:ea typeface="나눔고딕" panose="020D0604000000000000" pitchFamily="50" charset="-127"/>
              </a:rPr>
              <a:t>javascriptDir</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realName</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realName</a:t>
            </a:r>
            <a:r>
              <a:rPr lang="en-US" altLang="ko-KR" sz="900" dirty="0">
                <a:latin typeface="나눔고딕" panose="020D0604000000000000" pitchFamily="50" charset="-127"/>
                <a:ea typeface="나눔고딕" panose="020D0604000000000000" pitchFamily="50" charset="-127"/>
              </a:rPr>
              <a:t> . "/" . $this-&gt;</a:t>
            </a:r>
            <a:r>
              <a:rPr lang="en-US" altLang="ko-KR" sz="900" dirty="0" err="1">
                <a:latin typeface="나눔고딕" panose="020D0604000000000000" pitchFamily="50" charset="-127"/>
                <a:ea typeface="나눔고딕" panose="020D0604000000000000" pitchFamily="50" charset="-127"/>
              </a:rPr>
              <a:t>projectDir</a:t>
            </a:r>
            <a:r>
              <a:rPr lang="en-US" altLang="ko-KR" sz="900" dirty="0">
                <a:latin typeface="나눔고딕" panose="020D0604000000000000" pitchFamily="50" charset="-127"/>
                <a:ea typeface="나눔고딕" panose="020D0604000000000000" pitchFamily="50" charset="-127"/>
              </a:rPr>
              <a:t> [ $index ]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realName</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realName</a:t>
            </a:r>
            <a:r>
              <a:rPr lang="en-US" altLang="ko-KR" sz="900" dirty="0">
                <a:latin typeface="나눔고딕" panose="020D0604000000000000" pitchFamily="50" charset="-127"/>
                <a:ea typeface="나눔고딕" panose="020D0604000000000000" pitchFamily="50" charset="-127"/>
              </a:rPr>
              <a:t> . "/" . $</a:t>
            </a:r>
            <a:r>
              <a:rPr lang="en-US" altLang="ko-KR" sz="900" dirty="0" err="1">
                <a:latin typeface="나눔고딕" panose="020D0604000000000000" pitchFamily="50" charset="-127"/>
                <a:ea typeface="나눔고딕" panose="020D0604000000000000" pitchFamily="50" charset="-127"/>
              </a:rPr>
              <a:t>resultVersion</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realName</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realName</a:t>
            </a:r>
            <a:r>
              <a:rPr lang="en-US" altLang="ko-KR" sz="900" dirty="0">
                <a:latin typeface="나눔고딕" panose="020D0604000000000000" pitchFamily="50" charset="-127"/>
                <a:ea typeface="나눔고딕" panose="020D0604000000000000" pitchFamily="50" charset="-127"/>
              </a:rPr>
              <a:t> . "/" . $this-&gt;</a:t>
            </a:r>
            <a:r>
              <a:rPr lang="en-US" altLang="ko-KR" sz="900" dirty="0" err="1">
                <a:latin typeface="나눔고딕" panose="020D0604000000000000" pitchFamily="50" charset="-127"/>
                <a:ea typeface="나눔고딕" panose="020D0604000000000000" pitchFamily="50" charset="-127"/>
              </a:rPr>
              <a:t>projectNickName</a:t>
            </a:r>
            <a:r>
              <a:rPr lang="en-US" altLang="ko-KR" sz="900" dirty="0">
                <a:latin typeface="나눔고딕" panose="020D0604000000000000" pitchFamily="50" charset="-127"/>
                <a:ea typeface="나눔고딕" panose="020D0604000000000000" pitchFamily="50" charset="-127"/>
              </a:rPr>
              <a:t> [ $index ]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realName</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realName</a:t>
            </a:r>
            <a:r>
              <a:rPr lang="en-US" altLang="ko-KR" sz="900" dirty="0">
                <a:latin typeface="나눔고딕" panose="020D0604000000000000" pitchFamily="50" charset="-127"/>
                <a:ea typeface="나눔고딕" panose="020D0604000000000000" pitchFamily="50" charset="-127"/>
              </a:rPr>
              <a:t> . $this-&gt;</a:t>
            </a:r>
            <a:r>
              <a:rPr lang="en-US" altLang="ko-KR" sz="900" dirty="0" err="1">
                <a:latin typeface="나눔고딕" panose="020D0604000000000000" pitchFamily="50" charset="-127"/>
                <a:ea typeface="나눔고딕" panose="020D0604000000000000" pitchFamily="50" charset="-127"/>
              </a:rPr>
              <a:t>projectExt</a:t>
            </a:r>
            <a:r>
              <a:rPr lang="en-US" altLang="ko-KR" sz="900" dirty="0">
                <a:latin typeface="나눔고딕" panose="020D0604000000000000" pitchFamily="50" charset="-127"/>
                <a:ea typeface="나눔고딕" panose="020D0604000000000000" pitchFamily="50" charset="-127"/>
              </a:rPr>
              <a:t> [ $index ] ;</a:t>
            </a:r>
          </a:p>
          <a:p>
            <a:r>
              <a:rPr lang="en-US" altLang="ko-KR" sz="900" dirty="0">
                <a:latin typeface="나눔고딕" panose="020D0604000000000000" pitchFamily="50" charset="-127"/>
                <a:ea typeface="나눔고딕" panose="020D0604000000000000" pitchFamily="50" charset="-127"/>
              </a:rPr>
              <a:t>		</a:t>
            </a:r>
          </a:p>
          <a:p>
            <a:r>
              <a:rPr lang="en-US" altLang="ko-KR" sz="900" dirty="0" smtClean="0">
                <a:latin typeface="나눔고딕" panose="020D0604000000000000" pitchFamily="50" charset="-127"/>
                <a:ea typeface="나눔고딕" panose="020D0604000000000000" pitchFamily="50" charset="-127"/>
              </a:rPr>
              <a:t>	}</a:t>
            </a:r>
            <a:endParaRPr lang="en-US" altLang="ko-KR" sz="900" dirty="0">
              <a:latin typeface="나눔고딕" panose="020D0604000000000000" pitchFamily="50" charset="-127"/>
              <a:ea typeface="나눔고딕" panose="020D0604000000000000" pitchFamily="50" charset="-127"/>
            </a:endParaRP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return $</a:t>
            </a:r>
            <a:r>
              <a:rPr lang="en-US" altLang="ko-KR" sz="900" dirty="0" err="1">
                <a:latin typeface="나눔고딕" panose="020D0604000000000000" pitchFamily="50" charset="-127"/>
                <a:ea typeface="나눔고딕" panose="020D0604000000000000" pitchFamily="50" charset="-127"/>
              </a:rPr>
              <a:t>realName</a:t>
            </a:r>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 // end of function</a:t>
            </a:r>
          </a:p>
        </p:txBody>
      </p:sp>
      <p:sp>
        <p:nvSpPr>
          <p:cNvPr id="10" name="CustomShape 5"/>
          <p:cNvSpPr/>
          <p:nvPr/>
        </p:nvSpPr>
        <p:spPr>
          <a:xfrm>
            <a:off x="4953000" y="1524148"/>
            <a:ext cx="3982866"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endParaRPr lang="ko-KR" altLang="en-US" sz="900" dirty="0">
              <a:latin typeface="나눔고딕" panose="020D0604000000000000" pitchFamily="50" charset="-127"/>
              <a:ea typeface="나눔고딕" panose="020D0604000000000000" pitchFamily="50" charset="-127"/>
            </a:endParaRP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a:t>
            </a:r>
          </a:p>
          <a:p>
            <a:r>
              <a:rPr lang="ko-KR" altLang="en-US" sz="900" dirty="0" smtClean="0">
                <a:latin typeface="나눔고딕" panose="020D0604000000000000" pitchFamily="50" charset="-127"/>
                <a:ea typeface="나눔고딕" panose="020D0604000000000000" pitchFamily="50" charset="-127"/>
              </a:rPr>
              <a:t>함수원형</a:t>
            </a:r>
            <a:r>
              <a:rPr lang="en-US" altLang="ko-KR" sz="900" dirty="0">
                <a:latin typeface="나눔고딕" panose="020D0604000000000000" pitchFamily="50" charset="-127"/>
                <a:ea typeface="나눔고딕" panose="020D0604000000000000" pitchFamily="50" charset="-127"/>
              </a:rPr>
              <a:t>(Function prototype): function </a:t>
            </a:r>
            <a:r>
              <a:rPr lang="en-US" altLang="ko-KR" sz="900" dirty="0" err="1">
                <a:latin typeface="나눔고딕" panose="020D0604000000000000" pitchFamily="50" charset="-127"/>
                <a:ea typeface="나눔고딕" panose="020D0604000000000000" pitchFamily="50" charset="-127"/>
              </a:rPr>
              <a:t>getIdentifyScript</a:t>
            </a:r>
            <a:r>
              <a:rPr lang="en-US" altLang="ko-KR" sz="900" dirty="0">
                <a:latin typeface="나눔고딕" panose="020D0604000000000000" pitchFamily="50" charset="-127"/>
                <a:ea typeface="나눔고딕" panose="020D0604000000000000" pitchFamily="50" charset="-127"/>
              </a:rPr>
              <a:t> ( $parameter )</a:t>
            </a:r>
          </a:p>
          <a:p>
            <a:r>
              <a:rPr lang="ko-KR" altLang="en-US" sz="900" dirty="0" smtClean="0">
                <a:latin typeface="나눔고딕" panose="020D0604000000000000" pitchFamily="50" charset="-127"/>
                <a:ea typeface="나눔고딕" panose="020D0604000000000000" pitchFamily="50" charset="-127"/>
              </a:rPr>
              <a:t>작성일자</a:t>
            </a:r>
            <a:r>
              <a:rPr lang="en-US" altLang="ko-KR" sz="900" dirty="0">
                <a:latin typeface="나눔고딕" panose="020D0604000000000000" pitchFamily="50" charset="-127"/>
                <a:ea typeface="나눔고딕" panose="020D0604000000000000" pitchFamily="50" charset="-127"/>
              </a:rPr>
              <a:t>(Date of issue): 2021-04-07 (</a:t>
            </a:r>
            <a:r>
              <a:rPr lang="ko-KR" altLang="en-US" sz="900" dirty="0">
                <a:latin typeface="나눔고딕" panose="020D0604000000000000" pitchFamily="50" charset="-127"/>
                <a:ea typeface="나눔고딕" panose="020D0604000000000000" pitchFamily="50" charset="-127"/>
              </a:rPr>
              <a:t>수요일 </a:t>
            </a:r>
            <a:r>
              <a:rPr lang="en-US" altLang="ko-KR" sz="900" dirty="0">
                <a:latin typeface="나눔고딕" panose="020D0604000000000000" pitchFamily="50" charset="-127"/>
                <a:ea typeface="나눔고딕" panose="020D0604000000000000" pitchFamily="50" charset="-127"/>
              </a:rPr>
              <a:t>/ Wednesday)</a:t>
            </a:r>
          </a:p>
          <a:p>
            <a:r>
              <a:rPr lang="ko-KR" altLang="en-US" sz="900" dirty="0" smtClean="0">
                <a:latin typeface="나눔고딕" panose="020D0604000000000000" pitchFamily="50" charset="-127"/>
                <a:ea typeface="나눔고딕" panose="020D0604000000000000" pitchFamily="50" charset="-127"/>
              </a:rPr>
              <a:t>기능명세</a:t>
            </a:r>
            <a:r>
              <a:rPr lang="en-US" altLang="ko-KR" sz="900" dirty="0">
                <a:latin typeface="나눔고딕" panose="020D0604000000000000" pitchFamily="50" charset="-127"/>
                <a:ea typeface="나눔고딕" panose="020D0604000000000000" pitchFamily="50" charset="-127"/>
              </a:rPr>
              <a:t>(Functional specification): 	</a:t>
            </a:r>
          </a:p>
          <a:p>
            <a:r>
              <a:rPr lang="en-US" altLang="ko-KR" sz="900" dirty="0" smtClean="0">
                <a:latin typeface="나눔고딕" panose="020D0604000000000000" pitchFamily="50" charset="-127"/>
                <a:ea typeface="나눔고딕" panose="020D0604000000000000" pitchFamily="50" charset="-127"/>
              </a:rPr>
              <a:t>1</a:t>
            </a:r>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스크립트 존재 여부 식별하기</a:t>
            </a:r>
            <a:r>
              <a:rPr lang="en-US" altLang="ko-KR" sz="900" dirty="0">
                <a:latin typeface="나눔고딕" panose="020D0604000000000000" pitchFamily="50" charset="-127"/>
                <a:ea typeface="나눔고딕" panose="020D0604000000000000" pitchFamily="50" charset="-127"/>
              </a:rPr>
              <a:t>(Identifying the existence of a script), </a:t>
            </a:r>
          </a:p>
          <a:p>
            <a:r>
              <a:rPr lang="en-US" altLang="ko-KR" sz="900" dirty="0" smtClean="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도도</a:t>
            </a:r>
            <a:r>
              <a:rPr lang="en-US" altLang="ko-KR" sz="900" dirty="0">
                <a:latin typeface="나눔고딕" panose="020D0604000000000000" pitchFamily="50" charset="-127"/>
                <a:ea typeface="나눔고딕" panose="020D0604000000000000" pitchFamily="50" charset="-127"/>
              </a:rPr>
              <a:t>(Dodo), 2021-04-07</a:t>
            </a:r>
          </a:p>
          <a:p>
            <a:r>
              <a:rPr lang="en-US" altLang="ko-KR" sz="900" dirty="0">
                <a:latin typeface="나눔고딕" panose="020D0604000000000000" pitchFamily="50" charset="-127"/>
                <a:ea typeface="나눔고딕" panose="020D0604000000000000" pitchFamily="50" charset="-127"/>
              </a:rPr>
              <a:t>	*/</a:t>
            </a:r>
          </a:p>
          <a:p>
            <a:r>
              <a:rPr lang="en-US" altLang="ko-KR" sz="900" dirty="0" smtClean="0">
                <a:latin typeface="나눔고딕" panose="020D0604000000000000" pitchFamily="50" charset="-127"/>
                <a:ea typeface="나눔고딕" panose="020D0604000000000000" pitchFamily="50" charset="-127"/>
              </a:rPr>
              <a:t>public </a:t>
            </a:r>
            <a:r>
              <a:rPr lang="en-US" altLang="ko-KR" sz="900" dirty="0">
                <a:latin typeface="나눔고딕" panose="020D0604000000000000" pitchFamily="50" charset="-127"/>
                <a:ea typeface="나눔고딕" panose="020D0604000000000000" pitchFamily="50" charset="-127"/>
              </a:rPr>
              <a:t>function </a:t>
            </a:r>
            <a:r>
              <a:rPr lang="en-US" altLang="ko-KR" sz="900" dirty="0" err="1">
                <a:latin typeface="나눔고딕" panose="020D0604000000000000" pitchFamily="50" charset="-127"/>
                <a:ea typeface="나눔고딕" panose="020D0604000000000000" pitchFamily="50" charset="-127"/>
              </a:rPr>
              <a:t>getIdentifyScript</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usrName</a:t>
            </a:r>
            <a:r>
              <a:rPr lang="en-US" altLang="ko-KR" sz="900" dirty="0">
                <a:latin typeface="나눔고딕" panose="020D0604000000000000" pitchFamily="50" charset="-127"/>
                <a:ea typeface="나눔고딕" panose="020D0604000000000000" pitchFamily="50" charset="-127"/>
              </a:rPr>
              <a:t> ) {</a:t>
            </a:r>
          </a:p>
          <a:p>
            <a:endParaRPr lang="en-US" altLang="ko-KR" sz="900" dirty="0" smtClean="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status = -1;		</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a:t>
            </a:r>
            <a:r>
              <a:rPr lang="en-US" altLang="ko-KR" sz="900" dirty="0">
                <a:latin typeface="나눔고딕" panose="020D0604000000000000" pitchFamily="50" charset="-127"/>
                <a:ea typeface="나눔고딕" panose="020D0604000000000000" pitchFamily="50" charset="-127"/>
              </a:rPr>
              <a:t>index = 0;</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projectName</a:t>
            </a:r>
            <a:r>
              <a:rPr lang="en-US" altLang="ko-KR" sz="900" dirty="0">
                <a:latin typeface="나눔고딕" panose="020D0604000000000000" pitchFamily="50" charset="-127"/>
                <a:ea typeface="나눔고딕" panose="020D0604000000000000" pitchFamily="50" charset="-127"/>
              </a:rPr>
              <a:t> = $this-&gt;</a:t>
            </a:r>
            <a:r>
              <a:rPr lang="en-US" altLang="ko-KR" sz="900" dirty="0" err="1">
                <a:latin typeface="나눔고딕" panose="020D0604000000000000" pitchFamily="50" charset="-127"/>
                <a:ea typeface="나눔고딕" panose="020D0604000000000000" pitchFamily="50" charset="-127"/>
              </a:rPr>
              <a:t>projectNickName</a:t>
            </a:r>
            <a:r>
              <a:rPr lang="en-US" altLang="ko-KR" sz="900" dirty="0">
                <a:latin typeface="나눔고딕" panose="020D0604000000000000" pitchFamily="50" charset="-127"/>
                <a:ea typeface="나눔고딕" panose="020D0604000000000000" pitchFamily="50" charset="-127"/>
              </a:rPr>
              <a:t>;</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스크립트 종류 출력</a:t>
            </a:r>
          </a:p>
          <a:p>
            <a:r>
              <a:rPr lang="ko-KR" altLang="en-US" sz="900" dirty="0">
                <a:latin typeface="나눔고딕" panose="020D0604000000000000" pitchFamily="50" charset="-127"/>
                <a:ea typeface="나눔고딕" panose="020D0604000000000000" pitchFamily="50" charset="-127"/>
              </a:rPr>
              <a:t>	</a:t>
            </a:r>
            <a:r>
              <a:rPr lang="en-US" altLang="ko-KR" sz="900" dirty="0" err="1" smtClean="0">
                <a:latin typeface="나눔고딕" panose="020D0604000000000000" pitchFamily="50" charset="-127"/>
                <a:ea typeface="나눔고딕" panose="020D0604000000000000" pitchFamily="50" charset="-127"/>
              </a:rPr>
              <a:t>foreach</a:t>
            </a:r>
            <a:r>
              <a:rPr lang="en-US" altLang="ko-KR" sz="900" dirty="0" smtClean="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projectName</a:t>
            </a:r>
            <a:r>
              <a:rPr lang="en-US" altLang="ko-KR" sz="900" dirty="0">
                <a:latin typeface="나눔고딕" panose="020D0604000000000000" pitchFamily="50" charset="-127"/>
                <a:ea typeface="나눔고딕" panose="020D0604000000000000" pitchFamily="50" charset="-127"/>
              </a:rPr>
              <a:t> as $</a:t>
            </a:r>
            <a:r>
              <a:rPr lang="en-US" altLang="ko-KR" sz="900" dirty="0" err="1">
                <a:latin typeface="나눔고딕" panose="020D0604000000000000" pitchFamily="50" charset="-127"/>
                <a:ea typeface="나눔고딕" panose="020D0604000000000000" pitchFamily="50" charset="-127"/>
              </a:rPr>
              <a:t>itemName</a:t>
            </a:r>
            <a:r>
              <a:rPr lang="en-US" altLang="ko-KR" sz="900" dirty="0">
                <a:latin typeface="나눔고딕" panose="020D0604000000000000" pitchFamily="50" charset="-127"/>
                <a:ea typeface="나눔고딕" panose="020D0604000000000000" pitchFamily="50" charset="-127"/>
              </a:rPr>
              <a:t> )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	if </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itemName</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usrName</a:t>
            </a:r>
            <a:r>
              <a:rPr lang="en-US" altLang="ko-KR" sz="900" dirty="0">
                <a:latin typeface="나눔고딕" panose="020D0604000000000000" pitchFamily="50" charset="-127"/>
                <a:ea typeface="나눔고딕" panose="020D0604000000000000" pitchFamily="50" charset="-127"/>
              </a:rPr>
              <a:t> ) {</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	$status = $index ;</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	} </a:t>
            </a:r>
            <a:r>
              <a:rPr lang="en-US" altLang="ko-KR" sz="900" dirty="0">
                <a:latin typeface="나눔고딕" panose="020D0604000000000000" pitchFamily="50" charset="-127"/>
                <a:ea typeface="나눔고딕" panose="020D0604000000000000" pitchFamily="50" charset="-127"/>
              </a:rPr>
              <a:t>// end of if</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a:t>
            </a:r>
            <a:r>
              <a:rPr lang="en-US" altLang="ko-KR" sz="900" dirty="0">
                <a:latin typeface="나눔고딕" panose="020D0604000000000000" pitchFamily="50" charset="-127"/>
                <a:ea typeface="나눔고딕" panose="020D0604000000000000" pitchFamily="50" charset="-127"/>
              </a:rPr>
              <a:t>index++;</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 end of </a:t>
            </a:r>
            <a:r>
              <a:rPr lang="en-US" altLang="ko-KR" sz="900" dirty="0" err="1">
                <a:latin typeface="나눔고딕" panose="020D0604000000000000" pitchFamily="50" charset="-127"/>
                <a:ea typeface="나눔고딕" panose="020D0604000000000000" pitchFamily="50" charset="-127"/>
              </a:rPr>
              <a:t>foreach</a:t>
            </a:r>
            <a:endParaRPr lang="en-US" altLang="ko-KR" sz="900" dirty="0">
              <a:latin typeface="나눔고딕" panose="020D0604000000000000" pitchFamily="50" charset="-127"/>
              <a:ea typeface="나눔고딕" panose="020D0604000000000000" pitchFamily="50" charset="-127"/>
            </a:endParaRP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return $status;</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 // end of </a:t>
            </a:r>
            <a:r>
              <a:rPr lang="en-US" altLang="ko-KR" sz="900" dirty="0" smtClean="0">
                <a:latin typeface="나눔고딕" panose="020D0604000000000000" pitchFamily="50" charset="-127"/>
                <a:ea typeface="나눔고딕" panose="020D0604000000000000" pitchFamily="50" charset="-127"/>
              </a:rPr>
              <a:t>function</a:t>
            </a:r>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 end of </a:t>
            </a:r>
            <a:r>
              <a:rPr lang="en-US" altLang="ko-KR" sz="900" dirty="0" smtClean="0">
                <a:latin typeface="나눔고딕" panose="020D0604000000000000" pitchFamily="50" charset="-127"/>
                <a:ea typeface="나눔고딕" panose="020D0604000000000000" pitchFamily="50" charset="-127"/>
              </a:rPr>
              <a:t>classes</a:t>
            </a:r>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?&gt;</a:t>
            </a:r>
          </a:p>
        </p:txBody>
      </p:sp>
      <p:sp>
        <p:nvSpPr>
          <p:cNvPr id="11" name="CustomShape 5"/>
          <p:cNvSpPr/>
          <p:nvPr/>
        </p:nvSpPr>
        <p:spPr>
          <a:xfrm>
            <a:off x="161480" y="1170960"/>
            <a:ext cx="8774386"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err="1" smtClean="0">
                <a:latin typeface="나눔고딕" panose="020D0604000000000000" pitchFamily="50" charset="-127"/>
                <a:ea typeface="나눔고딕" panose="020D0604000000000000" pitchFamily="50" charset="-127"/>
              </a:rPr>
              <a:t>deliveryScript.php</a:t>
            </a:r>
            <a:endParaRPr lang="en-US" altLang="ko-KR" sz="1100" b="1"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098558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10.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자바스크립트 </a:t>
            </a:r>
            <a:r>
              <a:rPr lang="en-US" altLang="ko-KR" b="1" spc="-151" dirty="0" smtClean="0">
                <a:solidFill>
                  <a:srgbClr val="1C314E"/>
                </a:solidFill>
                <a:latin typeface="나눔고딕"/>
                <a:ea typeface="나눔고딕"/>
              </a:rPr>
              <a:t>(</a:t>
            </a:r>
            <a:r>
              <a:rPr lang="en-US" altLang="ko-KR" b="1" spc="-151" dirty="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28</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522030"/>
            <a:ext cx="4613720"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주제</a:t>
            </a:r>
            <a:r>
              <a:rPr lang="en-US" altLang="ko-KR" sz="900" dirty="0">
                <a:latin typeface="나눔고딕" panose="020D0604000000000000" pitchFamily="50" charset="-127"/>
                <a:ea typeface="나눔고딕" panose="020D0604000000000000" pitchFamily="50" charset="-127"/>
              </a:rPr>
              <a:t>(Subject): </a:t>
            </a:r>
            <a:r>
              <a:rPr lang="ko-KR" altLang="en-US" sz="900" dirty="0" err="1" smtClean="0">
                <a:latin typeface="나눔고딕" panose="020D0604000000000000" pitchFamily="50" charset="-127"/>
                <a:ea typeface="나눔고딕" panose="020D0604000000000000" pitchFamily="50" charset="-127"/>
              </a:rPr>
              <a:t>유틸</a:t>
            </a:r>
            <a:r>
              <a:rPr lang="en-US" altLang="ko-KR" sz="900" dirty="0" smtClean="0">
                <a:latin typeface="나눔고딕" panose="020D0604000000000000" pitchFamily="50" charset="-127"/>
                <a:ea typeface="나눔고딕" panose="020D0604000000000000" pitchFamily="50" charset="-127"/>
              </a:rPr>
              <a:t>(</a:t>
            </a:r>
            <a:r>
              <a:rPr lang="en-US" altLang="ko-KR" sz="900" dirty="0" err="1" smtClean="0">
                <a:latin typeface="나눔고딕" panose="020D0604000000000000" pitchFamily="50" charset="-127"/>
                <a:ea typeface="나눔고딕" panose="020D0604000000000000" pitchFamily="50" charset="-127"/>
              </a:rPr>
              <a:t>Util</a:t>
            </a:r>
            <a:r>
              <a:rPr lang="en-US" altLang="ko-KR" sz="900" dirty="0" smtClean="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파일명</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FileName</a:t>
            </a:r>
            <a:r>
              <a:rPr lang="en-US" altLang="ko-KR" sz="900" dirty="0">
                <a:latin typeface="나눔고딕" panose="020D0604000000000000" pitchFamily="50" charset="-127"/>
                <a:ea typeface="나눔고딕" panose="020D0604000000000000" pitchFamily="50" charset="-127"/>
              </a:rPr>
              <a:t>): util.js</a:t>
            </a:r>
          </a:p>
          <a:p>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작성자</a:t>
            </a:r>
            <a:r>
              <a:rPr lang="en-US" altLang="ko-KR" sz="900" dirty="0">
                <a:latin typeface="나눔고딕" panose="020D0604000000000000" pitchFamily="50" charset="-127"/>
                <a:ea typeface="나눔고딕" panose="020D0604000000000000" pitchFamily="50" charset="-127"/>
              </a:rPr>
              <a:t>(Author): </a:t>
            </a:r>
            <a:r>
              <a:rPr lang="ko-KR" altLang="en-US" sz="900" dirty="0">
                <a:latin typeface="나눔고딕" panose="020D0604000000000000" pitchFamily="50" charset="-127"/>
                <a:ea typeface="나눔고딕" panose="020D0604000000000000" pitchFamily="50" charset="-127"/>
              </a:rPr>
              <a:t>도도</a:t>
            </a:r>
            <a:r>
              <a:rPr lang="en-US" altLang="ko-KR" sz="900" dirty="0">
                <a:latin typeface="나눔고딕" panose="020D0604000000000000" pitchFamily="50" charset="-127"/>
                <a:ea typeface="나눔고딕" panose="020D0604000000000000" pitchFamily="50" charset="-127"/>
              </a:rPr>
              <a:t>(Dodo)</a:t>
            </a:r>
          </a:p>
          <a:p>
            <a:r>
              <a:rPr lang="en-US" altLang="ko-KR" sz="900" dirty="0">
                <a:latin typeface="나눔고딕" panose="020D0604000000000000" pitchFamily="50" charset="-127"/>
                <a:ea typeface="나눔고딕" panose="020D0604000000000000" pitchFamily="50" charset="-127"/>
              </a:rPr>
              <a:t>	</a:t>
            </a:r>
            <a:r>
              <a:rPr lang="ko-KR" altLang="en-US" sz="900" dirty="0" err="1">
                <a:latin typeface="나눔고딕" panose="020D0604000000000000" pitchFamily="50" charset="-127"/>
                <a:ea typeface="나눔고딕" panose="020D0604000000000000" pitchFamily="50" charset="-127"/>
              </a:rPr>
              <a:t>작성년월일</a:t>
            </a:r>
            <a:r>
              <a:rPr lang="en-US" altLang="ko-KR" sz="900" dirty="0">
                <a:latin typeface="나눔고딕" panose="020D0604000000000000" pitchFamily="50" charset="-127"/>
                <a:ea typeface="나눔고딕" panose="020D0604000000000000" pitchFamily="50" charset="-127"/>
              </a:rPr>
              <a:t>: 2021-04-07</a:t>
            </a:r>
          </a:p>
          <a:p>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비고</a:t>
            </a:r>
            <a:r>
              <a:rPr lang="en-US" altLang="ko-KR" sz="900" dirty="0">
                <a:latin typeface="나눔고딕" panose="020D0604000000000000" pitchFamily="50" charset="-127"/>
                <a:ea typeface="나눔고딕" panose="020D0604000000000000" pitchFamily="50" charset="-127"/>
              </a:rPr>
              <a:t>(Description):</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function </a:t>
            </a:r>
            <a:r>
              <a:rPr lang="en-US" altLang="ko-KR" sz="900" dirty="0" err="1">
                <a:latin typeface="나눔고딕" panose="020D0604000000000000" pitchFamily="50" charset="-127"/>
                <a:ea typeface="나눔고딕" panose="020D0604000000000000" pitchFamily="50" charset="-127"/>
              </a:rPr>
              <a:t>copiespaste</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targetID</a:t>
            </a:r>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var</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obj</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document.getElementById</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targetID</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obj.select</a:t>
            </a:r>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인풋 컨트롤의 내용 전체 선택</a:t>
            </a:r>
          </a:p>
          <a:p>
            <a:r>
              <a:rPr lang="ko-KR" altLang="en-US"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document.execCommand</a:t>
            </a:r>
            <a:r>
              <a:rPr lang="en-US" altLang="ko-KR" sz="900" dirty="0">
                <a:latin typeface="나눔고딕" panose="020D0604000000000000" pitchFamily="50" charset="-127"/>
                <a:ea typeface="나눔고딕" panose="020D0604000000000000" pitchFamily="50" charset="-127"/>
              </a:rPr>
              <a:t>("copy"); //</a:t>
            </a:r>
            <a:r>
              <a:rPr lang="ko-KR" altLang="en-US" sz="900" dirty="0">
                <a:latin typeface="나눔고딕" panose="020D0604000000000000" pitchFamily="50" charset="-127"/>
                <a:ea typeface="나눔고딕" panose="020D0604000000000000" pitchFamily="50" charset="-127"/>
              </a:rPr>
              <a:t>복사</a:t>
            </a:r>
          </a:p>
          <a:p>
            <a:r>
              <a:rPr lang="ko-KR" altLang="en-US"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obj.setSelectionRange</a:t>
            </a:r>
            <a:r>
              <a:rPr lang="en-US" altLang="ko-KR" sz="900" dirty="0">
                <a:latin typeface="나눔고딕" panose="020D0604000000000000" pitchFamily="50" charset="-127"/>
                <a:ea typeface="나눔고딕" panose="020D0604000000000000" pitchFamily="50" charset="-127"/>
              </a:rPr>
              <a:t>(0, 0); //</a:t>
            </a:r>
            <a:r>
              <a:rPr lang="ko-KR" altLang="en-US" sz="900" dirty="0">
                <a:latin typeface="나눔고딕" panose="020D0604000000000000" pitchFamily="50" charset="-127"/>
                <a:ea typeface="나눔고딕" panose="020D0604000000000000" pitchFamily="50" charset="-127"/>
              </a:rPr>
              <a:t>커서 위치 초기화	</a:t>
            </a:r>
          </a:p>
          <a:p>
            <a:endParaRPr lang="ko-KR" altLang="en-US"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a:t>
            </a:r>
          </a:p>
        </p:txBody>
      </p:sp>
      <p:sp>
        <p:nvSpPr>
          <p:cNvPr id="11" name="CustomShape 5"/>
          <p:cNvSpPr/>
          <p:nvPr/>
        </p:nvSpPr>
        <p:spPr>
          <a:xfrm>
            <a:off x="364680" y="1170960"/>
            <a:ext cx="461372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u</a:t>
            </a:r>
            <a:r>
              <a:rPr lang="en-US" altLang="ko-KR" sz="1100" b="1" dirty="0" smtClean="0">
                <a:latin typeface="나눔고딕" panose="020D0604000000000000" pitchFamily="50" charset="-127"/>
                <a:ea typeface="나눔고딕" panose="020D0604000000000000" pitchFamily="50" charset="-127"/>
              </a:rPr>
              <a:t>til.js</a:t>
            </a:r>
          </a:p>
        </p:txBody>
      </p:sp>
    </p:spTree>
    <p:extLst>
      <p:ext uri="{BB962C8B-B14F-4D97-AF65-F5344CB8AC3E}">
        <p14:creationId xmlns:p14="http://schemas.microsoft.com/office/powerpoint/2010/main" val="3123108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11.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배포 화면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29</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524148"/>
            <a:ext cx="4613720"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serverURL</a:t>
            </a:r>
            <a:r>
              <a:rPr lang="en-US" altLang="ko-KR" sz="900" dirty="0">
                <a:latin typeface="나눔고딕" panose="020D0604000000000000" pitchFamily="50" charset="-127"/>
                <a:ea typeface="나눔고딕" panose="020D0604000000000000" pitchFamily="50" charset="-127"/>
              </a:rPr>
              <a:t> = $_SERVER['REQUEST_SCHEME'] .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serverURL</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serverURL</a:t>
            </a:r>
            <a:r>
              <a:rPr lang="en-US" altLang="ko-KR" sz="900" dirty="0">
                <a:latin typeface="나눔고딕" panose="020D0604000000000000" pitchFamily="50" charset="-127"/>
                <a:ea typeface="나눔고딕" panose="020D0604000000000000" pitchFamily="50" charset="-127"/>
              </a:rPr>
              <a:t> . $_SERVER['SERVER_ADDR'] . ":" . $_SERVER['SERVER_PORT'];</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commonPath</a:t>
            </a:r>
            <a:r>
              <a:rPr lang="en-US" altLang="ko-KR" sz="900" dirty="0">
                <a:latin typeface="나눔고딕" panose="020D0604000000000000" pitchFamily="50" charset="-127"/>
                <a:ea typeface="나눔고딕" panose="020D0604000000000000" pitchFamily="50" charset="-127"/>
              </a:rPr>
              <a:t> = "common";</a:t>
            </a:r>
          </a:p>
          <a:p>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&lt;html&gt;</a:t>
            </a:r>
          </a:p>
          <a:p>
            <a:r>
              <a:rPr lang="en-US" altLang="ko-KR" sz="900" dirty="0">
                <a:latin typeface="나눔고딕" panose="020D0604000000000000" pitchFamily="50" charset="-127"/>
                <a:ea typeface="나눔고딕" panose="020D0604000000000000" pitchFamily="50" charset="-127"/>
              </a:rPr>
              <a:t>&lt;head&gt;</a:t>
            </a:r>
          </a:p>
          <a:p>
            <a:r>
              <a:rPr lang="en-US" altLang="ko-KR" sz="900" dirty="0">
                <a:latin typeface="나눔고딕" panose="020D0604000000000000" pitchFamily="50" charset="-127"/>
                <a:ea typeface="나눔고딕" panose="020D0604000000000000" pitchFamily="50" charset="-127"/>
              </a:rPr>
              <a:t>  &lt;meta charset="utf-8"&gt;</a:t>
            </a:r>
          </a:p>
          <a:p>
            <a:r>
              <a:rPr lang="en-US" altLang="ko-KR" sz="900" dirty="0">
                <a:latin typeface="나눔고딕" panose="020D0604000000000000" pitchFamily="50" charset="-127"/>
                <a:ea typeface="나눔고딕" panose="020D0604000000000000" pitchFamily="50" charset="-127"/>
              </a:rPr>
              <a:t>  &lt;title&gt;</a:t>
            </a:r>
            <a:r>
              <a:rPr lang="ko-KR" altLang="en-US" sz="900" dirty="0">
                <a:latin typeface="나눔고딕" panose="020D0604000000000000" pitchFamily="50" charset="-127"/>
                <a:ea typeface="나눔고딕" panose="020D0604000000000000" pitchFamily="50" charset="-127"/>
              </a:rPr>
              <a:t>공통 </a:t>
            </a:r>
            <a:r>
              <a:rPr lang="en-US" altLang="ko-KR" sz="900" dirty="0">
                <a:latin typeface="나눔고딕" panose="020D0604000000000000" pitchFamily="50" charset="-127"/>
                <a:ea typeface="나눔고딕" panose="020D0604000000000000" pitchFamily="50" charset="-127"/>
              </a:rPr>
              <a:t>CSS / </a:t>
            </a:r>
            <a:r>
              <a:rPr lang="ko-KR" altLang="en-US" sz="900" dirty="0">
                <a:latin typeface="나눔고딕" panose="020D0604000000000000" pitchFamily="50" charset="-127"/>
                <a:ea typeface="나눔고딕" panose="020D0604000000000000" pitchFamily="50" charset="-127"/>
              </a:rPr>
              <a:t>자바스크립트 </a:t>
            </a:r>
            <a:r>
              <a:rPr lang="en-US" altLang="ko-KR" sz="900" dirty="0">
                <a:latin typeface="나눔고딕" panose="020D0604000000000000" pitchFamily="50" charset="-127"/>
                <a:ea typeface="나눔고딕" panose="020D0604000000000000" pitchFamily="50" charset="-127"/>
              </a:rPr>
              <a:t>- CDN(Common - CSS / </a:t>
            </a:r>
            <a:r>
              <a:rPr lang="en-US" altLang="ko-KR" sz="900" dirty="0" err="1">
                <a:latin typeface="나눔고딕" panose="020D0604000000000000" pitchFamily="50" charset="-127"/>
                <a:ea typeface="나눔고딕" panose="020D0604000000000000" pitchFamily="50" charset="-127"/>
              </a:rPr>
              <a:t>Javascript</a:t>
            </a:r>
            <a:r>
              <a:rPr lang="en-US" altLang="ko-KR" sz="900" dirty="0">
                <a:latin typeface="나눔고딕" panose="020D0604000000000000" pitchFamily="50" charset="-127"/>
                <a:ea typeface="나눔고딕" panose="020D0604000000000000" pitchFamily="50" charset="-127"/>
              </a:rPr>
              <a:t>) Common Delivery Network)&lt;/title&gt;</a:t>
            </a:r>
          </a:p>
          <a:p>
            <a:r>
              <a:rPr lang="en-US" altLang="ko-KR" sz="900" dirty="0">
                <a:latin typeface="나눔고딕" panose="020D0604000000000000" pitchFamily="50" charset="-127"/>
                <a:ea typeface="나눔고딕" panose="020D0604000000000000" pitchFamily="50" charset="-127"/>
              </a:rPr>
              <a:t>  &lt;script </a:t>
            </a:r>
            <a:r>
              <a:rPr lang="en-US" altLang="ko-KR" sz="900" dirty="0" err="1">
                <a:latin typeface="나눔고딕" panose="020D0604000000000000" pitchFamily="50" charset="-127"/>
                <a:ea typeface="나눔고딕" panose="020D0604000000000000" pitchFamily="50" charset="-127"/>
              </a:rPr>
              <a:t>src</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createAccess.php?js</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util</a:t>
            </a:r>
            <a:r>
              <a:rPr lang="en-US" altLang="ko-KR" sz="900" dirty="0">
                <a:latin typeface="나눔고딕" panose="020D0604000000000000" pitchFamily="50" charset="-127"/>
                <a:ea typeface="나눔고딕" panose="020D0604000000000000" pitchFamily="50" charset="-127"/>
              </a:rPr>
              <a:t>"&gt;&lt;/script&gt;</a:t>
            </a:r>
          </a:p>
          <a:p>
            <a:r>
              <a:rPr lang="en-US" altLang="ko-KR" sz="900" dirty="0">
                <a:latin typeface="나눔고딕" panose="020D0604000000000000" pitchFamily="50" charset="-127"/>
                <a:ea typeface="나눔고딕" panose="020D0604000000000000" pitchFamily="50" charset="-127"/>
              </a:rPr>
              <a:t>  &lt;style&gt;</a:t>
            </a:r>
          </a:p>
          <a:p>
            <a:r>
              <a:rPr lang="en-US" altLang="ko-KR" sz="900" dirty="0">
                <a:latin typeface="나눔고딕" panose="020D0604000000000000" pitchFamily="50" charset="-127"/>
                <a:ea typeface="나눔고딕" panose="020D0604000000000000" pitchFamily="50" charset="-127"/>
              </a:rPr>
              <a:t>  	@import </a:t>
            </a:r>
            <a:r>
              <a:rPr lang="en-US" altLang="ko-KR" sz="900" dirty="0" err="1">
                <a:latin typeface="나눔고딕" panose="020D0604000000000000" pitchFamily="50" charset="-127"/>
                <a:ea typeface="나눔고딕" panose="020D0604000000000000" pitchFamily="50" charset="-127"/>
              </a:rPr>
              <a:t>url</a:t>
            </a:r>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r>
              <a:rPr lang="en-US" altLang="ko-KR" sz="900" dirty="0">
                <a:latin typeface="나눔고딕" panose="020D0604000000000000" pitchFamily="50" charset="-127"/>
                <a:ea typeface="나눔고딕" panose="020D0604000000000000" pitchFamily="50" charset="-127"/>
              </a:rPr>
              <a:t> echo $</a:t>
            </a:r>
            <a:r>
              <a:rPr lang="en-US" altLang="ko-KR" sz="900" dirty="0" err="1">
                <a:latin typeface="나눔고딕" panose="020D0604000000000000" pitchFamily="50" charset="-127"/>
                <a:ea typeface="나눔고딕" panose="020D0604000000000000" pitchFamily="50" charset="-127"/>
              </a:rPr>
              <a:t>serverURL</a:t>
            </a:r>
            <a:r>
              <a:rPr lang="en-US" altLang="ko-KR" sz="900" dirty="0">
                <a:latin typeface="나눔고딕" panose="020D0604000000000000" pitchFamily="50" charset="-127"/>
                <a:ea typeface="나눔고딕" panose="020D0604000000000000" pitchFamily="50" charset="-127"/>
              </a:rPr>
              <a:t>; ?&gt;/common/</a:t>
            </a:r>
            <a:r>
              <a:rPr lang="en-US" altLang="ko-KR" sz="900" dirty="0" err="1">
                <a:latin typeface="나눔고딕" panose="020D0604000000000000" pitchFamily="50" charset="-127"/>
                <a:ea typeface="나눔고딕" panose="020D0604000000000000" pitchFamily="50" charset="-127"/>
              </a:rPr>
              <a:t>createAccess.php?font</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nanum</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&lt;/style&gt;</a:t>
            </a:r>
          </a:p>
          <a:p>
            <a:r>
              <a:rPr lang="en-US" altLang="ko-KR" sz="900" dirty="0">
                <a:latin typeface="나눔고딕" panose="020D0604000000000000" pitchFamily="50" charset="-127"/>
                <a:ea typeface="나눔고딕" panose="020D0604000000000000" pitchFamily="50" charset="-127"/>
              </a:rPr>
              <a:t>  &lt;link </a:t>
            </a:r>
            <a:r>
              <a:rPr lang="en-US" altLang="ko-KR" sz="900" dirty="0" err="1">
                <a:latin typeface="나눔고딕" panose="020D0604000000000000" pitchFamily="50" charset="-127"/>
                <a:ea typeface="나눔고딕" panose="020D0604000000000000" pitchFamily="50" charset="-127"/>
              </a:rPr>
              <a:t>rel</a:t>
            </a:r>
            <a:r>
              <a:rPr lang="en-US" altLang="ko-KR" sz="900" dirty="0">
                <a:latin typeface="나눔고딕" panose="020D0604000000000000" pitchFamily="50" charset="-127"/>
                <a:ea typeface="나눔고딕" panose="020D0604000000000000" pitchFamily="50" charset="-127"/>
              </a:rPr>
              <a:t>="stylesheet" type="text/</a:t>
            </a:r>
            <a:r>
              <a:rPr lang="en-US" altLang="ko-KR" sz="900" dirty="0" err="1">
                <a:latin typeface="나눔고딕" panose="020D0604000000000000" pitchFamily="50" charset="-127"/>
                <a:ea typeface="나눔고딕" panose="020D0604000000000000" pitchFamily="50" charset="-127"/>
              </a:rPr>
              <a:t>css</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href</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css</a:t>
            </a:r>
            <a:r>
              <a:rPr lang="en-US" altLang="ko-KR" sz="900" dirty="0">
                <a:latin typeface="나눔고딕" panose="020D0604000000000000" pitchFamily="50" charset="-127"/>
                <a:ea typeface="나눔고딕" panose="020D0604000000000000" pitchFamily="50" charset="-127"/>
              </a:rPr>
              <a:t>/style.css" /&gt;</a:t>
            </a:r>
          </a:p>
          <a:p>
            <a:r>
              <a:rPr lang="en-US" altLang="ko-KR" sz="900" dirty="0">
                <a:latin typeface="나눔고딕" panose="020D0604000000000000" pitchFamily="50" charset="-127"/>
                <a:ea typeface="나눔고딕" panose="020D0604000000000000" pitchFamily="50" charset="-127"/>
              </a:rPr>
              <a:t>&lt;/head&gt;</a:t>
            </a:r>
          </a:p>
          <a:p>
            <a:r>
              <a:rPr lang="en-US" altLang="ko-KR" sz="900" dirty="0">
                <a:latin typeface="나눔고딕" panose="020D0604000000000000" pitchFamily="50" charset="-127"/>
                <a:ea typeface="나눔고딕" panose="020D0604000000000000" pitchFamily="50" charset="-127"/>
              </a:rPr>
              <a:t>&lt;body&gt;</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&lt;div style="</a:t>
            </a:r>
            <a:r>
              <a:rPr lang="en-US" altLang="ko-KR" sz="900" dirty="0" err="1">
                <a:latin typeface="나눔고딕" panose="020D0604000000000000" pitchFamily="50" charset="-127"/>
                <a:ea typeface="나눔고딕" panose="020D0604000000000000" pitchFamily="50" charset="-127"/>
              </a:rPr>
              <a:t>text-align:center</a:t>
            </a:r>
            <a:r>
              <a:rPr lang="en-US" altLang="ko-KR" sz="900" dirty="0">
                <a:latin typeface="나눔고딕" panose="020D0604000000000000" pitchFamily="50" charset="-127"/>
                <a:ea typeface="나눔고딕" panose="020D0604000000000000" pitchFamily="50" charset="-127"/>
              </a:rPr>
              <a:t>; color:#0489B1"&gt;</a:t>
            </a:r>
          </a:p>
          <a:p>
            <a:r>
              <a:rPr lang="en-US" altLang="ko-KR" sz="900" dirty="0">
                <a:latin typeface="나눔고딕" panose="020D0604000000000000" pitchFamily="50" charset="-127"/>
                <a:ea typeface="나눔고딕" panose="020D0604000000000000" pitchFamily="50" charset="-127"/>
              </a:rPr>
              <a:t>  &lt;h3&gt;</a:t>
            </a:r>
            <a:r>
              <a:rPr lang="ko-KR" altLang="en-US" sz="900" dirty="0">
                <a:latin typeface="나눔고딕" panose="020D0604000000000000" pitchFamily="50" charset="-127"/>
                <a:ea typeface="나눔고딕" panose="020D0604000000000000" pitchFamily="50" charset="-127"/>
              </a:rPr>
              <a:t>공통 배포 서비스</a:t>
            </a:r>
            <a:r>
              <a:rPr lang="en-US" altLang="ko-KR" sz="900" dirty="0">
                <a:latin typeface="나눔고딕" panose="020D0604000000000000" pitchFamily="50" charset="-127"/>
                <a:ea typeface="나눔고딕" panose="020D0604000000000000" pitchFamily="50" charset="-127"/>
              </a:rPr>
              <a:t>(Common - Delivery Service)&lt;/h3&gt;</a:t>
            </a:r>
          </a:p>
          <a:p>
            <a:r>
              <a:rPr lang="en-US" altLang="ko-KR" sz="900" dirty="0">
                <a:latin typeface="나눔고딕" panose="020D0604000000000000" pitchFamily="50" charset="-127"/>
                <a:ea typeface="나눔고딕" panose="020D0604000000000000" pitchFamily="50" charset="-127"/>
              </a:rPr>
              <a:t>&lt;/div&gt;</a:t>
            </a:r>
          </a:p>
          <a:p>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br</a:t>
            </a:r>
            <a:r>
              <a:rPr lang="en-US" altLang="ko-KR" sz="900" dirty="0">
                <a:latin typeface="나눔고딕" panose="020D0604000000000000" pitchFamily="50" charset="-127"/>
                <a:ea typeface="나눔고딕" panose="020D0604000000000000" pitchFamily="50" charset="-127"/>
              </a:rPr>
              <a:t>/&gt;</a:t>
            </a:r>
          </a:p>
        </p:txBody>
      </p:sp>
      <p:sp>
        <p:nvSpPr>
          <p:cNvPr id="10" name="CustomShape 5"/>
          <p:cNvSpPr/>
          <p:nvPr/>
        </p:nvSpPr>
        <p:spPr>
          <a:xfrm>
            <a:off x="4978400" y="1524148"/>
            <a:ext cx="3792280"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900" dirty="0">
                <a:latin typeface="나눔고딕" panose="020D0604000000000000" pitchFamily="50" charset="-127"/>
                <a:ea typeface="나눔고딕" panose="020D0604000000000000" pitchFamily="50" charset="-127"/>
              </a:rPr>
              <a:t>&lt;table class="type01"&gt;</a:t>
            </a:r>
          </a:p>
          <a:p>
            <a:r>
              <a:rPr lang="en-US" altLang="ko-KR" sz="900" dirty="0">
                <a:latin typeface="나눔고딕" panose="020D0604000000000000" pitchFamily="50" charset="-127"/>
                <a:ea typeface="나눔고딕" panose="020D0604000000000000" pitchFamily="50" charset="-127"/>
              </a:rPr>
              <a:t>	&lt;</a:t>
            </a:r>
            <a:r>
              <a:rPr lang="en-US" altLang="ko-KR" sz="900" dirty="0" err="1">
                <a:latin typeface="나눔고딕" panose="020D0604000000000000" pitchFamily="50" charset="-127"/>
                <a:ea typeface="나눔고딕" panose="020D0604000000000000" pitchFamily="50" charset="-127"/>
              </a:rPr>
              <a:t>thead</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		&lt;</a:t>
            </a:r>
            <a:r>
              <a:rPr lang="en-US" altLang="ko-KR" sz="900" dirty="0" err="1">
                <a:latin typeface="나눔고딕" panose="020D0604000000000000" pitchFamily="50" charset="-127"/>
                <a:ea typeface="나눔고딕" panose="020D0604000000000000" pitchFamily="50" charset="-127"/>
              </a:rPr>
              <a:t>tr</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		&lt;td&gt;</a:t>
            </a:r>
          </a:p>
          <a:p>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번호</a:t>
            </a: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&lt;/td&gt;</a:t>
            </a:r>
          </a:p>
          <a:p>
            <a:r>
              <a:rPr lang="en-US" altLang="ko-KR" sz="900" dirty="0">
                <a:latin typeface="나눔고딕" panose="020D0604000000000000" pitchFamily="50" charset="-127"/>
                <a:ea typeface="나눔고딕" panose="020D0604000000000000" pitchFamily="50" charset="-127"/>
              </a:rPr>
              <a:t>		&lt;td&gt;</a:t>
            </a:r>
          </a:p>
          <a:p>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구분</a:t>
            </a: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&lt;/td&gt;</a:t>
            </a:r>
          </a:p>
          <a:p>
            <a:r>
              <a:rPr lang="en-US" altLang="ko-KR" sz="900" dirty="0">
                <a:latin typeface="나눔고딕" panose="020D0604000000000000" pitchFamily="50" charset="-127"/>
                <a:ea typeface="나눔고딕" panose="020D0604000000000000" pitchFamily="50" charset="-127"/>
              </a:rPr>
              <a:t>		&lt;td&gt;</a:t>
            </a:r>
          </a:p>
          <a:p>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소스코드</a:t>
            </a: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&lt;/td&gt;</a:t>
            </a:r>
          </a:p>
          <a:p>
            <a:r>
              <a:rPr lang="en-US" altLang="ko-KR" sz="900" dirty="0">
                <a:latin typeface="나눔고딕" panose="020D0604000000000000" pitchFamily="50" charset="-127"/>
                <a:ea typeface="나눔고딕" panose="020D0604000000000000" pitchFamily="50" charset="-127"/>
              </a:rPr>
              <a:t>		&lt;td&gt;</a:t>
            </a:r>
          </a:p>
          <a:p>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버튼</a:t>
            </a: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&lt;/td&gt;</a:t>
            </a:r>
          </a:p>
          <a:p>
            <a:r>
              <a:rPr lang="en-US" altLang="ko-KR" sz="900" dirty="0">
                <a:latin typeface="나눔고딕" panose="020D0604000000000000" pitchFamily="50" charset="-127"/>
                <a:ea typeface="나눔고딕" panose="020D0604000000000000" pitchFamily="50" charset="-127"/>
              </a:rPr>
              <a:t>		&lt;td&gt;</a:t>
            </a:r>
          </a:p>
          <a:p>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비고</a:t>
            </a: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&lt;/td&gt;</a:t>
            </a:r>
          </a:p>
          <a:p>
            <a:r>
              <a:rPr lang="en-US" altLang="ko-KR" sz="900" dirty="0">
                <a:latin typeface="나눔고딕" panose="020D0604000000000000" pitchFamily="50" charset="-127"/>
                <a:ea typeface="나눔고딕" panose="020D0604000000000000" pitchFamily="50" charset="-127"/>
              </a:rPr>
              <a:t>		&lt;/</a:t>
            </a:r>
            <a:r>
              <a:rPr lang="en-US" altLang="ko-KR" sz="900" dirty="0" err="1">
                <a:latin typeface="나눔고딕" panose="020D0604000000000000" pitchFamily="50" charset="-127"/>
                <a:ea typeface="나눔고딕" panose="020D0604000000000000" pitchFamily="50" charset="-127"/>
              </a:rPr>
              <a:t>tr</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	&lt;/</a:t>
            </a:r>
            <a:r>
              <a:rPr lang="en-US" altLang="ko-KR" sz="900" dirty="0" err="1">
                <a:latin typeface="나눔고딕" panose="020D0604000000000000" pitchFamily="50" charset="-127"/>
                <a:ea typeface="나눔고딕" panose="020D0604000000000000" pitchFamily="50" charset="-127"/>
              </a:rPr>
              <a:t>thead</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	&lt;</a:t>
            </a:r>
            <a:r>
              <a:rPr lang="en-US" altLang="ko-KR" sz="900" dirty="0" err="1">
                <a:latin typeface="나눔고딕" panose="020D0604000000000000" pitchFamily="50" charset="-127"/>
                <a:ea typeface="나눔고딕" panose="020D0604000000000000" pitchFamily="50" charset="-127"/>
              </a:rPr>
              <a:t>tbody</a:t>
            </a:r>
            <a:r>
              <a:rPr lang="en-US" altLang="ko-KR" sz="900" dirty="0">
                <a:latin typeface="나눔고딕" panose="020D0604000000000000" pitchFamily="50" charset="-127"/>
                <a:ea typeface="나눔고딕" panose="020D0604000000000000" pitchFamily="50" charset="-127"/>
              </a:rPr>
              <a:t>&gt;</a:t>
            </a:r>
          </a:p>
        </p:txBody>
      </p:sp>
      <p:sp>
        <p:nvSpPr>
          <p:cNvPr id="11" name="CustomShape 5"/>
          <p:cNvSpPr/>
          <p:nvPr/>
        </p:nvSpPr>
        <p:spPr>
          <a:xfrm>
            <a:off x="364680" y="1170960"/>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err="1" smtClean="0">
                <a:latin typeface="나눔고딕" panose="020D0604000000000000" pitchFamily="50" charset="-127"/>
                <a:ea typeface="나눔고딕" panose="020D0604000000000000" pitchFamily="50" charset="-127"/>
              </a:rPr>
              <a:t>index.php</a:t>
            </a:r>
            <a:endParaRPr lang="en-US" altLang="ko-KR" sz="1100" b="1"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98571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55960" y="763945"/>
            <a:ext cx="8417880" cy="5905795"/>
          </a:xfrm>
          <a:prstGeom prst="rect">
            <a:avLst/>
          </a:prstGeom>
          <a:noFill/>
          <a:ln w="0">
            <a:noFill/>
          </a:ln>
        </p:spPr>
        <p:style>
          <a:lnRef idx="0">
            <a:scrgbClr r="0" g="0" b="0"/>
          </a:lnRef>
          <a:fillRef idx="0">
            <a:scrgbClr r="0" g="0" b="0"/>
          </a:fillRef>
          <a:effectRef idx="0">
            <a:scrgbClr r="0" g="0" b="0"/>
          </a:effectRef>
          <a:fontRef idx="minor"/>
        </p:style>
        <p:txBody>
          <a:bodyPr>
            <a:normAutofit/>
          </a:bodyPr>
          <a:lstStyle/>
          <a:p>
            <a:pPr marL="228960" indent="-228600">
              <a:lnSpc>
                <a:spcPct val="175000"/>
              </a:lnSpc>
              <a:buClr>
                <a:srgbClr val="404040"/>
              </a:buClr>
              <a:buAutoNum type="arabicPeriod" startAt="10"/>
            </a:pPr>
            <a:r>
              <a:rPr lang="en-US" altLang="ko-KR" sz="1100" b="1" spc="-1" dirty="0" smtClean="0">
                <a:latin typeface="나눔고딕" panose="020D0604000000000000" pitchFamily="50" charset="-127"/>
                <a:ea typeface="나눔고딕" panose="020D0604000000000000" pitchFamily="50" charset="-127"/>
              </a:rPr>
              <a:t>[</a:t>
            </a:r>
            <a:r>
              <a:rPr lang="ko-KR" altLang="en-US" sz="1100" b="1" spc="-1" dirty="0">
                <a:latin typeface="나눔고딕" panose="020D0604000000000000" pitchFamily="50" charset="-127"/>
                <a:ea typeface="나눔고딕" panose="020D0604000000000000" pitchFamily="50" charset="-127"/>
              </a:rPr>
              <a:t>소스코드</a:t>
            </a:r>
            <a:r>
              <a:rPr lang="en-US" altLang="ko-KR" sz="1100" b="1" spc="-1" dirty="0">
                <a:latin typeface="나눔고딕" panose="020D0604000000000000" pitchFamily="50" charset="-127"/>
                <a:ea typeface="나눔고딕" panose="020D0604000000000000" pitchFamily="50" charset="-127"/>
              </a:rPr>
              <a:t>] </a:t>
            </a:r>
            <a:r>
              <a:rPr lang="ko-KR" altLang="en-US" sz="1100" b="1" spc="-1" dirty="0">
                <a:latin typeface="나눔고딕" panose="020D0604000000000000" pitchFamily="50" charset="-127"/>
                <a:ea typeface="나눔고딕" panose="020D0604000000000000" pitchFamily="50" charset="-127"/>
              </a:rPr>
              <a:t>자바스크립트 </a:t>
            </a:r>
            <a:r>
              <a:rPr lang="en-US" altLang="ko-KR" sz="1100" b="1" spc="-1" dirty="0">
                <a:latin typeface="나눔고딕" panose="020D0604000000000000" pitchFamily="50" charset="-127"/>
                <a:ea typeface="나눔고딕" panose="020D0604000000000000" pitchFamily="50" charset="-127"/>
              </a:rPr>
              <a:t>(2021-04-07</a:t>
            </a:r>
            <a:r>
              <a:rPr lang="en-US" altLang="ko-KR" sz="1100" b="1" spc="-1" dirty="0" smtClean="0">
                <a:latin typeface="나눔고딕" panose="020D0604000000000000" pitchFamily="50" charset="-127"/>
                <a:ea typeface="나눔고딕" panose="020D0604000000000000" pitchFamily="50" charset="-127"/>
              </a:rPr>
              <a:t>)</a:t>
            </a:r>
          </a:p>
          <a:p>
            <a:pPr marL="228960" indent="-228600">
              <a:lnSpc>
                <a:spcPct val="175000"/>
              </a:lnSpc>
              <a:buClr>
                <a:srgbClr val="404040"/>
              </a:buClr>
              <a:buFontTx/>
              <a:buAutoNum type="arabicPeriod" startAt="10"/>
            </a:pPr>
            <a:r>
              <a:rPr lang="en-US" altLang="ko-KR" sz="1100" b="1" spc="-1" dirty="0">
                <a:latin typeface="나눔고딕" panose="020D0604000000000000" pitchFamily="50" charset="-127"/>
                <a:ea typeface="나눔고딕" panose="020D0604000000000000" pitchFamily="50" charset="-127"/>
              </a:rPr>
              <a:t>[</a:t>
            </a:r>
            <a:r>
              <a:rPr lang="ko-KR" altLang="en-US" sz="1100" b="1" spc="-1" dirty="0">
                <a:latin typeface="나눔고딕" panose="020D0604000000000000" pitchFamily="50" charset="-127"/>
                <a:ea typeface="나눔고딕" panose="020D0604000000000000" pitchFamily="50" charset="-127"/>
              </a:rPr>
              <a:t>소스코드</a:t>
            </a:r>
            <a:r>
              <a:rPr lang="en-US" altLang="ko-KR" sz="1100" b="1" spc="-1" dirty="0">
                <a:latin typeface="나눔고딕" panose="020D0604000000000000" pitchFamily="50" charset="-127"/>
                <a:ea typeface="나눔고딕" panose="020D0604000000000000" pitchFamily="50" charset="-127"/>
              </a:rPr>
              <a:t>] PHP 7.3 – </a:t>
            </a:r>
            <a:r>
              <a:rPr lang="ko-KR" altLang="en-US" sz="1100" b="1" spc="-1" dirty="0">
                <a:latin typeface="나눔고딕" panose="020D0604000000000000" pitchFamily="50" charset="-127"/>
                <a:ea typeface="나눔고딕" panose="020D0604000000000000" pitchFamily="50" charset="-127"/>
              </a:rPr>
              <a:t>배포 화면 </a:t>
            </a:r>
            <a:r>
              <a:rPr lang="en-US" altLang="ko-KR" sz="1100" b="1" spc="-1" dirty="0">
                <a:latin typeface="나눔고딕" panose="020D0604000000000000" pitchFamily="50" charset="-127"/>
                <a:ea typeface="나눔고딕" panose="020D0604000000000000" pitchFamily="50" charset="-127"/>
              </a:rPr>
              <a:t>(2021-04-07</a:t>
            </a:r>
            <a:r>
              <a:rPr lang="en-US" altLang="ko-KR" sz="1100" b="1" spc="-1" dirty="0" smtClean="0">
                <a:latin typeface="나눔고딕" panose="020D0604000000000000" pitchFamily="50" charset="-127"/>
                <a:ea typeface="나눔고딕" panose="020D0604000000000000" pitchFamily="50" charset="-127"/>
              </a:rPr>
              <a:t>)</a:t>
            </a:r>
          </a:p>
          <a:p>
            <a:pPr marL="228960" indent="-228600">
              <a:lnSpc>
                <a:spcPct val="175000"/>
              </a:lnSpc>
              <a:buClr>
                <a:srgbClr val="404040"/>
              </a:buClr>
              <a:buFontTx/>
              <a:buAutoNum type="arabicPeriod" startAt="10"/>
            </a:pPr>
            <a:r>
              <a:rPr lang="en-US" altLang="ko-KR" sz="1100" b="1" spc="-1" dirty="0" smtClean="0">
                <a:latin typeface="나눔고딕" panose="020D0604000000000000" pitchFamily="50" charset="-127"/>
                <a:ea typeface="나눔고딕" panose="020D0604000000000000" pitchFamily="50" charset="-127"/>
              </a:rPr>
              <a:t>[</a:t>
            </a:r>
            <a:r>
              <a:rPr lang="ko-KR" altLang="en-US" sz="1100" b="1" spc="-1" dirty="0" smtClean="0">
                <a:latin typeface="나눔고딕" panose="020D0604000000000000" pitchFamily="50" charset="-127"/>
                <a:ea typeface="나눔고딕" panose="020D0604000000000000" pitchFamily="50" charset="-127"/>
              </a:rPr>
              <a:t>소스코드</a:t>
            </a:r>
            <a:r>
              <a:rPr lang="en-US" altLang="ko-KR" sz="1100" b="1" spc="-1" dirty="0" smtClean="0">
                <a:latin typeface="나눔고딕" panose="020D0604000000000000" pitchFamily="50" charset="-127"/>
                <a:ea typeface="나눔고딕" panose="020D0604000000000000" pitchFamily="50" charset="-127"/>
              </a:rPr>
              <a:t>] </a:t>
            </a:r>
            <a:r>
              <a:rPr lang="ko-KR" altLang="en-US" sz="1100" b="1" spc="-1" dirty="0" smtClean="0">
                <a:latin typeface="나눔고딕" panose="020D0604000000000000" pitchFamily="50" charset="-127"/>
                <a:ea typeface="나눔고딕" panose="020D0604000000000000" pitchFamily="50" charset="-127"/>
              </a:rPr>
              <a:t>스타일시트 </a:t>
            </a:r>
            <a:r>
              <a:rPr lang="en-US" altLang="ko-KR" sz="1100" b="1" spc="-1" dirty="0" smtClean="0">
                <a:latin typeface="나눔고딕" panose="020D0604000000000000" pitchFamily="50" charset="-127"/>
                <a:ea typeface="나눔고딕" panose="020D0604000000000000" pitchFamily="50" charset="-127"/>
              </a:rPr>
              <a:t>(CSS) (2021-04-07)</a:t>
            </a:r>
          </a:p>
          <a:p>
            <a:pPr marL="228960" indent="-228600">
              <a:lnSpc>
                <a:spcPct val="175000"/>
              </a:lnSpc>
              <a:buClr>
                <a:srgbClr val="404040"/>
              </a:buClr>
              <a:buFontTx/>
              <a:buAutoNum type="arabicPeriod" startAt="10"/>
            </a:pPr>
            <a:r>
              <a:rPr lang="en-US" altLang="ko-KR" sz="1100" b="1" spc="-1" dirty="0" smtClean="0">
                <a:latin typeface="나눔고딕" panose="020D0604000000000000" pitchFamily="50" charset="-127"/>
                <a:ea typeface="나눔고딕" panose="020D0604000000000000" pitchFamily="50" charset="-127"/>
              </a:rPr>
              <a:t>[</a:t>
            </a:r>
            <a:r>
              <a:rPr lang="ko-KR" altLang="en-US" sz="1100" b="1" spc="-1" dirty="0">
                <a:latin typeface="나눔고딕" panose="020D0604000000000000" pitchFamily="50" charset="-127"/>
                <a:ea typeface="나눔고딕" panose="020D0604000000000000" pitchFamily="50" charset="-127"/>
              </a:rPr>
              <a:t>프로젝트</a:t>
            </a:r>
            <a:r>
              <a:rPr lang="en-US" altLang="ko-KR" sz="1100" b="1" spc="-1" dirty="0">
                <a:latin typeface="나눔고딕" panose="020D0604000000000000" pitchFamily="50" charset="-127"/>
                <a:ea typeface="나눔고딕" panose="020D0604000000000000" pitchFamily="50" charset="-127"/>
              </a:rPr>
              <a:t>] </a:t>
            </a:r>
            <a:r>
              <a:rPr lang="ko-KR" altLang="en-US" sz="1100" b="1" spc="-1" dirty="0">
                <a:latin typeface="나눔고딕" panose="020D0604000000000000" pitchFamily="50" charset="-127"/>
                <a:ea typeface="나눔고딕" panose="020D0604000000000000" pitchFamily="50" charset="-127"/>
              </a:rPr>
              <a:t>구조 </a:t>
            </a:r>
            <a:r>
              <a:rPr lang="en-US" altLang="ko-KR" sz="1100" b="1" spc="-1" dirty="0">
                <a:latin typeface="나눔고딕" panose="020D0604000000000000" pitchFamily="50" charset="-127"/>
                <a:ea typeface="나눔고딕" panose="020D0604000000000000" pitchFamily="50" charset="-127"/>
              </a:rPr>
              <a:t>(2021-04-07</a:t>
            </a:r>
            <a:r>
              <a:rPr lang="en-US" altLang="ko-KR" sz="1100" b="1" spc="-1" dirty="0" smtClean="0">
                <a:latin typeface="나눔고딕" panose="020D0604000000000000" pitchFamily="50" charset="-127"/>
                <a:ea typeface="나눔고딕" panose="020D0604000000000000" pitchFamily="50" charset="-127"/>
              </a:rPr>
              <a:t>)</a:t>
            </a:r>
          </a:p>
          <a:p>
            <a:pPr marL="228960" indent="-228600">
              <a:lnSpc>
                <a:spcPct val="175000"/>
              </a:lnSpc>
              <a:buClr>
                <a:srgbClr val="404040"/>
              </a:buClr>
              <a:buFontTx/>
              <a:buAutoNum type="arabicPeriod" startAt="10"/>
            </a:pPr>
            <a:r>
              <a:rPr lang="en-US" altLang="ko-KR" sz="1100" b="1" spc="-1" dirty="0">
                <a:latin typeface="나눔고딕" panose="020D0604000000000000" pitchFamily="50" charset="-127"/>
                <a:ea typeface="나눔고딕" panose="020D0604000000000000" pitchFamily="50" charset="-127"/>
              </a:rPr>
              <a:t>[</a:t>
            </a:r>
            <a:r>
              <a:rPr lang="ko-KR" altLang="en-US" sz="1100" b="1" spc="-1" dirty="0">
                <a:latin typeface="나눔고딕" panose="020D0604000000000000" pitchFamily="50" charset="-127"/>
                <a:ea typeface="나눔고딕" panose="020D0604000000000000" pitchFamily="50" charset="-127"/>
              </a:rPr>
              <a:t>프로젝트</a:t>
            </a:r>
            <a:r>
              <a:rPr lang="en-US" altLang="ko-KR" sz="1100" b="1" spc="-1" dirty="0">
                <a:latin typeface="나눔고딕" panose="020D0604000000000000" pitchFamily="50" charset="-127"/>
                <a:ea typeface="나눔고딕" panose="020D0604000000000000" pitchFamily="50" charset="-127"/>
              </a:rPr>
              <a:t>] </a:t>
            </a:r>
            <a:r>
              <a:rPr lang="ko-KR" altLang="en-US" sz="1100" b="1" spc="-1" dirty="0">
                <a:latin typeface="나눔고딕" panose="020D0604000000000000" pitchFamily="50" charset="-127"/>
                <a:ea typeface="나눔고딕" panose="020D0604000000000000" pitchFamily="50" charset="-127"/>
              </a:rPr>
              <a:t>구조 </a:t>
            </a:r>
            <a:r>
              <a:rPr lang="en-US" altLang="ko-KR" sz="1100" b="1" spc="-1" dirty="0">
                <a:latin typeface="나눔고딕" panose="020D0604000000000000" pitchFamily="50" charset="-127"/>
                <a:ea typeface="나눔고딕" panose="020D0604000000000000" pitchFamily="50" charset="-127"/>
              </a:rPr>
              <a:t>[2</a:t>
            </a:r>
            <a:r>
              <a:rPr lang="ko-KR" altLang="en-US" sz="1100" b="1" spc="-1" dirty="0">
                <a:latin typeface="나눔고딕" panose="020D0604000000000000" pitchFamily="50" charset="-127"/>
                <a:ea typeface="나눔고딕" panose="020D0604000000000000" pitchFamily="50" charset="-127"/>
              </a:rPr>
              <a:t>차 고도화</a:t>
            </a:r>
            <a:r>
              <a:rPr lang="en-US" altLang="ko-KR" sz="1100" b="1" spc="-1" dirty="0">
                <a:latin typeface="나눔고딕" panose="020D0604000000000000" pitchFamily="50" charset="-127"/>
                <a:ea typeface="나눔고딕" panose="020D0604000000000000" pitchFamily="50" charset="-127"/>
              </a:rPr>
              <a:t>] (2021-04-09)</a:t>
            </a:r>
            <a:endParaRPr lang="en-US" altLang="ko-KR" sz="1100" b="1" spc="-1" dirty="0" smtClean="0">
              <a:latin typeface="나눔고딕" panose="020D0604000000000000" pitchFamily="50" charset="-127"/>
              <a:ea typeface="나눔고딕" panose="020D0604000000000000" pitchFamily="50" charset="-127"/>
            </a:endParaRPr>
          </a:p>
          <a:p>
            <a:pPr marL="228960" indent="-228600">
              <a:lnSpc>
                <a:spcPct val="175000"/>
              </a:lnSpc>
              <a:buClr>
                <a:srgbClr val="404040"/>
              </a:buClr>
              <a:buFontTx/>
              <a:buAutoNum type="arabicPeriod" startAt="10"/>
            </a:pPr>
            <a:r>
              <a:rPr lang="en-US" altLang="ko-KR" sz="1100" b="1" spc="-1" dirty="0">
                <a:latin typeface="나눔고딕" panose="020D0604000000000000" pitchFamily="50" charset="-127"/>
                <a:ea typeface="나눔고딕" panose="020D0604000000000000" pitchFamily="50" charset="-127"/>
              </a:rPr>
              <a:t>[</a:t>
            </a:r>
            <a:r>
              <a:rPr lang="ko-KR" altLang="en-US" sz="1100" b="1" spc="-1" dirty="0">
                <a:latin typeface="나눔고딕" panose="020D0604000000000000" pitchFamily="50" charset="-127"/>
                <a:ea typeface="나눔고딕" panose="020D0604000000000000" pitchFamily="50" charset="-127"/>
              </a:rPr>
              <a:t>작업모습</a:t>
            </a:r>
            <a:r>
              <a:rPr lang="en-US" altLang="ko-KR" sz="1100" b="1" spc="-1" dirty="0">
                <a:latin typeface="나눔고딕" panose="020D0604000000000000" pitchFamily="50" charset="-127"/>
                <a:ea typeface="나눔고딕" panose="020D0604000000000000" pitchFamily="50" charset="-127"/>
              </a:rPr>
              <a:t>] </a:t>
            </a:r>
            <a:r>
              <a:rPr lang="ko-KR" altLang="en-US" sz="1100" b="1" spc="-1" dirty="0">
                <a:latin typeface="나눔고딕" panose="020D0604000000000000" pitchFamily="50" charset="-127"/>
                <a:ea typeface="나눔고딕" panose="020D0604000000000000" pitchFamily="50" charset="-127"/>
              </a:rPr>
              <a:t>동작화면 </a:t>
            </a:r>
            <a:r>
              <a:rPr lang="en-US" altLang="ko-KR" sz="1100" b="1" spc="-1" dirty="0">
                <a:latin typeface="나눔고딕" panose="020D0604000000000000" pitchFamily="50" charset="-127"/>
                <a:ea typeface="나눔고딕" panose="020D0604000000000000" pitchFamily="50" charset="-127"/>
              </a:rPr>
              <a:t>(2021-04-07</a:t>
            </a:r>
            <a:r>
              <a:rPr lang="en-US" altLang="ko-KR" sz="1100" b="1" spc="-1" dirty="0" smtClean="0">
                <a:latin typeface="나눔고딕" panose="020D0604000000000000" pitchFamily="50" charset="-127"/>
                <a:ea typeface="나눔고딕" panose="020D0604000000000000" pitchFamily="50" charset="-127"/>
              </a:rPr>
              <a:t>)</a:t>
            </a:r>
          </a:p>
          <a:p>
            <a:pPr marL="228960" indent="-228600">
              <a:lnSpc>
                <a:spcPct val="175000"/>
              </a:lnSpc>
              <a:buClr>
                <a:srgbClr val="404040"/>
              </a:buClr>
              <a:buFontTx/>
              <a:buAutoNum type="arabicPeriod" startAt="10"/>
            </a:pPr>
            <a:r>
              <a:rPr lang="en-US" altLang="ko-KR" sz="1100" b="1" spc="-1" dirty="0">
                <a:latin typeface="나눔고딕" panose="020D0604000000000000" pitchFamily="50" charset="-127"/>
                <a:ea typeface="나눔고딕" panose="020D0604000000000000" pitchFamily="50" charset="-127"/>
              </a:rPr>
              <a:t>[</a:t>
            </a:r>
            <a:r>
              <a:rPr lang="ko-KR" altLang="en-US" sz="1100" b="1" spc="-1" dirty="0">
                <a:latin typeface="나눔고딕" panose="020D0604000000000000" pitchFamily="50" charset="-127"/>
                <a:ea typeface="나눔고딕" panose="020D0604000000000000" pitchFamily="50" charset="-127"/>
              </a:rPr>
              <a:t>작업모습</a:t>
            </a:r>
            <a:r>
              <a:rPr lang="en-US" altLang="ko-KR" sz="1100" b="1" spc="-1" dirty="0">
                <a:latin typeface="나눔고딕" panose="020D0604000000000000" pitchFamily="50" charset="-127"/>
                <a:ea typeface="나눔고딕" panose="020D0604000000000000" pitchFamily="50" charset="-127"/>
              </a:rPr>
              <a:t>] </a:t>
            </a:r>
            <a:r>
              <a:rPr lang="ko-KR" altLang="en-US" sz="1100" b="1" spc="-1" dirty="0">
                <a:latin typeface="나눔고딕" panose="020D0604000000000000" pitchFamily="50" charset="-127"/>
                <a:ea typeface="나눔고딕" panose="020D0604000000000000" pitchFamily="50" charset="-127"/>
              </a:rPr>
              <a:t>동작화면 </a:t>
            </a:r>
            <a:r>
              <a:rPr lang="en-US" altLang="ko-KR" sz="1100" b="1" spc="-1" dirty="0">
                <a:latin typeface="나눔고딕" panose="020D0604000000000000" pitchFamily="50" charset="-127"/>
                <a:ea typeface="나눔고딕" panose="020D0604000000000000" pitchFamily="50" charset="-127"/>
              </a:rPr>
              <a:t>(</a:t>
            </a:r>
            <a:r>
              <a:rPr lang="en-US" altLang="ko-KR" sz="1100" b="1" spc="-1" dirty="0" smtClean="0">
                <a:latin typeface="나눔고딕" panose="020D0604000000000000" pitchFamily="50" charset="-127"/>
                <a:ea typeface="나눔고딕" panose="020D0604000000000000" pitchFamily="50" charset="-127"/>
              </a:rPr>
              <a:t>2021-04-09)</a:t>
            </a:r>
            <a:endParaRPr lang="en-US" altLang="ko-KR" sz="1100" b="1" spc="-1" dirty="0" smtClean="0">
              <a:latin typeface="나눔고딕" panose="020D0604000000000000" pitchFamily="50" charset="-127"/>
              <a:ea typeface="나눔고딕" panose="020D0604000000000000" pitchFamily="50" charset="-127"/>
            </a:endParaRPr>
          </a:p>
          <a:p>
            <a:pPr marL="228960" indent="-228600">
              <a:lnSpc>
                <a:spcPct val="175000"/>
              </a:lnSpc>
              <a:buClr>
                <a:srgbClr val="404040"/>
              </a:buClr>
              <a:buFontTx/>
              <a:buAutoNum type="arabicPeriod" startAt="10"/>
            </a:pPr>
            <a:r>
              <a:rPr lang="en-US" altLang="ko-KR" sz="1100" b="1" spc="-1" dirty="0" smtClean="0">
                <a:latin typeface="나눔고딕" panose="020D0604000000000000" pitchFamily="50" charset="-127"/>
                <a:ea typeface="나눔고딕" panose="020D0604000000000000" pitchFamily="50" charset="-127"/>
              </a:rPr>
              <a:t>[</a:t>
            </a:r>
            <a:r>
              <a:rPr lang="ko-KR" altLang="en-US" sz="1100" b="1" spc="-1" dirty="0" smtClean="0">
                <a:latin typeface="나눔고딕" panose="020D0604000000000000" pitchFamily="50" charset="-127"/>
                <a:ea typeface="나눔고딕" panose="020D0604000000000000" pitchFamily="50" charset="-127"/>
              </a:rPr>
              <a:t>신규 추가</a:t>
            </a:r>
            <a:r>
              <a:rPr lang="en-US" altLang="ko-KR" sz="1100" b="1" spc="-1" dirty="0" smtClean="0">
                <a:latin typeface="나눔고딕" panose="020D0604000000000000" pitchFamily="50" charset="-127"/>
                <a:ea typeface="나눔고딕" panose="020D0604000000000000" pitchFamily="50" charset="-127"/>
              </a:rPr>
              <a:t>] </a:t>
            </a:r>
            <a:r>
              <a:rPr lang="en-US" altLang="ko-KR" sz="1100" b="1" spc="-1" dirty="0">
                <a:latin typeface="나눔고딕" panose="020D0604000000000000" pitchFamily="50" charset="-127"/>
                <a:ea typeface="나눔고딕" panose="020D0604000000000000" pitchFamily="50" charset="-127"/>
              </a:rPr>
              <a:t>[</a:t>
            </a:r>
            <a:r>
              <a:rPr lang="ko-KR" altLang="en-US" sz="1100" b="1" spc="-1" dirty="0">
                <a:latin typeface="나눔고딕" panose="020D0604000000000000" pitchFamily="50" charset="-127"/>
                <a:ea typeface="나눔고딕" panose="020D0604000000000000" pitchFamily="50" charset="-127"/>
              </a:rPr>
              <a:t>소스코드</a:t>
            </a:r>
            <a:r>
              <a:rPr lang="en-US" altLang="ko-KR" sz="1100" b="1" spc="-1" dirty="0">
                <a:latin typeface="나눔고딕" panose="020D0604000000000000" pitchFamily="50" charset="-127"/>
                <a:ea typeface="나눔고딕" panose="020D0604000000000000" pitchFamily="50" charset="-127"/>
              </a:rPr>
              <a:t>] PHP 7.3 – </a:t>
            </a:r>
            <a:r>
              <a:rPr lang="ko-KR" altLang="en-US" sz="1100" b="1" spc="-1" dirty="0">
                <a:latin typeface="나눔고딕" panose="020D0604000000000000" pitchFamily="50" charset="-127"/>
                <a:ea typeface="나눔고딕" panose="020D0604000000000000" pitchFamily="50" charset="-127"/>
              </a:rPr>
              <a:t>공통 </a:t>
            </a:r>
            <a:r>
              <a:rPr lang="en-US" altLang="ko-KR" sz="1100" b="1" spc="-1" dirty="0">
                <a:latin typeface="나눔고딕" panose="020D0604000000000000" pitchFamily="50" charset="-127"/>
                <a:ea typeface="나눔고딕" panose="020D0604000000000000" pitchFamily="50" charset="-127"/>
              </a:rPr>
              <a:t>URL, </a:t>
            </a:r>
            <a:r>
              <a:rPr lang="ko-KR" altLang="en-US" sz="1100" b="1" spc="-1" dirty="0">
                <a:latin typeface="나눔고딕" panose="020D0604000000000000" pitchFamily="50" charset="-127"/>
                <a:ea typeface="나눔고딕" panose="020D0604000000000000" pitchFamily="50" charset="-127"/>
              </a:rPr>
              <a:t>프로토콜</a:t>
            </a:r>
            <a:r>
              <a:rPr lang="en-US" altLang="ko-KR" sz="1100" b="1" spc="-1" dirty="0">
                <a:latin typeface="나눔고딕" panose="020D0604000000000000" pitchFamily="50" charset="-127"/>
                <a:ea typeface="나눔고딕" panose="020D0604000000000000" pitchFamily="50" charset="-127"/>
              </a:rPr>
              <a:t>, </a:t>
            </a:r>
            <a:r>
              <a:rPr lang="ko-KR" altLang="en-US" sz="1100" b="1" spc="-1" dirty="0">
                <a:latin typeface="나눔고딕" panose="020D0604000000000000" pitchFamily="50" charset="-127"/>
                <a:ea typeface="나눔고딕" panose="020D0604000000000000" pitchFamily="50" charset="-127"/>
              </a:rPr>
              <a:t>포트 </a:t>
            </a:r>
            <a:r>
              <a:rPr lang="en-US" altLang="ko-KR" sz="1100" b="1" spc="-1" dirty="0">
                <a:latin typeface="나눔고딕" panose="020D0604000000000000" pitchFamily="50" charset="-127"/>
                <a:ea typeface="나눔고딕" panose="020D0604000000000000" pitchFamily="50" charset="-127"/>
              </a:rPr>
              <a:t>/ </a:t>
            </a:r>
            <a:r>
              <a:rPr lang="ko-KR" altLang="en-US" sz="1100" b="1" spc="-1" dirty="0">
                <a:latin typeface="나눔고딕" panose="020D0604000000000000" pitchFamily="50" charset="-127"/>
                <a:ea typeface="나눔고딕" panose="020D0604000000000000" pitchFamily="50" charset="-127"/>
              </a:rPr>
              <a:t>배포 영역 도구 </a:t>
            </a:r>
            <a:r>
              <a:rPr lang="en-US" altLang="ko-KR" sz="1100" b="1" spc="-1" dirty="0">
                <a:latin typeface="나눔고딕" panose="020D0604000000000000" pitchFamily="50" charset="-127"/>
                <a:ea typeface="나눔고딕" panose="020D0604000000000000" pitchFamily="50" charset="-127"/>
              </a:rPr>
              <a:t>(2021-04-09</a:t>
            </a:r>
            <a:r>
              <a:rPr lang="en-US" altLang="ko-KR" sz="1100" b="1" spc="-1" dirty="0" smtClean="0">
                <a:latin typeface="나눔고딕" panose="020D0604000000000000" pitchFamily="50" charset="-127"/>
                <a:ea typeface="나눔고딕" panose="020D0604000000000000" pitchFamily="50" charset="-127"/>
              </a:rPr>
              <a:t>)</a:t>
            </a:r>
          </a:p>
          <a:p>
            <a:pPr marL="228960" indent="-228600">
              <a:lnSpc>
                <a:spcPct val="175000"/>
              </a:lnSpc>
              <a:buClr>
                <a:srgbClr val="404040"/>
              </a:buClr>
              <a:buFontTx/>
              <a:buAutoNum type="arabicPeriod" startAt="10"/>
            </a:pPr>
            <a:r>
              <a:rPr lang="en-US" altLang="ko-KR" sz="1100" b="1" spc="-1" dirty="0" smtClean="0">
                <a:latin typeface="나눔고딕" panose="020D0604000000000000" pitchFamily="50" charset="-127"/>
                <a:ea typeface="나눔고딕" panose="020D0604000000000000" pitchFamily="50" charset="-127"/>
              </a:rPr>
              <a:t>[</a:t>
            </a:r>
            <a:r>
              <a:rPr lang="ko-KR" altLang="en-US" sz="1100" b="1" spc="-1" dirty="0" smtClean="0">
                <a:latin typeface="나눔고딕" panose="020D0604000000000000" pitchFamily="50" charset="-127"/>
                <a:ea typeface="나눔고딕" panose="020D0604000000000000" pitchFamily="50" charset="-127"/>
              </a:rPr>
              <a:t>수정 </a:t>
            </a:r>
            <a:r>
              <a:rPr lang="en-US" altLang="ko-KR" sz="1100" b="1" spc="-1" dirty="0" smtClean="0">
                <a:latin typeface="나눔고딕" panose="020D0604000000000000" pitchFamily="50" charset="-127"/>
                <a:ea typeface="나눔고딕" panose="020D0604000000000000" pitchFamily="50" charset="-127"/>
              </a:rPr>
              <a:t>2</a:t>
            </a:r>
            <a:r>
              <a:rPr lang="ko-KR" altLang="en-US" sz="1100" b="1" spc="-1" dirty="0" smtClean="0">
                <a:latin typeface="나눔고딕" panose="020D0604000000000000" pitchFamily="50" charset="-127"/>
                <a:ea typeface="나눔고딕" panose="020D0604000000000000" pitchFamily="50" charset="-127"/>
              </a:rPr>
              <a:t>차</a:t>
            </a:r>
            <a:r>
              <a:rPr lang="en-US" altLang="ko-KR" sz="1100" b="1" spc="-1" dirty="0" smtClean="0">
                <a:latin typeface="나눔고딕" panose="020D0604000000000000" pitchFamily="50" charset="-127"/>
                <a:ea typeface="나눔고딕" panose="020D0604000000000000" pitchFamily="50" charset="-127"/>
              </a:rPr>
              <a:t>] </a:t>
            </a:r>
            <a:r>
              <a:rPr lang="en-US" altLang="ko-KR" sz="1100" b="1" spc="-1" dirty="0">
                <a:latin typeface="나눔고딕" panose="020D0604000000000000" pitchFamily="50" charset="-127"/>
                <a:ea typeface="나눔고딕" panose="020D0604000000000000" pitchFamily="50" charset="-127"/>
              </a:rPr>
              <a:t>[</a:t>
            </a:r>
            <a:r>
              <a:rPr lang="ko-KR" altLang="en-US" sz="1100" b="1" spc="-1" dirty="0">
                <a:latin typeface="나눔고딕" panose="020D0604000000000000" pitchFamily="50" charset="-127"/>
                <a:ea typeface="나눔고딕" panose="020D0604000000000000" pitchFamily="50" charset="-127"/>
              </a:rPr>
              <a:t>소스코드</a:t>
            </a:r>
            <a:r>
              <a:rPr lang="en-US" altLang="ko-KR" sz="1100" b="1" spc="-1" dirty="0">
                <a:latin typeface="나눔고딕" panose="020D0604000000000000" pitchFamily="50" charset="-127"/>
                <a:ea typeface="나눔고딕" panose="020D0604000000000000" pitchFamily="50" charset="-127"/>
              </a:rPr>
              <a:t>] PHP 7.3 – </a:t>
            </a:r>
            <a:r>
              <a:rPr lang="ko-KR" altLang="en-US" sz="1100" b="1" spc="-1" dirty="0">
                <a:latin typeface="나눔고딕" panose="020D0604000000000000" pitchFamily="50" charset="-127"/>
                <a:ea typeface="나눔고딕" panose="020D0604000000000000" pitchFamily="50" charset="-127"/>
              </a:rPr>
              <a:t>공통 </a:t>
            </a:r>
            <a:r>
              <a:rPr lang="en-US" altLang="ko-KR" sz="1100" b="1" spc="-1" dirty="0">
                <a:latin typeface="나눔고딕" panose="020D0604000000000000" pitchFamily="50" charset="-127"/>
                <a:ea typeface="나눔고딕" panose="020D0604000000000000" pitchFamily="50" charset="-127"/>
              </a:rPr>
              <a:t>CSS, </a:t>
            </a:r>
            <a:r>
              <a:rPr lang="ko-KR" altLang="en-US" sz="1100" b="1" spc="-1" dirty="0">
                <a:latin typeface="나눔고딕" panose="020D0604000000000000" pitchFamily="50" charset="-127"/>
                <a:ea typeface="나눔고딕" panose="020D0604000000000000" pitchFamily="50" charset="-127"/>
              </a:rPr>
              <a:t>자바스크립트 생성</a:t>
            </a:r>
            <a:r>
              <a:rPr lang="en-US" altLang="ko-KR" sz="1100" b="1" spc="-1" dirty="0">
                <a:latin typeface="나눔고딕" panose="020D0604000000000000" pitchFamily="50" charset="-127"/>
                <a:ea typeface="나눔고딕" panose="020D0604000000000000" pitchFamily="50" charset="-127"/>
              </a:rPr>
              <a:t>(</a:t>
            </a:r>
            <a:r>
              <a:rPr lang="ko-KR" altLang="en-US" sz="1100" b="1" spc="-1" dirty="0">
                <a:latin typeface="나눔고딕" panose="020D0604000000000000" pitchFamily="50" charset="-127"/>
                <a:ea typeface="나눔고딕" panose="020D0604000000000000" pitchFamily="50" charset="-127"/>
              </a:rPr>
              <a:t>배포</a:t>
            </a:r>
            <a:r>
              <a:rPr lang="en-US" altLang="ko-KR" sz="1100" b="1" spc="-1" dirty="0">
                <a:latin typeface="나눔고딕" panose="020D0604000000000000" pitchFamily="50" charset="-127"/>
                <a:ea typeface="나눔고딕" panose="020D0604000000000000" pitchFamily="50" charset="-127"/>
              </a:rPr>
              <a:t>)</a:t>
            </a:r>
            <a:r>
              <a:rPr lang="ko-KR" altLang="en-US" sz="1100" b="1" spc="-1" dirty="0">
                <a:latin typeface="나눔고딕" panose="020D0604000000000000" pitchFamily="50" charset="-127"/>
                <a:ea typeface="나눔고딕" panose="020D0604000000000000" pitchFamily="50" charset="-127"/>
              </a:rPr>
              <a:t>도구 </a:t>
            </a:r>
            <a:r>
              <a:rPr lang="en-US" altLang="ko-KR" sz="1100" b="1" spc="-1" dirty="0">
                <a:latin typeface="나눔고딕" panose="020D0604000000000000" pitchFamily="50" charset="-127"/>
                <a:ea typeface="나눔고딕" panose="020D0604000000000000" pitchFamily="50" charset="-127"/>
              </a:rPr>
              <a:t>/ </a:t>
            </a:r>
            <a:r>
              <a:rPr lang="ko-KR" altLang="en-US" sz="1100" b="1" spc="-1" dirty="0">
                <a:latin typeface="나눔고딕" panose="020D0604000000000000" pitchFamily="50" charset="-127"/>
                <a:ea typeface="나눔고딕" panose="020D0604000000000000" pitchFamily="50" charset="-127"/>
              </a:rPr>
              <a:t>안내사항 </a:t>
            </a:r>
            <a:r>
              <a:rPr lang="en-US" altLang="ko-KR" sz="1100" b="1" spc="-1" dirty="0">
                <a:latin typeface="나눔고딕" panose="020D0604000000000000" pitchFamily="50" charset="-127"/>
                <a:ea typeface="나눔고딕" panose="020D0604000000000000" pitchFamily="50" charset="-127"/>
              </a:rPr>
              <a:t>(2021-04-09</a:t>
            </a:r>
            <a:r>
              <a:rPr lang="en-US" altLang="ko-KR" sz="1100" b="1" spc="-1" dirty="0" smtClean="0">
                <a:latin typeface="나눔고딕" panose="020D0604000000000000" pitchFamily="50" charset="-127"/>
                <a:ea typeface="나눔고딕" panose="020D0604000000000000" pitchFamily="50" charset="-127"/>
              </a:rPr>
              <a:t>)</a:t>
            </a:r>
          </a:p>
          <a:p>
            <a:pPr marL="228960" indent="-228600">
              <a:lnSpc>
                <a:spcPct val="175000"/>
              </a:lnSpc>
              <a:buClr>
                <a:srgbClr val="404040"/>
              </a:buClr>
              <a:buFontTx/>
              <a:buAutoNum type="arabicPeriod" startAt="10"/>
            </a:pPr>
            <a:r>
              <a:rPr lang="en-US" altLang="ko-KR" sz="1100" b="1" spc="-1" dirty="0" smtClean="0">
                <a:latin typeface="나눔고딕" panose="020D0604000000000000" pitchFamily="50" charset="-127"/>
                <a:ea typeface="나눔고딕" panose="020D0604000000000000" pitchFamily="50" charset="-127"/>
              </a:rPr>
              <a:t>[</a:t>
            </a:r>
            <a:r>
              <a:rPr lang="ko-KR" altLang="en-US" sz="1100" b="1" spc="-1" dirty="0">
                <a:latin typeface="나눔고딕" panose="020D0604000000000000" pitchFamily="50" charset="-127"/>
                <a:ea typeface="나눔고딕" panose="020D0604000000000000" pitchFamily="50" charset="-127"/>
              </a:rPr>
              <a:t>수정 </a:t>
            </a:r>
            <a:r>
              <a:rPr lang="en-US" altLang="ko-KR" sz="1100" b="1" spc="-1" dirty="0">
                <a:latin typeface="나눔고딕" panose="020D0604000000000000" pitchFamily="50" charset="-127"/>
                <a:ea typeface="나눔고딕" panose="020D0604000000000000" pitchFamily="50" charset="-127"/>
              </a:rPr>
              <a:t>2</a:t>
            </a:r>
            <a:r>
              <a:rPr lang="ko-KR" altLang="en-US" sz="1100" b="1" spc="-1" dirty="0">
                <a:latin typeface="나눔고딕" panose="020D0604000000000000" pitchFamily="50" charset="-127"/>
                <a:ea typeface="나눔고딕" panose="020D0604000000000000" pitchFamily="50" charset="-127"/>
              </a:rPr>
              <a:t>차</a:t>
            </a:r>
            <a:r>
              <a:rPr lang="en-US" altLang="ko-KR" sz="1100" b="1" spc="-1" dirty="0" smtClean="0">
                <a:latin typeface="나눔고딕" panose="020D0604000000000000" pitchFamily="50" charset="-127"/>
                <a:ea typeface="나눔고딕" panose="020D0604000000000000" pitchFamily="50" charset="-127"/>
              </a:rPr>
              <a:t>] </a:t>
            </a:r>
            <a:r>
              <a:rPr lang="en-US" altLang="ko-KR" sz="1100" b="1" spc="-1" dirty="0">
                <a:latin typeface="나눔고딕" panose="020D0604000000000000" pitchFamily="50" charset="-127"/>
                <a:ea typeface="나눔고딕" panose="020D0604000000000000" pitchFamily="50" charset="-127"/>
              </a:rPr>
              <a:t>[</a:t>
            </a:r>
            <a:r>
              <a:rPr lang="ko-KR" altLang="en-US" sz="1100" b="1" spc="-1" dirty="0">
                <a:latin typeface="나눔고딕" panose="020D0604000000000000" pitchFamily="50" charset="-127"/>
                <a:ea typeface="나눔고딕" panose="020D0604000000000000" pitchFamily="50" charset="-127"/>
              </a:rPr>
              <a:t>소스코드</a:t>
            </a:r>
            <a:r>
              <a:rPr lang="en-US" altLang="ko-KR" sz="1100" b="1" spc="-1" dirty="0">
                <a:latin typeface="나눔고딕" panose="020D0604000000000000" pitchFamily="50" charset="-127"/>
                <a:ea typeface="나눔고딕" panose="020D0604000000000000" pitchFamily="50" charset="-127"/>
              </a:rPr>
              <a:t>] PHP 7.3 – </a:t>
            </a:r>
            <a:r>
              <a:rPr lang="ko-KR" altLang="en-US" sz="1100" b="1" spc="-1" dirty="0">
                <a:latin typeface="나눔고딕" panose="020D0604000000000000" pitchFamily="50" charset="-127"/>
                <a:ea typeface="나눔고딕" panose="020D0604000000000000" pitchFamily="50" charset="-127"/>
              </a:rPr>
              <a:t>공통 </a:t>
            </a:r>
            <a:r>
              <a:rPr lang="en-US" altLang="ko-KR" sz="1100" b="1" spc="-1" dirty="0">
                <a:latin typeface="나눔고딕" panose="020D0604000000000000" pitchFamily="50" charset="-127"/>
                <a:ea typeface="나눔고딕" panose="020D0604000000000000" pitchFamily="50" charset="-127"/>
              </a:rPr>
              <a:t>CSS, </a:t>
            </a:r>
            <a:r>
              <a:rPr lang="ko-KR" altLang="en-US" sz="1100" b="1" spc="-1" dirty="0">
                <a:latin typeface="나눔고딕" panose="020D0604000000000000" pitchFamily="50" charset="-127"/>
                <a:ea typeface="나눔고딕" panose="020D0604000000000000" pitchFamily="50" charset="-127"/>
              </a:rPr>
              <a:t>자바스크립트 생성</a:t>
            </a:r>
            <a:r>
              <a:rPr lang="en-US" altLang="ko-KR" sz="1100" b="1" spc="-1" dirty="0">
                <a:latin typeface="나눔고딕" panose="020D0604000000000000" pitchFamily="50" charset="-127"/>
                <a:ea typeface="나눔고딕" panose="020D0604000000000000" pitchFamily="50" charset="-127"/>
              </a:rPr>
              <a:t>(</a:t>
            </a:r>
            <a:r>
              <a:rPr lang="ko-KR" altLang="en-US" sz="1100" b="1" spc="-1" dirty="0">
                <a:latin typeface="나눔고딕" panose="020D0604000000000000" pitchFamily="50" charset="-127"/>
                <a:ea typeface="나눔고딕" panose="020D0604000000000000" pitchFamily="50" charset="-127"/>
              </a:rPr>
              <a:t>배포</a:t>
            </a:r>
            <a:r>
              <a:rPr lang="en-US" altLang="ko-KR" sz="1100" b="1" spc="-1" dirty="0">
                <a:latin typeface="나눔고딕" panose="020D0604000000000000" pitchFamily="50" charset="-127"/>
                <a:ea typeface="나눔고딕" panose="020D0604000000000000" pitchFamily="50" charset="-127"/>
              </a:rPr>
              <a:t>)</a:t>
            </a:r>
            <a:r>
              <a:rPr lang="ko-KR" altLang="en-US" sz="1100" b="1" spc="-1" dirty="0">
                <a:latin typeface="나눔고딕" panose="020D0604000000000000" pitchFamily="50" charset="-127"/>
                <a:ea typeface="나눔고딕" panose="020D0604000000000000" pitchFamily="50" charset="-127"/>
              </a:rPr>
              <a:t>도구 </a:t>
            </a:r>
            <a:r>
              <a:rPr lang="en-US" altLang="ko-KR" sz="1100" b="1" spc="-1" dirty="0">
                <a:latin typeface="나눔고딕" panose="020D0604000000000000" pitchFamily="50" charset="-127"/>
                <a:ea typeface="나눔고딕" panose="020D0604000000000000" pitchFamily="50" charset="-127"/>
              </a:rPr>
              <a:t>/ 3</a:t>
            </a:r>
            <a:r>
              <a:rPr lang="ko-KR" altLang="en-US" sz="1100" b="1" spc="-1" dirty="0">
                <a:latin typeface="나눔고딕" panose="020D0604000000000000" pitchFamily="50" charset="-127"/>
                <a:ea typeface="나눔고딕" panose="020D0604000000000000" pitchFamily="50" charset="-127"/>
              </a:rPr>
              <a:t>가지 시야 </a:t>
            </a:r>
            <a:r>
              <a:rPr lang="en-US" altLang="ko-KR" sz="1100" b="1" spc="-1" dirty="0">
                <a:latin typeface="나눔고딕" panose="020D0604000000000000" pitchFamily="50" charset="-127"/>
                <a:ea typeface="나눔고딕" panose="020D0604000000000000" pitchFamily="50" charset="-127"/>
              </a:rPr>
              <a:t>(2021-04-09</a:t>
            </a:r>
            <a:r>
              <a:rPr lang="en-US" altLang="ko-KR" sz="1100" b="1" spc="-1" dirty="0" smtClean="0">
                <a:latin typeface="나눔고딕" panose="020D0604000000000000" pitchFamily="50" charset="-127"/>
                <a:ea typeface="나눔고딕" panose="020D0604000000000000" pitchFamily="50" charset="-127"/>
              </a:rPr>
              <a:t>)</a:t>
            </a:r>
          </a:p>
          <a:p>
            <a:pPr marL="228960" indent="-228600">
              <a:lnSpc>
                <a:spcPct val="175000"/>
              </a:lnSpc>
              <a:buClr>
                <a:srgbClr val="404040"/>
              </a:buClr>
              <a:buAutoNum type="arabicPeriod" startAt="20"/>
            </a:pPr>
            <a:r>
              <a:rPr lang="en-US" altLang="ko-KR" sz="1100" b="1" spc="-1" dirty="0">
                <a:latin typeface="나눔고딕" panose="020D0604000000000000" pitchFamily="50" charset="-127"/>
                <a:ea typeface="나눔고딕" panose="020D0604000000000000" pitchFamily="50" charset="-127"/>
              </a:rPr>
              <a:t>[</a:t>
            </a:r>
            <a:r>
              <a:rPr lang="ko-KR" altLang="en-US" sz="1100" b="1" spc="-1" dirty="0">
                <a:latin typeface="나눔고딕" panose="020D0604000000000000" pitchFamily="50" charset="-127"/>
                <a:ea typeface="나눔고딕" panose="020D0604000000000000" pitchFamily="50" charset="-127"/>
              </a:rPr>
              <a:t>소스코드</a:t>
            </a:r>
            <a:r>
              <a:rPr lang="en-US" altLang="ko-KR" sz="1100" b="1" spc="-1" dirty="0">
                <a:latin typeface="나눔고딕" panose="020D0604000000000000" pitchFamily="50" charset="-127"/>
                <a:ea typeface="나눔고딕" panose="020D0604000000000000" pitchFamily="50" charset="-127"/>
              </a:rPr>
              <a:t>] PHP 7.3 – </a:t>
            </a:r>
            <a:r>
              <a:rPr lang="ko-KR" altLang="en-US" sz="1100" b="1" spc="-1" dirty="0">
                <a:latin typeface="나눔고딕" panose="020D0604000000000000" pitchFamily="50" charset="-127"/>
                <a:ea typeface="나눔고딕" panose="020D0604000000000000" pitchFamily="50" charset="-127"/>
              </a:rPr>
              <a:t>공통 </a:t>
            </a:r>
            <a:r>
              <a:rPr lang="en-US" altLang="ko-KR" sz="1100" b="1" spc="-1" dirty="0">
                <a:latin typeface="나눔고딕" panose="020D0604000000000000" pitchFamily="50" charset="-127"/>
                <a:ea typeface="나눔고딕" panose="020D0604000000000000" pitchFamily="50" charset="-127"/>
              </a:rPr>
              <a:t>CSS, </a:t>
            </a:r>
            <a:r>
              <a:rPr lang="ko-KR" altLang="en-US" sz="1100" b="1" spc="-1" dirty="0">
                <a:latin typeface="나눔고딕" panose="020D0604000000000000" pitchFamily="50" charset="-127"/>
                <a:ea typeface="나눔고딕" panose="020D0604000000000000" pitchFamily="50" charset="-127"/>
              </a:rPr>
              <a:t>자바스크립트 생성</a:t>
            </a:r>
            <a:r>
              <a:rPr lang="en-US" altLang="ko-KR" sz="1100" b="1" spc="-1" dirty="0">
                <a:latin typeface="나눔고딕" panose="020D0604000000000000" pitchFamily="50" charset="-127"/>
                <a:ea typeface="나눔고딕" panose="020D0604000000000000" pitchFamily="50" charset="-127"/>
              </a:rPr>
              <a:t>(</a:t>
            </a:r>
            <a:r>
              <a:rPr lang="ko-KR" altLang="en-US" sz="1100" b="1" spc="-1" dirty="0">
                <a:latin typeface="나눔고딕" panose="020D0604000000000000" pitchFamily="50" charset="-127"/>
                <a:ea typeface="나눔고딕" panose="020D0604000000000000" pitchFamily="50" charset="-127"/>
              </a:rPr>
              <a:t>배포</a:t>
            </a:r>
            <a:r>
              <a:rPr lang="en-US" altLang="ko-KR" sz="1100" b="1" spc="-1" dirty="0">
                <a:latin typeface="나눔고딕" panose="020D0604000000000000" pitchFamily="50" charset="-127"/>
                <a:ea typeface="나눔고딕" panose="020D0604000000000000" pitchFamily="50" charset="-127"/>
              </a:rPr>
              <a:t>)</a:t>
            </a:r>
            <a:r>
              <a:rPr lang="ko-KR" altLang="en-US" sz="1100" b="1" spc="-1" dirty="0">
                <a:latin typeface="나눔고딕" panose="020D0604000000000000" pitchFamily="50" charset="-127"/>
                <a:ea typeface="나눔고딕" panose="020D0604000000000000" pitchFamily="50" charset="-127"/>
              </a:rPr>
              <a:t>도구 </a:t>
            </a:r>
            <a:r>
              <a:rPr lang="en-US" altLang="ko-KR" sz="1100" b="1" spc="-1" dirty="0">
                <a:latin typeface="나눔고딕" panose="020D0604000000000000" pitchFamily="50" charset="-127"/>
                <a:ea typeface="나눔고딕" panose="020D0604000000000000" pitchFamily="50" charset="-127"/>
              </a:rPr>
              <a:t>(2021-04-09)</a:t>
            </a:r>
          </a:p>
          <a:p>
            <a:pPr marL="228960" indent="-228600">
              <a:lnSpc>
                <a:spcPct val="175000"/>
              </a:lnSpc>
              <a:buClr>
                <a:srgbClr val="404040"/>
              </a:buClr>
              <a:buAutoNum type="arabicPeriod" startAt="20"/>
            </a:pPr>
            <a:endParaRPr lang="en-US" altLang="ko-KR" sz="1100" b="1" spc="-1" dirty="0">
              <a:latin typeface="나눔고딕" panose="020D0604000000000000" pitchFamily="50" charset="-127"/>
              <a:ea typeface="나눔고딕" panose="020D0604000000000000" pitchFamily="50" charset="-127"/>
            </a:endParaRPr>
          </a:p>
          <a:p>
            <a:pPr marL="228960" indent="-228600">
              <a:lnSpc>
                <a:spcPct val="175000"/>
              </a:lnSpc>
              <a:buClr>
                <a:srgbClr val="404040"/>
              </a:buClr>
              <a:buFontTx/>
              <a:buAutoNum type="arabicPeriod" startAt="10"/>
            </a:pPr>
            <a:endParaRPr lang="en-US" altLang="ko-KR" sz="1100" b="1" spc="-1" dirty="0" smtClean="0">
              <a:latin typeface="나눔고딕" panose="020D0604000000000000" pitchFamily="50" charset="-127"/>
              <a:ea typeface="나눔고딕" panose="020D0604000000000000" pitchFamily="50" charset="-127"/>
            </a:endParaRPr>
          </a:p>
        </p:txBody>
      </p:sp>
      <p:sp>
        <p:nvSpPr>
          <p:cNvPr id="138" name="Line 2"/>
          <p:cNvSpPr/>
          <p:nvPr/>
        </p:nvSpPr>
        <p:spPr>
          <a:xfrm>
            <a:off x="366480" y="1146884"/>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39" name="Line 3"/>
          <p:cNvSpPr/>
          <p:nvPr/>
        </p:nvSpPr>
        <p:spPr>
          <a:xfrm>
            <a:off x="364320" y="1434986"/>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40" name="Line 4"/>
          <p:cNvSpPr/>
          <p:nvPr/>
        </p:nvSpPr>
        <p:spPr>
          <a:xfrm>
            <a:off x="366480" y="871328"/>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41" name="TextShape 5"/>
          <p:cNvSpPr txBox="1"/>
          <p:nvPr/>
        </p:nvSpPr>
        <p:spPr>
          <a:xfrm>
            <a:off x="243720" y="152280"/>
            <a:ext cx="8531640" cy="493560"/>
          </a:xfrm>
          <a:prstGeom prst="rect">
            <a:avLst/>
          </a:prstGeom>
          <a:noFill/>
          <a:ln w="0">
            <a:noFill/>
          </a:ln>
        </p:spPr>
        <p:txBody>
          <a:bodyPr anchor="ctr">
            <a:normAutofit fontScale="97000" lnSpcReduction="10000"/>
          </a:bodyPr>
          <a:lstStyle/>
          <a:p>
            <a:pPr>
              <a:lnSpc>
                <a:spcPct val="100000"/>
              </a:lnSpc>
            </a:pPr>
            <a:r>
              <a:rPr lang="ko-KR" sz="2800" b="1" strike="noStrike" spc="-1">
                <a:solidFill>
                  <a:srgbClr val="1D314E"/>
                </a:solidFill>
                <a:latin typeface="나눔고딕"/>
                <a:ea typeface="나눔고딕"/>
              </a:rPr>
              <a:t>목차</a:t>
            </a:r>
            <a:endParaRPr lang="en-US" sz="2800" b="0" strike="noStrike" spc="-1">
              <a:solidFill>
                <a:srgbClr val="000000"/>
              </a:solidFill>
              <a:latin typeface="맑은 고딕"/>
            </a:endParaRPr>
          </a:p>
        </p:txBody>
      </p:sp>
      <p:sp>
        <p:nvSpPr>
          <p:cNvPr id="15" name="Line 3"/>
          <p:cNvSpPr/>
          <p:nvPr/>
        </p:nvSpPr>
        <p:spPr>
          <a:xfrm>
            <a:off x="364320" y="1714386"/>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6" name="Line 3"/>
          <p:cNvSpPr/>
          <p:nvPr/>
        </p:nvSpPr>
        <p:spPr>
          <a:xfrm>
            <a:off x="364320" y="2019186"/>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9" name="Line 3"/>
          <p:cNvSpPr/>
          <p:nvPr/>
        </p:nvSpPr>
        <p:spPr>
          <a:xfrm>
            <a:off x="364320" y="2307052"/>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0" name="Line 3"/>
          <p:cNvSpPr/>
          <p:nvPr/>
        </p:nvSpPr>
        <p:spPr>
          <a:xfrm>
            <a:off x="364320" y="2573752"/>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1" name="Line 3"/>
          <p:cNvSpPr/>
          <p:nvPr/>
        </p:nvSpPr>
        <p:spPr>
          <a:xfrm>
            <a:off x="364320" y="2878552"/>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2" name="Line 3"/>
          <p:cNvSpPr/>
          <p:nvPr/>
        </p:nvSpPr>
        <p:spPr>
          <a:xfrm>
            <a:off x="364320" y="3145252"/>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3" name="Line 3"/>
          <p:cNvSpPr/>
          <p:nvPr/>
        </p:nvSpPr>
        <p:spPr>
          <a:xfrm>
            <a:off x="364320" y="3469102"/>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4" name="Line 3"/>
          <p:cNvSpPr/>
          <p:nvPr/>
        </p:nvSpPr>
        <p:spPr>
          <a:xfrm>
            <a:off x="364320" y="3783427"/>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7" name="Line 3"/>
          <p:cNvSpPr/>
          <p:nvPr/>
        </p:nvSpPr>
        <p:spPr>
          <a:xfrm>
            <a:off x="364320" y="4088227"/>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368733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11.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배포 화면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30</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524148"/>
            <a:ext cx="4046453"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tr</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		&lt;td&gt;</a:t>
            </a:r>
          </a:p>
          <a:p>
            <a:r>
              <a:rPr lang="en-US" altLang="ko-KR" sz="900" dirty="0">
                <a:latin typeface="나눔고딕" panose="020D0604000000000000" pitchFamily="50" charset="-127"/>
                <a:ea typeface="나눔고딕" panose="020D0604000000000000" pitchFamily="50" charset="-127"/>
              </a:rPr>
              <a:t>			1</a:t>
            </a:r>
          </a:p>
          <a:p>
            <a:r>
              <a:rPr lang="en-US" altLang="ko-KR" sz="900" dirty="0">
                <a:latin typeface="나눔고딕" panose="020D0604000000000000" pitchFamily="50" charset="-127"/>
                <a:ea typeface="나눔고딕" panose="020D0604000000000000" pitchFamily="50" charset="-127"/>
              </a:rPr>
              <a:t>		&lt;/td&gt;</a:t>
            </a:r>
          </a:p>
          <a:p>
            <a:r>
              <a:rPr lang="en-US" altLang="ko-KR" sz="900" dirty="0">
                <a:latin typeface="나눔고딕" panose="020D0604000000000000" pitchFamily="50" charset="-127"/>
                <a:ea typeface="나눔고딕" panose="020D0604000000000000" pitchFamily="50" charset="-127"/>
              </a:rPr>
              <a:t>		&lt;td&gt;	</a:t>
            </a:r>
          </a:p>
          <a:p>
            <a:r>
              <a:rPr lang="en-US" altLang="ko-KR" sz="900" dirty="0">
                <a:latin typeface="나눔고딕" panose="020D0604000000000000" pitchFamily="50" charset="-127"/>
                <a:ea typeface="나눔고딕" panose="020D0604000000000000" pitchFamily="50" charset="-127"/>
              </a:rPr>
              <a:t>			CSS/</a:t>
            </a:r>
            <a:r>
              <a:rPr lang="ko-KR" altLang="en-US" sz="900" dirty="0">
                <a:latin typeface="나눔고딕" panose="020D0604000000000000" pitchFamily="50" charset="-127"/>
                <a:ea typeface="나눔고딕" panose="020D0604000000000000" pitchFamily="50" charset="-127"/>
              </a:rPr>
              <a:t>폰트</a:t>
            </a: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&lt;/td&gt;</a:t>
            </a:r>
          </a:p>
          <a:p>
            <a:r>
              <a:rPr lang="en-US" altLang="ko-KR" sz="900" dirty="0">
                <a:latin typeface="나눔고딕" panose="020D0604000000000000" pitchFamily="50" charset="-127"/>
                <a:ea typeface="나눔고딕" panose="020D0604000000000000" pitchFamily="50" charset="-127"/>
              </a:rPr>
              <a:t>		&lt;td&gt;	</a:t>
            </a:r>
          </a:p>
          <a:p>
            <a:r>
              <a:rPr lang="en-US" altLang="ko-KR" sz="900" dirty="0">
                <a:latin typeface="나눔고딕" panose="020D0604000000000000" pitchFamily="50" charset="-127"/>
                <a:ea typeface="나눔고딕" panose="020D0604000000000000" pitchFamily="50" charset="-127"/>
              </a:rPr>
              <a:t>			&lt;</a:t>
            </a:r>
            <a:r>
              <a:rPr lang="en-US" altLang="ko-KR" sz="900" dirty="0" err="1">
                <a:latin typeface="나눔고딕" panose="020D0604000000000000" pitchFamily="50" charset="-127"/>
                <a:ea typeface="나눔고딕" panose="020D0604000000000000" pitchFamily="50" charset="-127"/>
              </a:rPr>
              <a:t>textarea</a:t>
            </a:r>
            <a:r>
              <a:rPr lang="en-US" altLang="ko-KR" sz="900" dirty="0">
                <a:latin typeface="나눔고딕" panose="020D0604000000000000" pitchFamily="50" charset="-127"/>
                <a:ea typeface="나눔고딕" panose="020D0604000000000000" pitchFamily="50" charset="-127"/>
              </a:rPr>
              <a:t> class="</a:t>
            </a:r>
            <a:r>
              <a:rPr lang="en-US" altLang="ko-KR" sz="900" dirty="0" err="1">
                <a:latin typeface="나눔고딕" panose="020D0604000000000000" pitchFamily="50" charset="-127"/>
                <a:ea typeface="나눔고딕" panose="020D0604000000000000" pitchFamily="50" charset="-127"/>
              </a:rPr>
              <a:t>common_textarea</a:t>
            </a:r>
            <a:r>
              <a:rPr lang="en-US" altLang="ko-KR" sz="900" dirty="0">
                <a:latin typeface="나눔고딕" panose="020D0604000000000000" pitchFamily="50" charset="-127"/>
                <a:ea typeface="나눔고딕" panose="020D0604000000000000" pitchFamily="50" charset="-127"/>
              </a:rPr>
              <a:t>" id="</a:t>
            </a:r>
            <a:r>
              <a:rPr lang="en-US" altLang="ko-KR" sz="900" dirty="0" err="1">
                <a:latin typeface="나눔고딕" panose="020D0604000000000000" pitchFamily="50" charset="-127"/>
                <a:ea typeface="나눔고딕" panose="020D0604000000000000" pitchFamily="50" charset="-127"/>
              </a:rPr>
              <a:t>common_text_nanum</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readonly</a:t>
            </a:r>
            <a:r>
              <a:rPr lang="en-US" altLang="ko-KR" sz="900" dirty="0">
                <a:latin typeface="나눔고딕" panose="020D0604000000000000" pitchFamily="50" charset="-127"/>
                <a:ea typeface="나눔고딕" panose="020D0604000000000000" pitchFamily="50" charset="-127"/>
              </a:rPr>
              <a:t>&gt;&lt;style&gt;	</a:t>
            </a:r>
          </a:p>
          <a:p>
            <a:r>
              <a:rPr lang="en-US" altLang="ko-KR" sz="900" dirty="0">
                <a:latin typeface="나눔고딕" panose="020D0604000000000000" pitchFamily="50" charset="-127"/>
                <a:ea typeface="나눔고딕" panose="020D0604000000000000" pitchFamily="50" charset="-127"/>
              </a:rPr>
              <a:t>@import </a:t>
            </a:r>
            <a:r>
              <a:rPr lang="en-US" altLang="ko-KR" sz="900" dirty="0" err="1">
                <a:latin typeface="나눔고딕" panose="020D0604000000000000" pitchFamily="50" charset="-127"/>
                <a:ea typeface="나눔고딕" panose="020D0604000000000000" pitchFamily="50" charset="-127"/>
              </a:rPr>
              <a:t>url</a:t>
            </a:r>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r>
              <a:rPr lang="en-US" altLang="ko-KR" sz="900" dirty="0">
                <a:latin typeface="나눔고딕" panose="020D0604000000000000" pitchFamily="50" charset="-127"/>
                <a:ea typeface="나눔고딕" panose="020D0604000000000000" pitchFamily="50" charset="-127"/>
              </a:rPr>
              <a:t> echo $</a:t>
            </a:r>
            <a:r>
              <a:rPr lang="en-US" altLang="ko-KR" sz="900" dirty="0" err="1">
                <a:latin typeface="나눔고딕" panose="020D0604000000000000" pitchFamily="50" charset="-127"/>
                <a:ea typeface="나눔고딕" panose="020D0604000000000000" pitchFamily="50" charset="-127"/>
              </a:rPr>
              <a:t>serverURL</a:t>
            </a:r>
            <a:r>
              <a:rPr lang="en-US" altLang="ko-KR" sz="900" dirty="0">
                <a:latin typeface="나눔고딕" panose="020D0604000000000000" pitchFamily="50" charset="-127"/>
                <a:ea typeface="나눔고딕" panose="020D0604000000000000" pitchFamily="50" charset="-127"/>
              </a:rPr>
              <a:t>; ?&gt;/&lt;?</a:t>
            </a:r>
            <a:r>
              <a:rPr lang="en-US" altLang="ko-KR" sz="900" dirty="0" err="1">
                <a:latin typeface="나눔고딕" panose="020D0604000000000000" pitchFamily="50" charset="-127"/>
                <a:ea typeface="나눔고딕" panose="020D0604000000000000" pitchFamily="50" charset="-127"/>
              </a:rPr>
              <a:t>php</a:t>
            </a:r>
            <a:r>
              <a:rPr lang="en-US" altLang="ko-KR" sz="900" dirty="0">
                <a:latin typeface="나눔고딕" panose="020D0604000000000000" pitchFamily="50" charset="-127"/>
                <a:ea typeface="나눔고딕" panose="020D0604000000000000" pitchFamily="50" charset="-127"/>
              </a:rPr>
              <a:t> echo $</a:t>
            </a:r>
            <a:r>
              <a:rPr lang="en-US" altLang="ko-KR" sz="900" dirty="0" err="1">
                <a:latin typeface="나눔고딕" panose="020D0604000000000000" pitchFamily="50" charset="-127"/>
                <a:ea typeface="나눔고딕" panose="020D0604000000000000" pitchFamily="50" charset="-127"/>
              </a:rPr>
              <a:t>commonPath</a:t>
            </a:r>
            <a:r>
              <a:rPr lang="en-US" altLang="ko-KR" sz="900" dirty="0">
                <a:latin typeface="나눔고딕" panose="020D0604000000000000" pitchFamily="50" charset="-127"/>
                <a:ea typeface="나눔고딕" panose="020D0604000000000000" pitchFamily="50" charset="-127"/>
              </a:rPr>
              <a:t>; ?&gt;/</a:t>
            </a:r>
            <a:r>
              <a:rPr lang="en-US" altLang="ko-KR" sz="900" dirty="0" err="1">
                <a:latin typeface="나눔고딕" panose="020D0604000000000000" pitchFamily="50" charset="-127"/>
                <a:ea typeface="나눔고딕" panose="020D0604000000000000" pitchFamily="50" charset="-127"/>
              </a:rPr>
              <a:t>createAccess.php?font</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nanum</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&lt;/style&gt;&lt;/</a:t>
            </a:r>
            <a:r>
              <a:rPr lang="en-US" altLang="ko-KR" sz="900" dirty="0" err="1">
                <a:latin typeface="나눔고딕" panose="020D0604000000000000" pitchFamily="50" charset="-127"/>
                <a:ea typeface="나눔고딕" panose="020D0604000000000000" pitchFamily="50" charset="-127"/>
              </a:rPr>
              <a:t>textarea</a:t>
            </a:r>
            <a:r>
              <a:rPr lang="en-US" altLang="ko-KR" sz="900" dirty="0">
                <a:latin typeface="나눔고딕" panose="020D0604000000000000" pitchFamily="50" charset="-127"/>
                <a:ea typeface="나눔고딕" panose="020D0604000000000000" pitchFamily="50" charset="-127"/>
              </a:rPr>
              <a:t>&gt;		</a:t>
            </a:r>
          </a:p>
          <a:p>
            <a:r>
              <a:rPr lang="en-US" altLang="ko-KR" sz="900" dirty="0">
                <a:latin typeface="나눔고딕" panose="020D0604000000000000" pitchFamily="50" charset="-127"/>
                <a:ea typeface="나눔고딕" panose="020D0604000000000000" pitchFamily="50" charset="-127"/>
              </a:rPr>
              <a:t>		&lt;/td&gt;</a:t>
            </a:r>
          </a:p>
          <a:p>
            <a:r>
              <a:rPr lang="en-US" altLang="ko-KR" sz="900" dirty="0">
                <a:latin typeface="나눔고딕" panose="020D0604000000000000" pitchFamily="50" charset="-127"/>
                <a:ea typeface="나눔고딕" panose="020D0604000000000000" pitchFamily="50" charset="-127"/>
              </a:rPr>
              <a:t>		&lt;td&gt;</a:t>
            </a:r>
          </a:p>
          <a:p>
            <a:r>
              <a:rPr lang="en-US" altLang="ko-KR" sz="900" dirty="0">
                <a:latin typeface="나눔고딕" panose="020D0604000000000000" pitchFamily="50" charset="-127"/>
                <a:ea typeface="나눔고딕" panose="020D0604000000000000" pitchFamily="50" charset="-127"/>
              </a:rPr>
              <a:t>			&lt;a </a:t>
            </a:r>
            <a:r>
              <a:rPr lang="en-US" altLang="ko-KR" sz="900" dirty="0" err="1">
                <a:latin typeface="나눔고딕" panose="020D0604000000000000" pitchFamily="50" charset="-127"/>
                <a:ea typeface="나눔고딕" panose="020D0604000000000000" pitchFamily="50" charset="-127"/>
              </a:rPr>
              <a:t>href</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javascript:copiespaste</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common_text_nanum</a:t>
            </a:r>
            <a:r>
              <a:rPr lang="en-US" altLang="ko-KR" sz="900" dirty="0">
                <a:latin typeface="나눔고딕" panose="020D0604000000000000" pitchFamily="50" charset="-127"/>
                <a:ea typeface="나눔고딕" panose="020D0604000000000000" pitchFamily="50" charset="-127"/>
              </a:rPr>
              <a:t>');"&gt;</a:t>
            </a:r>
            <a:r>
              <a:rPr lang="ko-KR" altLang="en-US" sz="900" dirty="0">
                <a:latin typeface="나눔고딕" panose="020D0604000000000000" pitchFamily="50" charset="-127"/>
                <a:ea typeface="나눔고딕" panose="020D0604000000000000" pitchFamily="50" charset="-127"/>
              </a:rPr>
              <a:t>복사</a:t>
            </a: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&lt;/a&gt;</a:t>
            </a:r>
          </a:p>
          <a:p>
            <a:r>
              <a:rPr lang="en-US" altLang="ko-KR" sz="900" dirty="0">
                <a:latin typeface="나눔고딕" panose="020D0604000000000000" pitchFamily="50" charset="-127"/>
                <a:ea typeface="나눔고딕" panose="020D0604000000000000" pitchFamily="50" charset="-127"/>
              </a:rPr>
              <a:t>		&lt;/td&gt;</a:t>
            </a:r>
          </a:p>
          <a:p>
            <a:r>
              <a:rPr lang="en-US" altLang="ko-KR" sz="900" dirty="0">
                <a:latin typeface="나눔고딕" panose="020D0604000000000000" pitchFamily="50" charset="-127"/>
                <a:ea typeface="나눔고딕" panose="020D0604000000000000" pitchFamily="50" charset="-127"/>
              </a:rPr>
              <a:t>		&lt;td&gt;</a:t>
            </a:r>
          </a:p>
          <a:p>
            <a:r>
              <a:rPr lang="en-US" altLang="ko-KR" sz="900" dirty="0">
                <a:latin typeface="나눔고딕" panose="020D0604000000000000" pitchFamily="50" charset="-127"/>
                <a:ea typeface="나눔고딕" panose="020D0604000000000000" pitchFamily="50" charset="-127"/>
              </a:rPr>
              <a:t>		&lt;/td&gt;</a:t>
            </a:r>
          </a:p>
          <a:p>
            <a:r>
              <a:rPr lang="en-US" altLang="ko-KR" sz="900" dirty="0">
                <a:latin typeface="나눔고딕" panose="020D0604000000000000" pitchFamily="50" charset="-127"/>
                <a:ea typeface="나눔고딕" panose="020D0604000000000000" pitchFamily="50" charset="-127"/>
              </a:rPr>
              <a:t>	&lt;/</a:t>
            </a:r>
            <a:r>
              <a:rPr lang="en-US" altLang="ko-KR" sz="900" dirty="0" err="1">
                <a:latin typeface="나눔고딕" panose="020D0604000000000000" pitchFamily="50" charset="-127"/>
                <a:ea typeface="나눔고딕" panose="020D0604000000000000" pitchFamily="50" charset="-127"/>
              </a:rPr>
              <a:t>tr</a:t>
            </a:r>
            <a:r>
              <a:rPr lang="en-US" altLang="ko-KR" sz="900" dirty="0">
                <a:latin typeface="나눔고딕" panose="020D0604000000000000" pitchFamily="50" charset="-127"/>
                <a:ea typeface="나눔고딕" panose="020D0604000000000000" pitchFamily="50" charset="-127"/>
              </a:rPr>
              <a:t>&gt;	</a:t>
            </a:r>
          </a:p>
          <a:p>
            <a:r>
              <a:rPr lang="en-US" altLang="ko-KR" sz="900" dirty="0">
                <a:latin typeface="나눔고딕" panose="020D0604000000000000" pitchFamily="50" charset="-127"/>
                <a:ea typeface="나눔고딕" panose="020D0604000000000000" pitchFamily="50" charset="-127"/>
              </a:rPr>
              <a:t>	&lt;</a:t>
            </a:r>
            <a:r>
              <a:rPr lang="en-US" altLang="ko-KR" sz="900" dirty="0" err="1">
                <a:latin typeface="나눔고딕" panose="020D0604000000000000" pitchFamily="50" charset="-127"/>
                <a:ea typeface="나눔고딕" panose="020D0604000000000000" pitchFamily="50" charset="-127"/>
              </a:rPr>
              <a:t>tr</a:t>
            </a:r>
            <a:r>
              <a:rPr lang="en-US" altLang="ko-KR" sz="900" dirty="0">
                <a:latin typeface="나눔고딕" panose="020D0604000000000000" pitchFamily="50" charset="-127"/>
                <a:ea typeface="나눔고딕" panose="020D0604000000000000" pitchFamily="50" charset="-127"/>
              </a:rPr>
              <a:t>&gt;</a:t>
            </a:r>
          </a:p>
        </p:txBody>
      </p:sp>
      <p:sp>
        <p:nvSpPr>
          <p:cNvPr id="10" name="CustomShape 5"/>
          <p:cNvSpPr/>
          <p:nvPr/>
        </p:nvSpPr>
        <p:spPr>
          <a:xfrm>
            <a:off x="4411133" y="1524148"/>
            <a:ext cx="4524733"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900" dirty="0" smtClean="0">
                <a:latin typeface="나눔고딕" panose="020D0604000000000000" pitchFamily="50" charset="-127"/>
                <a:ea typeface="나눔고딕" panose="020D0604000000000000" pitchFamily="50" charset="-127"/>
              </a:rPr>
              <a:t>	&lt;</a:t>
            </a:r>
            <a:r>
              <a:rPr lang="en-US" altLang="ko-KR" sz="900" dirty="0">
                <a:latin typeface="나눔고딕" panose="020D0604000000000000" pitchFamily="50" charset="-127"/>
                <a:ea typeface="나눔고딕" panose="020D0604000000000000" pitchFamily="50" charset="-127"/>
              </a:rPr>
              <a:t>td&gt;</a:t>
            </a:r>
          </a:p>
          <a:p>
            <a:r>
              <a:rPr lang="en-US" altLang="ko-KR" sz="900" dirty="0">
                <a:latin typeface="나눔고딕" panose="020D0604000000000000" pitchFamily="50" charset="-127"/>
                <a:ea typeface="나눔고딕" panose="020D0604000000000000" pitchFamily="50" charset="-127"/>
              </a:rPr>
              <a:t>		2</a:t>
            </a:r>
          </a:p>
          <a:p>
            <a:r>
              <a:rPr lang="en-US" altLang="ko-KR" sz="900" dirty="0" smtClean="0">
                <a:latin typeface="나눔고딕" panose="020D0604000000000000" pitchFamily="50" charset="-127"/>
                <a:ea typeface="나눔고딕" panose="020D0604000000000000" pitchFamily="50" charset="-127"/>
              </a:rPr>
              <a:t>	&lt;/</a:t>
            </a:r>
            <a:r>
              <a:rPr lang="en-US" altLang="ko-KR" sz="900" dirty="0">
                <a:latin typeface="나눔고딕" panose="020D0604000000000000" pitchFamily="50" charset="-127"/>
                <a:ea typeface="나눔고딕" panose="020D0604000000000000" pitchFamily="50" charset="-127"/>
              </a:rPr>
              <a:t>td&gt;</a:t>
            </a:r>
          </a:p>
          <a:p>
            <a:r>
              <a:rPr lang="en-US" altLang="ko-KR" sz="900" dirty="0">
                <a:latin typeface="나눔고딕" panose="020D0604000000000000" pitchFamily="50" charset="-127"/>
                <a:ea typeface="나눔고딕" panose="020D0604000000000000" pitchFamily="50" charset="-127"/>
              </a:rPr>
              <a:t>	&lt;td&gt;	</a:t>
            </a:r>
          </a:p>
          <a:p>
            <a:r>
              <a:rPr lang="en-US" altLang="ko-KR" sz="900" dirty="0">
                <a:latin typeface="나눔고딕" panose="020D0604000000000000" pitchFamily="50" charset="-127"/>
                <a:ea typeface="나눔고딕" panose="020D0604000000000000" pitchFamily="50" charset="-127"/>
              </a:rPr>
              <a:t>		PHP </a:t>
            </a:r>
            <a:r>
              <a:rPr lang="ko-KR" altLang="en-US" sz="900" dirty="0">
                <a:latin typeface="나눔고딕" panose="020D0604000000000000" pitchFamily="50" charset="-127"/>
                <a:ea typeface="나눔고딕" panose="020D0604000000000000" pitchFamily="50" charset="-127"/>
              </a:rPr>
              <a:t>공통함수</a:t>
            </a: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&lt;/td&gt;</a:t>
            </a:r>
          </a:p>
          <a:p>
            <a:r>
              <a:rPr lang="en-US" altLang="ko-KR" sz="900" dirty="0">
                <a:latin typeface="나눔고딕" panose="020D0604000000000000" pitchFamily="50" charset="-127"/>
                <a:ea typeface="나눔고딕" panose="020D0604000000000000" pitchFamily="50" charset="-127"/>
              </a:rPr>
              <a:t>	&lt;td&gt;	</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textarea</a:t>
            </a:r>
            <a:r>
              <a:rPr lang="en-US" altLang="ko-KR" sz="900" dirty="0">
                <a:latin typeface="나눔고딕" panose="020D0604000000000000" pitchFamily="50" charset="-127"/>
                <a:ea typeface="나눔고딕" panose="020D0604000000000000" pitchFamily="50" charset="-127"/>
              </a:rPr>
              <a:t> class="</a:t>
            </a:r>
            <a:r>
              <a:rPr lang="en-US" altLang="ko-KR" sz="900" dirty="0" err="1">
                <a:latin typeface="나눔고딕" panose="020D0604000000000000" pitchFamily="50" charset="-127"/>
                <a:ea typeface="나눔고딕" panose="020D0604000000000000" pitchFamily="50" charset="-127"/>
              </a:rPr>
              <a:t>common_textarea</a:t>
            </a:r>
            <a:r>
              <a:rPr lang="en-US" altLang="ko-KR" sz="900" dirty="0">
                <a:latin typeface="나눔고딕" panose="020D0604000000000000" pitchFamily="50" charset="-127"/>
                <a:ea typeface="나눔고딕" panose="020D0604000000000000" pitchFamily="50" charset="-127"/>
              </a:rPr>
              <a:t>" id="</a:t>
            </a:r>
            <a:r>
              <a:rPr lang="en-US" altLang="ko-KR" sz="900" dirty="0" err="1">
                <a:latin typeface="나눔고딕" panose="020D0604000000000000" pitchFamily="50" charset="-127"/>
                <a:ea typeface="나눔고딕" panose="020D0604000000000000" pitchFamily="50" charset="-127"/>
              </a:rPr>
              <a:t>common_php_nanum</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readonly</a:t>
            </a:r>
            <a:r>
              <a:rPr lang="en-US" altLang="ko-KR" sz="900" dirty="0">
                <a:latin typeface="나눔고딕" panose="020D0604000000000000" pitchFamily="50" charset="-127"/>
                <a:ea typeface="나눔고딕" panose="020D0604000000000000" pitchFamily="50" charset="-127"/>
              </a:rPr>
              <a:t>&gt;&amp;</a:t>
            </a:r>
            <a:r>
              <a:rPr lang="en-US" altLang="ko-KR" sz="900" dirty="0" err="1">
                <a:latin typeface="나눔고딕" panose="020D0604000000000000" pitchFamily="50" charset="-127"/>
                <a:ea typeface="나눔고딕" panose="020D0604000000000000" pitchFamily="50" charset="-127"/>
              </a:rPr>
              <a:t>lt</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php</a:t>
            </a:r>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serverURL</a:t>
            </a:r>
            <a:r>
              <a:rPr lang="en-US" altLang="ko-KR" sz="900" dirty="0">
                <a:latin typeface="나눔고딕" panose="020D0604000000000000" pitchFamily="50" charset="-127"/>
                <a:ea typeface="나눔고딕" panose="020D0604000000000000" pitchFamily="50" charset="-127"/>
              </a:rPr>
              <a:t> = $_SERVER['REQUEST_SCHEME'] .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serverURL</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serverURL</a:t>
            </a:r>
            <a:r>
              <a:rPr lang="en-US" altLang="ko-KR" sz="900" dirty="0">
                <a:latin typeface="나눔고딕" panose="020D0604000000000000" pitchFamily="50" charset="-127"/>
                <a:ea typeface="나눔고딕" panose="020D0604000000000000" pitchFamily="50" charset="-127"/>
              </a:rPr>
              <a:t> . $_SERVER['SERVER_ADDR'] . ":" . $_SERVER['SERVER_PORT'];</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commonPath</a:t>
            </a:r>
            <a:r>
              <a:rPr lang="en-US" altLang="ko-KR" sz="900" dirty="0">
                <a:latin typeface="나눔고딕" panose="020D0604000000000000" pitchFamily="50" charset="-127"/>
                <a:ea typeface="나눔고딕" panose="020D0604000000000000" pitchFamily="50" charset="-127"/>
              </a:rPr>
              <a:t> = "common";</a:t>
            </a:r>
          </a:p>
          <a:p>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&lt;style&gt;</a:t>
            </a:r>
          </a:p>
          <a:p>
            <a:r>
              <a:rPr lang="en-US" altLang="ko-KR" sz="900" dirty="0">
                <a:latin typeface="나눔고딕" panose="020D0604000000000000" pitchFamily="50" charset="-127"/>
                <a:ea typeface="나눔고딕" panose="020D0604000000000000" pitchFamily="50" charset="-127"/>
              </a:rPr>
              <a:t>@import </a:t>
            </a:r>
            <a:r>
              <a:rPr lang="en-US" altLang="ko-KR" sz="900" dirty="0" err="1">
                <a:latin typeface="나눔고딕" panose="020D0604000000000000" pitchFamily="50" charset="-127"/>
                <a:ea typeface="나눔고딕" panose="020D0604000000000000" pitchFamily="50" charset="-127"/>
              </a:rPr>
              <a:t>url</a:t>
            </a:r>
            <a:r>
              <a:rPr lang="en-US" altLang="ko-KR" sz="900" dirty="0">
                <a:latin typeface="나눔고딕" panose="020D0604000000000000" pitchFamily="50" charset="-127"/>
                <a:ea typeface="나눔고딕" panose="020D0604000000000000" pitchFamily="50" charset="-127"/>
              </a:rPr>
              <a:t>('&amp;</a:t>
            </a:r>
            <a:r>
              <a:rPr lang="en-US" altLang="ko-KR" sz="900" dirty="0" err="1">
                <a:latin typeface="나눔고딕" panose="020D0604000000000000" pitchFamily="50" charset="-127"/>
                <a:ea typeface="나눔고딕" panose="020D0604000000000000" pitchFamily="50" charset="-127"/>
              </a:rPr>
              <a:t>lt</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php</a:t>
            </a:r>
            <a:r>
              <a:rPr lang="en-US" altLang="ko-KR" sz="900" dirty="0">
                <a:latin typeface="나눔고딕" panose="020D0604000000000000" pitchFamily="50" charset="-127"/>
                <a:ea typeface="나눔고딕" panose="020D0604000000000000" pitchFamily="50" charset="-127"/>
              </a:rPr>
              <a:t> echo $</a:t>
            </a:r>
            <a:r>
              <a:rPr lang="en-US" altLang="ko-KR" sz="900" dirty="0" err="1">
                <a:latin typeface="나눔고딕" panose="020D0604000000000000" pitchFamily="50" charset="-127"/>
                <a:ea typeface="나눔고딕" panose="020D0604000000000000" pitchFamily="50" charset="-127"/>
              </a:rPr>
              <a:t>serverURL</a:t>
            </a:r>
            <a:r>
              <a:rPr lang="en-US" altLang="ko-KR" sz="900" dirty="0">
                <a:latin typeface="나눔고딕" panose="020D0604000000000000" pitchFamily="50" charset="-127"/>
                <a:ea typeface="나눔고딕" panose="020D0604000000000000" pitchFamily="50" charset="-127"/>
              </a:rPr>
              <a:t>; ?&gt;/&lt;?</a:t>
            </a:r>
            <a:r>
              <a:rPr lang="en-US" altLang="ko-KR" sz="900" dirty="0" err="1">
                <a:latin typeface="나눔고딕" panose="020D0604000000000000" pitchFamily="50" charset="-127"/>
                <a:ea typeface="나눔고딕" panose="020D0604000000000000" pitchFamily="50" charset="-127"/>
              </a:rPr>
              <a:t>php</a:t>
            </a:r>
            <a:r>
              <a:rPr lang="en-US" altLang="ko-KR" sz="900" dirty="0">
                <a:latin typeface="나눔고딕" panose="020D0604000000000000" pitchFamily="50" charset="-127"/>
                <a:ea typeface="나눔고딕" panose="020D0604000000000000" pitchFamily="50" charset="-127"/>
              </a:rPr>
              <a:t> echo $</a:t>
            </a:r>
            <a:r>
              <a:rPr lang="en-US" altLang="ko-KR" sz="900" dirty="0" err="1">
                <a:latin typeface="나눔고딕" panose="020D0604000000000000" pitchFamily="50" charset="-127"/>
                <a:ea typeface="나눔고딕" panose="020D0604000000000000" pitchFamily="50" charset="-127"/>
              </a:rPr>
              <a:t>commonPath</a:t>
            </a:r>
            <a:r>
              <a:rPr lang="en-US" altLang="ko-KR" sz="900" dirty="0">
                <a:latin typeface="나눔고딕" panose="020D0604000000000000" pitchFamily="50" charset="-127"/>
                <a:ea typeface="나눔고딕" panose="020D0604000000000000" pitchFamily="50" charset="-127"/>
              </a:rPr>
              <a:t>; ?&gt;/</a:t>
            </a:r>
            <a:r>
              <a:rPr lang="en-US" altLang="ko-KR" sz="900" dirty="0" err="1">
                <a:latin typeface="나눔고딕" panose="020D0604000000000000" pitchFamily="50" charset="-127"/>
                <a:ea typeface="나눔고딕" panose="020D0604000000000000" pitchFamily="50" charset="-127"/>
              </a:rPr>
              <a:t>createAccess.php?font</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nanum</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&lt;/style&gt;&lt;/</a:t>
            </a:r>
            <a:r>
              <a:rPr lang="en-US" altLang="ko-KR" sz="900" dirty="0" err="1">
                <a:latin typeface="나눔고딕" panose="020D0604000000000000" pitchFamily="50" charset="-127"/>
                <a:ea typeface="나눔고딕" panose="020D0604000000000000" pitchFamily="50" charset="-127"/>
              </a:rPr>
              <a:t>textarea</a:t>
            </a:r>
            <a:r>
              <a:rPr lang="en-US" altLang="ko-KR" sz="900" dirty="0">
                <a:latin typeface="나눔고딕" panose="020D0604000000000000" pitchFamily="50" charset="-127"/>
                <a:ea typeface="나눔고딕" panose="020D0604000000000000" pitchFamily="50" charset="-127"/>
              </a:rPr>
              <a:t>&gt;		</a:t>
            </a:r>
          </a:p>
          <a:p>
            <a:r>
              <a:rPr lang="en-US" altLang="ko-KR" sz="900" dirty="0">
                <a:latin typeface="나눔고딕" panose="020D0604000000000000" pitchFamily="50" charset="-127"/>
                <a:ea typeface="나눔고딕" panose="020D0604000000000000" pitchFamily="50" charset="-127"/>
              </a:rPr>
              <a:t>		&lt;/td&gt;</a:t>
            </a:r>
          </a:p>
          <a:p>
            <a:r>
              <a:rPr lang="en-US" altLang="ko-KR" sz="900" dirty="0">
                <a:latin typeface="나눔고딕" panose="020D0604000000000000" pitchFamily="50" charset="-127"/>
                <a:ea typeface="나눔고딕" panose="020D0604000000000000" pitchFamily="50" charset="-127"/>
              </a:rPr>
              <a:t>	</a:t>
            </a:r>
            <a:endParaRPr lang="en-US" altLang="ko-KR" sz="900" dirty="0" smtClean="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&lt;td&gt;</a:t>
            </a:r>
          </a:p>
          <a:p>
            <a:r>
              <a:rPr lang="en-US" altLang="ko-KR" sz="900" dirty="0">
                <a:latin typeface="나눔고딕" panose="020D0604000000000000" pitchFamily="50" charset="-127"/>
                <a:ea typeface="나눔고딕" panose="020D0604000000000000" pitchFamily="50" charset="-127"/>
              </a:rPr>
              <a:t>	&lt;</a:t>
            </a:r>
            <a:r>
              <a:rPr lang="en-US" altLang="ko-KR" sz="900" dirty="0" smtClean="0">
                <a:latin typeface="나눔고딕" panose="020D0604000000000000" pitchFamily="50" charset="-127"/>
                <a:ea typeface="나눔고딕" panose="020D0604000000000000" pitchFamily="50" charset="-127"/>
              </a:rPr>
              <a:t>a </a:t>
            </a:r>
            <a:r>
              <a:rPr lang="en-US" altLang="ko-KR" sz="900" dirty="0" err="1" smtClean="0">
                <a:latin typeface="나눔고딕" panose="020D0604000000000000" pitchFamily="50" charset="-127"/>
                <a:ea typeface="나눔고딕" panose="020D0604000000000000" pitchFamily="50" charset="-127"/>
              </a:rPr>
              <a:t>href</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javascript:copiespaste</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common_php_nanum</a:t>
            </a:r>
            <a:r>
              <a:rPr lang="en-US" altLang="ko-KR" sz="900" dirty="0" smtClean="0">
                <a:latin typeface="나눔고딕" panose="020D0604000000000000" pitchFamily="50" charset="-127"/>
                <a:ea typeface="나눔고딕" panose="020D0604000000000000" pitchFamily="50" charset="-127"/>
              </a:rPr>
              <a:t>');"&gt;</a:t>
            </a:r>
            <a:r>
              <a:rPr lang="ko-KR" altLang="en-US" sz="900" dirty="0" smtClean="0">
                <a:latin typeface="나눔고딕" panose="020D0604000000000000" pitchFamily="50" charset="-127"/>
                <a:ea typeface="나눔고딕" panose="020D0604000000000000" pitchFamily="50" charset="-127"/>
              </a:rPr>
              <a:t>복사</a:t>
            </a:r>
            <a:endParaRPr lang="ko-KR" altLang="en-US" sz="900" dirty="0">
              <a:latin typeface="나눔고딕" panose="020D0604000000000000" pitchFamily="50" charset="-127"/>
              <a:ea typeface="나눔고딕" panose="020D0604000000000000" pitchFamily="50" charset="-127"/>
            </a:endParaRP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&lt;/a&gt;</a:t>
            </a:r>
          </a:p>
          <a:p>
            <a:r>
              <a:rPr lang="en-US" altLang="ko-KR" sz="900" dirty="0">
                <a:latin typeface="나눔고딕" panose="020D0604000000000000" pitchFamily="50" charset="-127"/>
                <a:ea typeface="나눔고딕" panose="020D0604000000000000" pitchFamily="50" charset="-127"/>
              </a:rPr>
              <a:t>		&lt;/td&gt;</a:t>
            </a:r>
          </a:p>
        </p:txBody>
      </p:sp>
      <p:sp>
        <p:nvSpPr>
          <p:cNvPr id="11" name="CustomShape 5"/>
          <p:cNvSpPr/>
          <p:nvPr/>
        </p:nvSpPr>
        <p:spPr>
          <a:xfrm>
            <a:off x="364680" y="1170960"/>
            <a:ext cx="8571186"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err="1" smtClean="0">
                <a:latin typeface="나눔고딕" panose="020D0604000000000000" pitchFamily="50" charset="-127"/>
                <a:ea typeface="나눔고딕" panose="020D0604000000000000" pitchFamily="50" charset="-127"/>
              </a:rPr>
              <a:t>index.php</a:t>
            </a:r>
            <a:endParaRPr lang="en-US" altLang="ko-KR" sz="1100" b="1"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863787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11.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배포 화면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31</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524148"/>
            <a:ext cx="4588320"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900" dirty="0">
                <a:latin typeface="나눔고딕" panose="020D0604000000000000" pitchFamily="50" charset="-127"/>
                <a:ea typeface="나눔고딕" panose="020D0604000000000000" pitchFamily="50" charset="-127"/>
              </a:rPr>
              <a:t>&lt;td&gt;</a:t>
            </a:r>
          </a:p>
          <a:p>
            <a:r>
              <a:rPr lang="en-US" altLang="ko-KR" sz="900" dirty="0">
                <a:latin typeface="나눔고딕" panose="020D0604000000000000" pitchFamily="50" charset="-127"/>
                <a:ea typeface="나눔고딕" panose="020D0604000000000000" pitchFamily="50" charset="-127"/>
              </a:rPr>
              <a:t>		&lt;/td&gt;</a:t>
            </a:r>
          </a:p>
          <a:p>
            <a:r>
              <a:rPr lang="en-US" altLang="ko-KR" sz="900" dirty="0">
                <a:latin typeface="나눔고딕" panose="020D0604000000000000" pitchFamily="50" charset="-127"/>
                <a:ea typeface="나눔고딕" panose="020D0604000000000000" pitchFamily="50" charset="-127"/>
              </a:rPr>
              <a:t>	&lt;/</a:t>
            </a:r>
            <a:r>
              <a:rPr lang="en-US" altLang="ko-KR" sz="900" dirty="0" err="1">
                <a:latin typeface="나눔고딕" panose="020D0604000000000000" pitchFamily="50" charset="-127"/>
                <a:ea typeface="나눔고딕" panose="020D0604000000000000" pitchFamily="50" charset="-127"/>
              </a:rPr>
              <a:t>tr</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	&lt;/</a:t>
            </a:r>
            <a:r>
              <a:rPr lang="en-US" altLang="ko-KR" sz="900" dirty="0" err="1">
                <a:latin typeface="나눔고딕" panose="020D0604000000000000" pitchFamily="50" charset="-127"/>
                <a:ea typeface="나눔고딕" panose="020D0604000000000000" pitchFamily="50" charset="-127"/>
              </a:rPr>
              <a:t>tbody</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&lt;/table&gt;</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&lt;table class="type01"&gt;</a:t>
            </a:r>
          </a:p>
          <a:p>
            <a:r>
              <a:rPr lang="en-US" altLang="ko-KR" sz="900" dirty="0">
                <a:latin typeface="나눔고딕" panose="020D0604000000000000" pitchFamily="50" charset="-127"/>
                <a:ea typeface="나눔고딕" panose="020D0604000000000000" pitchFamily="50" charset="-127"/>
              </a:rPr>
              <a:t>    &lt;</a:t>
            </a:r>
            <a:r>
              <a:rPr lang="en-US" altLang="ko-KR" sz="900" dirty="0" err="1">
                <a:latin typeface="나눔고딕" panose="020D0604000000000000" pitchFamily="50" charset="-127"/>
                <a:ea typeface="나눔고딕" panose="020D0604000000000000" pitchFamily="50" charset="-127"/>
              </a:rPr>
              <a:t>tr</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        &lt;td&gt;</a:t>
            </a:r>
          </a:p>
          <a:p>
            <a:r>
              <a:rPr lang="en-US" altLang="ko-KR" sz="900" dirty="0">
                <a:latin typeface="나눔고딕" panose="020D0604000000000000" pitchFamily="50" charset="-127"/>
                <a:ea typeface="나눔고딕" panose="020D0604000000000000" pitchFamily="50" charset="-127"/>
              </a:rPr>
              <a:t>        &lt;div style="text-align:center;font-size:12px;"&gt;</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Copyright&amp;copy</a:t>
            </a:r>
            <a:r>
              <a:rPr lang="en-US" altLang="ko-KR" sz="900" dirty="0">
                <a:latin typeface="나눔고딕" panose="020D0604000000000000" pitchFamily="50" charset="-127"/>
                <a:ea typeface="나눔고딕" panose="020D0604000000000000" pitchFamily="50" charset="-127"/>
              </a:rPr>
              <a:t>; Dodo(</a:t>
            </a:r>
            <a:r>
              <a:rPr lang="ko-KR" altLang="en-US" sz="900" dirty="0">
                <a:latin typeface="나눔고딕" panose="020D0604000000000000" pitchFamily="50" charset="-127"/>
                <a:ea typeface="나눔고딕" panose="020D0604000000000000" pitchFamily="50" charset="-127"/>
              </a:rPr>
              <a:t>도도</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&lt;</a:t>
            </a:r>
            <a:r>
              <a:rPr lang="en-US" altLang="ko-KR" sz="900" dirty="0" err="1">
                <a:latin typeface="나눔고딕" panose="020D0604000000000000" pitchFamily="50" charset="-127"/>
                <a:ea typeface="나눔고딕" panose="020D0604000000000000" pitchFamily="50" charset="-127"/>
              </a:rPr>
              <a:t>br</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해당 사이트는 사용자의 익명을 보장합니다</a:t>
            </a:r>
            <a:r>
              <a:rPr lang="en-US" altLang="ko-KR" sz="900" dirty="0">
                <a:latin typeface="나눔고딕" panose="020D0604000000000000" pitchFamily="50" charset="-127"/>
                <a:ea typeface="나눔고딕" panose="020D0604000000000000" pitchFamily="50" charset="-127"/>
              </a:rPr>
              <a:t>.(The site guarantees the user's anonymity.)</a:t>
            </a:r>
          </a:p>
          <a:p>
            <a:r>
              <a:rPr lang="en-US" altLang="ko-KR" sz="900" dirty="0">
                <a:latin typeface="나눔고딕" panose="020D0604000000000000" pitchFamily="50" charset="-127"/>
                <a:ea typeface="나눔고딕" panose="020D0604000000000000" pitchFamily="50" charset="-127"/>
              </a:rPr>
              <a:t>        &lt;/div&gt;</a:t>
            </a:r>
          </a:p>
          <a:p>
            <a:r>
              <a:rPr lang="en-US" altLang="ko-KR" sz="900" dirty="0">
                <a:latin typeface="나눔고딕" panose="020D0604000000000000" pitchFamily="50" charset="-127"/>
                <a:ea typeface="나눔고딕" panose="020D0604000000000000" pitchFamily="50" charset="-127"/>
              </a:rPr>
              <a:t>        &lt;/td&gt;</a:t>
            </a:r>
          </a:p>
          <a:p>
            <a:r>
              <a:rPr lang="en-US" altLang="ko-KR" sz="900" dirty="0">
                <a:latin typeface="나눔고딕" panose="020D0604000000000000" pitchFamily="50" charset="-127"/>
                <a:ea typeface="나눔고딕" panose="020D0604000000000000" pitchFamily="50" charset="-127"/>
              </a:rPr>
              <a:t>    &lt;/</a:t>
            </a:r>
            <a:r>
              <a:rPr lang="en-US" altLang="ko-KR" sz="900" dirty="0" err="1">
                <a:latin typeface="나눔고딕" panose="020D0604000000000000" pitchFamily="50" charset="-127"/>
                <a:ea typeface="나눔고딕" panose="020D0604000000000000" pitchFamily="50" charset="-127"/>
              </a:rPr>
              <a:t>tr</a:t>
            </a:r>
            <a:r>
              <a:rPr lang="en-US" altLang="ko-KR" sz="900" dirty="0">
                <a:latin typeface="나눔고딕" panose="020D0604000000000000" pitchFamily="50" charset="-127"/>
                <a:ea typeface="나눔고딕" panose="020D0604000000000000" pitchFamily="50" charset="-127"/>
              </a:rPr>
              <a:t>&gt;</a:t>
            </a:r>
          </a:p>
          <a:p>
            <a:r>
              <a:rPr lang="en-US" altLang="ko-KR" sz="900" dirty="0">
                <a:latin typeface="나눔고딕" panose="020D0604000000000000" pitchFamily="50" charset="-127"/>
                <a:ea typeface="나눔고딕" panose="020D0604000000000000" pitchFamily="50" charset="-127"/>
              </a:rPr>
              <a:t>&lt;/table&gt;</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&lt;/body&gt;</a:t>
            </a:r>
          </a:p>
          <a:p>
            <a:r>
              <a:rPr lang="en-US" altLang="ko-KR" sz="900" dirty="0">
                <a:latin typeface="나눔고딕" panose="020D0604000000000000" pitchFamily="50" charset="-127"/>
                <a:ea typeface="나눔고딕" panose="020D0604000000000000" pitchFamily="50" charset="-127"/>
              </a:rPr>
              <a:t>&lt;/html&gt;</a:t>
            </a:r>
          </a:p>
        </p:txBody>
      </p:sp>
      <p:sp>
        <p:nvSpPr>
          <p:cNvPr id="10" name="CustomShape 5"/>
          <p:cNvSpPr/>
          <p:nvPr/>
        </p:nvSpPr>
        <p:spPr>
          <a:xfrm>
            <a:off x="4953000" y="1524148"/>
            <a:ext cx="3817680"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endParaRPr lang="en-US" altLang="ko-KR" sz="900" dirty="0">
              <a:latin typeface="나눔고딕" panose="020D0604000000000000" pitchFamily="50" charset="-127"/>
              <a:ea typeface="나눔고딕" panose="020D0604000000000000" pitchFamily="50" charset="-127"/>
            </a:endParaRPr>
          </a:p>
        </p:txBody>
      </p:sp>
      <p:sp>
        <p:nvSpPr>
          <p:cNvPr id="11" name="CustomShape 5"/>
          <p:cNvSpPr/>
          <p:nvPr/>
        </p:nvSpPr>
        <p:spPr>
          <a:xfrm>
            <a:off x="364680" y="1170960"/>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err="1" smtClean="0">
                <a:latin typeface="나눔고딕" panose="020D0604000000000000" pitchFamily="50" charset="-127"/>
                <a:ea typeface="나눔고딕" panose="020D0604000000000000" pitchFamily="50" charset="-127"/>
              </a:rPr>
              <a:t>index.php</a:t>
            </a:r>
            <a:endParaRPr lang="en-US" altLang="ko-KR" sz="1100" b="1"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724878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12.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a:t>
            </a:r>
            <a:r>
              <a:rPr lang="ko-KR" altLang="en-US" b="1" spc="-151" dirty="0">
                <a:solidFill>
                  <a:srgbClr val="1C314E"/>
                </a:solidFill>
                <a:latin typeface="나눔고딕"/>
                <a:ea typeface="나눔고딕"/>
              </a:rPr>
              <a:t>스타일시트 </a:t>
            </a:r>
            <a:r>
              <a:rPr lang="en-US" altLang="ko-KR" b="1" spc="-151" dirty="0">
                <a:solidFill>
                  <a:srgbClr val="1C314E"/>
                </a:solidFill>
                <a:latin typeface="나눔고딕"/>
                <a:ea typeface="나눔고딕"/>
              </a:rPr>
              <a:t>(CSS) (2021-04-07)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32</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524148"/>
            <a:ext cx="4410520"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900" dirty="0">
                <a:latin typeface="나눔고딕" panose="020D0604000000000000" pitchFamily="50" charset="-127"/>
                <a:ea typeface="나눔고딕" panose="020D0604000000000000" pitchFamily="50" charset="-127"/>
              </a:rPr>
              <a:t> body{</a:t>
            </a:r>
          </a:p>
          <a:p>
            <a:r>
              <a:rPr lang="en-US" altLang="ko-KR" sz="900" dirty="0">
                <a:latin typeface="나눔고딕" panose="020D0604000000000000" pitchFamily="50" charset="-127"/>
                <a:ea typeface="나눔고딕" panose="020D0604000000000000" pitchFamily="50" charset="-127"/>
              </a:rPr>
              <a:t>	font-family:'</a:t>
            </a:r>
            <a:r>
              <a:rPr lang="en-US" altLang="ko-KR" sz="900" dirty="0" err="1">
                <a:latin typeface="나눔고딕" panose="020D0604000000000000" pitchFamily="50" charset="-127"/>
                <a:ea typeface="나눔고딕" panose="020D0604000000000000" pitchFamily="50" charset="-127"/>
              </a:rPr>
              <a:t>Nanum</a:t>
            </a:r>
            <a:r>
              <a:rPr lang="en-US" altLang="ko-KR" sz="900" dirty="0">
                <a:latin typeface="나눔고딕" panose="020D0604000000000000" pitchFamily="50" charset="-127"/>
                <a:ea typeface="나눔고딕" panose="020D0604000000000000" pitchFamily="50" charset="-127"/>
              </a:rPr>
              <a:t> Gothic';</a:t>
            </a:r>
          </a:p>
          <a:p>
            <a:r>
              <a:rPr lang="en-US" altLang="ko-KR" sz="900" dirty="0">
                <a:latin typeface="나눔고딕" panose="020D0604000000000000" pitchFamily="50" charset="-127"/>
                <a:ea typeface="나눔고딕" panose="020D0604000000000000" pitchFamily="50" charset="-127"/>
              </a:rPr>
              <a:t>	background-color:#</a:t>
            </a:r>
            <a:r>
              <a:rPr lang="en-US" altLang="ko-KR" sz="900" dirty="0" err="1">
                <a:latin typeface="나눔고딕" panose="020D0604000000000000" pitchFamily="50" charset="-127"/>
                <a:ea typeface="나눔고딕" panose="020D0604000000000000" pitchFamily="50" charset="-127"/>
              </a:rPr>
              <a:t>fff</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table.type01 {</a:t>
            </a:r>
          </a:p>
          <a:p>
            <a:r>
              <a:rPr lang="en-US" altLang="ko-KR" sz="900" dirty="0">
                <a:latin typeface="나눔고딕" panose="020D0604000000000000" pitchFamily="50" charset="-127"/>
                <a:ea typeface="나눔고딕" panose="020D0604000000000000" pitchFamily="50" charset="-127"/>
              </a:rPr>
              <a:t>	background-color:#</a:t>
            </a:r>
            <a:r>
              <a:rPr lang="en-US" altLang="ko-KR" sz="900" dirty="0" err="1">
                <a:latin typeface="나눔고딕" panose="020D0604000000000000" pitchFamily="50" charset="-127"/>
                <a:ea typeface="나눔고딕" panose="020D0604000000000000" pitchFamily="50" charset="-127"/>
              </a:rPr>
              <a:t>fff</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border-collapse: collapse;</a:t>
            </a:r>
          </a:p>
          <a:p>
            <a:r>
              <a:rPr lang="en-US" altLang="ko-KR" sz="900" dirty="0">
                <a:latin typeface="나눔고딕" panose="020D0604000000000000" pitchFamily="50" charset="-127"/>
                <a:ea typeface="나눔고딕" panose="020D0604000000000000" pitchFamily="50" charset="-127"/>
              </a:rPr>
              <a:t>	line-height: 1.5;</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text-align:center</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width:98%;</a:t>
            </a:r>
          </a:p>
          <a:p>
            <a:r>
              <a:rPr lang="en-US" altLang="ko-KR" sz="900" dirty="0">
                <a:latin typeface="나눔고딕" panose="020D0604000000000000" pitchFamily="50" charset="-127"/>
                <a:ea typeface="나눔고딕" panose="020D0604000000000000" pitchFamily="50" charset="-127"/>
              </a:rPr>
              <a:t>	margin : 20px 10px;</a:t>
            </a:r>
          </a:p>
          <a:p>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table.type01 </a:t>
            </a:r>
            <a:r>
              <a:rPr lang="en-US" altLang="ko-KR" sz="900" dirty="0" err="1">
                <a:latin typeface="나눔고딕" panose="020D0604000000000000" pitchFamily="50" charset="-127"/>
                <a:ea typeface="나눔고딕" panose="020D0604000000000000" pitchFamily="50" charset="-127"/>
              </a:rPr>
              <a:t>thead</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padding: 10px;</a:t>
            </a:r>
          </a:p>
          <a:p>
            <a:r>
              <a:rPr lang="en-US" altLang="ko-KR" sz="900" dirty="0">
                <a:latin typeface="나눔고딕" panose="020D0604000000000000" pitchFamily="50" charset="-127"/>
                <a:ea typeface="나눔고딕" panose="020D0604000000000000" pitchFamily="50" charset="-127"/>
              </a:rPr>
              <a:t>	font-weight: bold;</a:t>
            </a:r>
          </a:p>
          <a:p>
            <a:r>
              <a:rPr lang="en-US" altLang="ko-KR" sz="900" dirty="0">
                <a:latin typeface="나눔고딕" panose="020D0604000000000000" pitchFamily="50" charset="-127"/>
                <a:ea typeface="나눔고딕" panose="020D0604000000000000" pitchFamily="50" charset="-127"/>
              </a:rPr>
              <a:t>	vertical-align: top;</a:t>
            </a:r>
          </a:p>
          <a:p>
            <a:r>
              <a:rPr lang="en-US" altLang="ko-KR" sz="900" dirty="0">
                <a:latin typeface="나눔고딕" panose="020D0604000000000000" pitchFamily="50" charset="-127"/>
                <a:ea typeface="나눔고딕" panose="020D0604000000000000" pitchFamily="50" charset="-127"/>
              </a:rPr>
              <a:t>     	border: 1px solid #ccc;  </a:t>
            </a:r>
          </a:p>
          <a:p>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table.type01 </a:t>
            </a:r>
            <a:r>
              <a:rPr lang="en-US" altLang="ko-KR" sz="900" dirty="0" err="1">
                <a:latin typeface="나눔고딕" panose="020D0604000000000000" pitchFamily="50" charset="-127"/>
                <a:ea typeface="나눔고딕" panose="020D0604000000000000" pitchFamily="50" charset="-127"/>
              </a:rPr>
              <a:t>thead</a:t>
            </a:r>
            <a:r>
              <a:rPr lang="en-US" altLang="ko-KR" sz="900" dirty="0">
                <a:latin typeface="나눔고딕" panose="020D0604000000000000" pitchFamily="50" charset="-127"/>
                <a:ea typeface="나눔고딕" panose="020D0604000000000000" pitchFamily="50" charset="-127"/>
              </a:rPr>
              <a:t> td {</a:t>
            </a:r>
          </a:p>
          <a:p>
            <a:r>
              <a:rPr lang="en-US" altLang="ko-KR" sz="900" dirty="0">
                <a:latin typeface="나눔고딕" panose="020D0604000000000000" pitchFamily="50" charset="-127"/>
                <a:ea typeface="나눔고딕" panose="020D0604000000000000" pitchFamily="50" charset="-127"/>
              </a:rPr>
              <a:t>	padding: 10px;</a:t>
            </a:r>
          </a:p>
          <a:p>
            <a:r>
              <a:rPr lang="en-US" altLang="ko-KR" sz="900" dirty="0">
                <a:latin typeface="나눔고딕" panose="020D0604000000000000" pitchFamily="50" charset="-127"/>
                <a:ea typeface="나눔고딕" panose="020D0604000000000000" pitchFamily="50" charset="-127"/>
              </a:rPr>
              <a:t>	font-weight: bold;</a:t>
            </a:r>
          </a:p>
          <a:p>
            <a:r>
              <a:rPr lang="en-US" altLang="ko-KR" sz="900" dirty="0">
                <a:latin typeface="나눔고딕" panose="020D0604000000000000" pitchFamily="50" charset="-127"/>
                <a:ea typeface="나눔고딕" panose="020D0604000000000000" pitchFamily="50" charset="-127"/>
              </a:rPr>
              <a:t>	vertical-align: top;</a:t>
            </a:r>
          </a:p>
          <a:p>
            <a:r>
              <a:rPr lang="en-US" altLang="ko-KR" sz="900" dirty="0">
                <a:latin typeface="나눔고딕" panose="020D0604000000000000" pitchFamily="50" charset="-127"/>
                <a:ea typeface="나눔고딕" panose="020D0604000000000000" pitchFamily="50" charset="-127"/>
              </a:rPr>
              <a:t>	background-color:#e2e2e2;</a:t>
            </a:r>
          </a:p>
          <a:p>
            <a:r>
              <a:rPr lang="en-US" altLang="ko-KR" sz="900" dirty="0">
                <a:latin typeface="나눔고딕" panose="020D0604000000000000" pitchFamily="50" charset="-127"/>
                <a:ea typeface="나눔고딕" panose="020D0604000000000000" pitchFamily="50" charset="-127"/>
              </a:rPr>
              <a:t>     	border: 1px solid #ccc;  </a:t>
            </a:r>
          </a:p>
          <a:p>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table.type01 td {</a:t>
            </a:r>
          </a:p>
          <a:p>
            <a:r>
              <a:rPr lang="en-US" altLang="ko-KR" sz="900" dirty="0">
                <a:latin typeface="나눔고딕" panose="020D0604000000000000" pitchFamily="50" charset="-127"/>
                <a:ea typeface="나눔고딕" panose="020D0604000000000000" pitchFamily="50" charset="-127"/>
              </a:rPr>
              <a:t>	width:20%;</a:t>
            </a:r>
          </a:p>
          <a:p>
            <a:r>
              <a:rPr lang="en-US" altLang="ko-KR" sz="900" dirty="0">
                <a:latin typeface="나눔고딕" panose="020D0604000000000000" pitchFamily="50" charset="-127"/>
                <a:ea typeface="나눔고딕" panose="020D0604000000000000" pitchFamily="50" charset="-127"/>
              </a:rPr>
              <a:t>	padding: 10px;</a:t>
            </a:r>
          </a:p>
          <a:p>
            <a:r>
              <a:rPr lang="en-US" altLang="ko-KR" sz="900" dirty="0">
                <a:latin typeface="나눔고딕" panose="020D0604000000000000" pitchFamily="50" charset="-127"/>
                <a:ea typeface="나눔고딕" panose="020D0604000000000000" pitchFamily="50" charset="-127"/>
              </a:rPr>
              <a:t>	vertical-align: middle;</a:t>
            </a:r>
          </a:p>
          <a:p>
            <a:r>
              <a:rPr lang="en-US" altLang="ko-KR" sz="900" dirty="0">
                <a:latin typeface="나눔고딕" panose="020D0604000000000000" pitchFamily="50" charset="-127"/>
                <a:ea typeface="나눔고딕" panose="020D0604000000000000" pitchFamily="50" charset="-127"/>
              </a:rPr>
              <a:t>     	border: 1px solid #ccc;</a:t>
            </a:r>
          </a:p>
          <a:p>
            <a:r>
              <a:rPr lang="en-US" altLang="ko-KR" sz="900" dirty="0">
                <a:latin typeface="나눔고딕" panose="020D0604000000000000" pitchFamily="50" charset="-127"/>
                <a:ea typeface="나눔고딕" panose="020D0604000000000000" pitchFamily="50" charset="-127"/>
              </a:rPr>
              <a:t>    </a:t>
            </a:r>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p:txBody>
      </p:sp>
      <p:sp>
        <p:nvSpPr>
          <p:cNvPr id="10" name="CustomShape 5"/>
          <p:cNvSpPr/>
          <p:nvPr/>
        </p:nvSpPr>
        <p:spPr>
          <a:xfrm>
            <a:off x="4775201" y="1524148"/>
            <a:ext cx="3995480" cy="517313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endParaRPr lang="en-US" altLang="ko-KR" sz="900" dirty="0">
              <a:latin typeface="나눔고딕" panose="020D0604000000000000" pitchFamily="50" charset="-127"/>
              <a:ea typeface="나눔고딕" panose="020D0604000000000000" pitchFamily="50" charset="-127"/>
            </a:endParaRP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a:link { </a:t>
            </a:r>
          </a:p>
          <a:p>
            <a:r>
              <a:rPr lang="en-US" altLang="ko-KR" sz="900" dirty="0">
                <a:latin typeface="나눔고딕" panose="020D0604000000000000" pitchFamily="50" charset="-127"/>
                <a:ea typeface="나눔고딕" panose="020D0604000000000000" pitchFamily="50" charset="-127"/>
              </a:rPr>
              <a:t>	color:#000;</a:t>
            </a:r>
          </a:p>
          <a:p>
            <a:r>
              <a:rPr lang="en-US" altLang="ko-KR" sz="900" dirty="0">
                <a:latin typeface="나눔고딕" panose="020D0604000000000000" pitchFamily="50" charset="-127"/>
                <a:ea typeface="나눔고딕" panose="020D0604000000000000" pitchFamily="50" charset="-127"/>
              </a:rPr>
              <a:t>	text-decoration: none;</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a:visited { </a:t>
            </a:r>
          </a:p>
          <a:p>
            <a:r>
              <a:rPr lang="en-US" altLang="ko-KR" sz="900" dirty="0">
                <a:latin typeface="나눔고딕" panose="020D0604000000000000" pitchFamily="50" charset="-127"/>
                <a:ea typeface="나눔고딕" panose="020D0604000000000000" pitchFamily="50" charset="-127"/>
              </a:rPr>
              <a:t>	color:#000;</a:t>
            </a:r>
          </a:p>
          <a:p>
            <a:r>
              <a:rPr lang="en-US" altLang="ko-KR" sz="900" dirty="0">
                <a:latin typeface="나눔고딕" panose="020D0604000000000000" pitchFamily="50" charset="-127"/>
                <a:ea typeface="나눔고딕" panose="020D0604000000000000" pitchFamily="50" charset="-127"/>
              </a:rPr>
              <a:t>	text-decoration: none;</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a:hover { </a:t>
            </a:r>
          </a:p>
          <a:p>
            <a:r>
              <a:rPr lang="en-US" altLang="ko-KR" sz="900" dirty="0">
                <a:latin typeface="나눔고딕" panose="020D0604000000000000" pitchFamily="50" charset="-127"/>
                <a:ea typeface="나눔고딕" panose="020D0604000000000000" pitchFamily="50" charset="-127"/>
              </a:rPr>
              <a:t>	color:#000;</a:t>
            </a:r>
          </a:p>
          <a:p>
            <a:r>
              <a:rPr lang="en-US" altLang="ko-KR" sz="900" dirty="0">
                <a:latin typeface="나눔고딕" panose="020D0604000000000000" pitchFamily="50" charset="-127"/>
                <a:ea typeface="나눔고딕" panose="020D0604000000000000" pitchFamily="50" charset="-127"/>
              </a:rPr>
              <a:t>	text-decoration: none: </a:t>
            </a:r>
          </a:p>
          <a:p>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common_textarea</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width:100%; </a:t>
            </a:r>
          </a:p>
          <a:p>
            <a:r>
              <a:rPr lang="en-US" altLang="ko-KR" sz="900" dirty="0">
                <a:latin typeface="나눔고딕" panose="020D0604000000000000" pitchFamily="50" charset="-127"/>
                <a:ea typeface="나눔고딕" panose="020D0604000000000000" pitchFamily="50" charset="-127"/>
              </a:rPr>
              <a:t>	height:100px;</a:t>
            </a:r>
          </a:p>
          <a:p>
            <a:r>
              <a:rPr lang="en-US" altLang="ko-KR" sz="900" dirty="0">
                <a:latin typeface="나눔고딕" panose="020D0604000000000000" pitchFamily="50" charset="-127"/>
                <a:ea typeface="나눔고딕" panose="020D0604000000000000" pitchFamily="50" charset="-127"/>
              </a:rPr>
              <a:t>	border:1px solid #e2e2e2;</a:t>
            </a:r>
          </a:p>
          <a:p>
            <a:r>
              <a:rPr lang="en-US" altLang="ko-KR" sz="900" dirty="0">
                <a:latin typeface="나눔고딕" panose="020D0604000000000000" pitchFamily="50" charset="-127"/>
                <a:ea typeface="나눔고딕" panose="020D0604000000000000" pitchFamily="50" charset="-127"/>
              </a:rPr>
              <a:t>    }</a:t>
            </a:r>
          </a:p>
        </p:txBody>
      </p:sp>
      <p:sp>
        <p:nvSpPr>
          <p:cNvPr id="11" name="CustomShape 5"/>
          <p:cNvSpPr/>
          <p:nvPr/>
        </p:nvSpPr>
        <p:spPr>
          <a:xfrm>
            <a:off x="364680" y="1170960"/>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smtClean="0">
                <a:latin typeface="나눔고딕" panose="020D0604000000000000" pitchFamily="50" charset="-127"/>
                <a:ea typeface="나눔고딕" panose="020D0604000000000000" pitchFamily="50" charset="-127"/>
              </a:rPr>
              <a:t>style.css</a:t>
            </a:r>
          </a:p>
        </p:txBody>
      </p:sp>
    </p:spTree>
    <p:extLst>
      <p:ext uri="{BB962C8B-B14F-4D97-AF65-F5344CB8AC3E}">
        <p14:creationId xmlns:p14="http://schemas.microsoft.com/office/powerpoint/2010/main" val="527783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13. [</a:t>
            </a:r>
            <a:r>
              <a:rPr lang="ko-KR" altLang="en-US" b="1" spc="-151" dirty="0" smtClean="0">
                <a:solidFill>
                  <a:srgbClr val="1C314E"/>
                </a:solidFill>
                <a:latin typeface="나눔고딕"/>
                <a:ea typeface="나눔고딕"/>
              </a:rPr>
              <a:t>프로젝트</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구조 </a:t>
            </a:r>
            <a:r>
              <a:rPr lang="en-US" altLang="ko-KR" b="1" spc="-151" dirty="0" smtClean="0">
                <a:solidFill>
                  <a:srgbClr val="1C314E"/>
                </a:solidFill>
                <a:latin typeface="나눔고딕"/>
                <a:ea typeface="나눔고딕"/>
              </a:rPr>
              <a:t>(</a:t>
            </a:r>
            <a:r>
              <a:rPr lang="en-US" altLang="ko-KR" b="1" spc="-151" dirty="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33</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88" y="1748964"/>
            <a:ext cx="3874992" cy="1107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80" y="3210736"/>
            <a:ext cx="3977100" cy="947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a:xfrm>
            <a:off x="364680" y="2834499"/>
            <a:ext cx="39771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latin typeface="나눔고딕" panose="020D0604000000000000" pitchFamily="50" charset="-127"/>
                <a:ea typeface="나눔고딕" panose="020D0604000000000000" pitchFamily="50" charset="-127"/>
              </a:rPr>
              <a:t>/application</a:t>
            </a:r>
            <a:endParaRPr lang="ko-KR" altLang="en-US" sz="1200" b="1" dirty="0">
              <a:latin typeface="나눔고딕" panose="020D0604000000000000" pitchFamily="50" charset="-127"/>
              <a:ea typeface="나눔고딕" panose="020D0604000000000000" pitchFamily="50" charset="-127"/>
            </a:endParaRPr>
          </a:p>
        </p:txBody>
      </p:sp>
      <p:sp>
        <p:nvSpPr>
          <p:cNvPr id="12" name="직사각형 11"/>
          <p:cNvSpPr/>
          <p:nvPr/>
        </p:nvSpPr>
        <p:spPr>
          <a:xfrm>
            <a:off x="364680" y="1431456"/>
            <a:ext cx="39771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latin typeface="나눔고딕" panose="020D0604000000000000" pitchFamily="50" charset="-127"/>
                <a:ea typeface="나눔고딕" panose="020D0604000000000000" pitchFamily="50" charset="-127"/>
              </a:rPr>
              <a:t>/</a:t>
            </a:r>
            <a:endParaRPr lang="ko-KR" altLang="en-US" sz="1200" b="1" dirty="0">
              <a:latin typeface="나눔고딕" panose="020D0604000000000000" pitchFamily="50" charset="-127"/>
              <a:ea typeface="나눔고딕" panose="020D0604000000000000" pitchFamily="50" charset="-127"/>
            </a:endParaRP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1780" y="1748962"/>
            <a:ext cx="4144962" cy="497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직사각형 12"/>
          <p:cNvSpPr/>
          <p:nvPr/>
        </p:nvSpPr>
        <p:spPr>
          <a:xfrm>
            <a:off x="4409067" y="1431456"/>
            <a:ext cx="39771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latin typeface="나눔고딕" panose="020D0604000000000000" pitchFamily="50" charset="-127"/>
                <a:ea typeface="나눔고딕" panose="020D0604000000000000" pitchFamily="50" charset="-127"/>
              </a:rPr>
              <a:t>/</a:t>
            </a:r>
            <a:r>
              <a:rPr lang="en-US" altLang="ko-KR" sz="1200" b="1" dirty="0" err="1" smtClean="0">
                <a:latin typeface="나눔고딕" panose="020D0604000000000000" pitchFamily="50" charset="-127"/>
                <a:ea typeface="나눔고딕" panose="020D0604000000000000" pitchFamily="50" charset="-127"/>
              </a:rPr>
              <a:t>css</a:t>
            </a:r>
            <a:endParaRPr lang="ko-KR" altLang="en-US" sz="1200" b="1" dirty="0">
              <a:latin typeface="나눔고딕" panose="020D0604000000000000" pitchFamily="50" charset="-127"/>
              <a:ea typeface="나눔고딕" panose="020D0604000000000000" pitchFamily="50" charset="-127"/>
            </a:endParaRPr>
          </a:p>
        </p:txBody>
      </p:sp>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9066" y="3234037"/>
            <a:ext cx="3876675" cy="1065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4409066" y="2834499"/>
            <a:ext cx="39771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latin typeface="나눔고딕" panose="020D0604000000000000" pitchFamily="50" charset="-127"/>
                <a:ea typeface="나눔고딕" panose="020D0604000000000000" pitchFamily="50" charset="-127"/>
              </a:rPr>
              <a:t>/example</a:t>
            </a:r>
            <a:endParaRPr lang="ko-KR" altLang="en-US" sz="1200" b="1" dirty="0">
              <a:latin typeface="나눔고딕" panose="020D0604000000000000" pitchFamily="50" charset="-127"/>
              <a:ea typeface="나눔고딕" panose="020D0604000000000000" pitchFamily="50" charset="-127"/>
            </a:endParaRPr>
          </a:p>
        </p:txBody>
      </p:sp>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681" y="4175476"/>
            <a:ext cx="3977099" cy="655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a:xfrm>
            <a:off x="364680" y="3802690"/>
            <a:ext cx="39771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latin typeface="나눔고딕" panose="020D0604000000000000" pitchFamily="50" charset="-127"/>
                <a:ea typeface="나눔고딕" panose="020D0604000000000000" pitchFamily="50" charset="-127"/>
              </a:rPr>
              <a:t>/service</a:t>
            </a:r>
            <a:endParaRPr lang="ko-KR" altLang="en-US" sz="1200" b="1" dirty="0">
              <a:latin typeface="나눔고딕" panose="020D0604000000000000" pitchFamily="50" charset="-127"/>
              <a:ea typeface="나눔고딕" panose="020D0604000000000000" pitchFamily="50" charset="-127"/>
            </a:endParaRPr>
          </a:p>
        </p:txBody>
      </p:sp>
      <p:sp>
        <p:nvSpPr>
          <p:cNvPr id="18" name="직사각형 17"/>
          <p:cNvSpPr/>
          <p:nvPr/>
        </p:nvSpPr>
        <p:spPr>
          <a:xfrm>
            <a:off x="4409067" y="3802690"/>
            <a:ext cx="39771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latin typeface="나눔고딕" panose="020D0604000000000000" pitchFamily="50" charset="-127"/>
                <a:ea typeface="나눔고딕" panose="020D0604000000000000" pitchFamily="50" charset="-127"/>
              </a:rPr>
              <a:t>/service/font</a:t>
            </a:r>
            <a:endParaRPr lang="ko-KR" altLang="en-US" sz="1200" b="1" dirty="0">
              <a:latin typeface="나눔고딕" panose="020D0604000000000000" pitchFamily="50" charset="-127"/>
              <a:ea typeface="나눔고딕" panose="020D0604000000000000" pitchFamily="50" charset="-127"/>
            </a:endParaRPr>
          </a:p>
        </p:txBody>
      </p:sp>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8244" y="4175476"/>
            <a:ext cx="3992033" cy="511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680" y="5069389"/>
            <a:ext cx="3851280" cy="1331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a:xfrm>
            <a:off x="364680" y="4789989"/>
            <a:ext cx="39771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latin typeface="나눔고딕" panose="020D0604000000000000" pitchFamily="50" charset="-127"/>
                <a:ea typeface="나눔고딕" panose="020D0604000000000000" pitchFamily="50" charset="-127"/>
              </a:rPr>
              <a:t>/service/font/</a:t>
            </a:r>
            <a:r>
              <a:rPr lang="en-US" altLang="ko-KR" sz="1200" b="1" dirty="0" err="1" smtClean="0">
                <a:latin typeface="나눔고딕" panose="020D0604000000000000" pitchFamily="50" charset="-127"/>
                <a:ea typeface="나눔고딕" panose="020D0604000000000000" pitchFamily="50" charset="-127"/>
              </a:rPr>
              <a:t>nanumgothic</a:t>
            </a:r>
            <a:endParaRPr lang="ko-KR" altLang="en-US" sz="1200" b="1" dirty="0">
              <a:latin typeface="나눔고딕" panose="020D0604000000000000" pitchFamily="50" charset="-127"/>
              <a:ea typeface="나눔고딕" panose="020D0604000000000000" pitchFamily="50" charset="-127"/>
            </a:endParaRPr>
          </a:p>
        </p:txBody>
      </p:sp>
      <p:sp>
        <p:nvSpPr>
          <p:cNvPr id="25" name="CustomShape 5"/>
          <p:cNvSpPr/>
          <p:nvPr/>
        </p:nvSpPr>
        <p:spPr>
          <a:xfrm>
            <a:off x="364680" y="1170939"/>
            <a:ext cx="8470080" cy="214631"/>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프로젝트 구조이다</a:t>
            </a:r>
            <a:r>
              <a:rPr lang="en-US" altLang="ko-KR" sz="1050" dirty="0" smtClean="0">
                <a:latin typeface="나눔고딕" panose="020D0604000000000000" pitchFamily="50" charset="-127"/>
                <a:ea typeface="나눔고딕" panose="020D0604000000000000" pitchFamily="50" charset="-127"/>
              </a:rPr>
              <a:t>.</a:t>
            </a:r>
          </a:p>
        </p:txBody>
      </p:sp>
    </p:spTree>
    <p:extLst>
      <p:ext uri="{BB962C8B-B14F-4D97-AF65-F5344CB8AC3E}">
        <p14:creationId xmlns:p14="http://schemas.microsoft.com/office/powerpoint/2010/main" val="3257961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13. [</a:t>
            </a:r>
            <a:r>
              <a:rPr lang="ko-KR" altLang="en-US" b="1" spc="-151" dirty="0" smtClean="0">
                <a:solidFill>
                  <a:srgbClr val="1C314E"/>
                </a:solidFill>
                <a:latin typeface="나눔고딕"/>
                <a:ea typeface="나눔고딕"/>
              </a:rPr>
              <a:t>프로젝트</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구조 </a:t>
            </a:r>
            <a:r>
              <a:rPr lang="en-US" altLang="ko-KR" b="1" spc="-151" dirty="0" smtClean="0">
                <a:solidFill>
                  <a:srgbClr val="1C314E"/>
                </a:solidFill>
                <a:latin typeface="나눔고딕"/>
                <a:ea typeface="나눔고딕"/>
              </a:rPr>
              <a:t>(</a:t>
            </a:r>
            <a:r>
              <a:rPr lang="en-US" altLang="ko-KR" b="1" spc="-151" dirty="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34</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23" name="직사각형 22"/>
          <p:cNvSpPr/>
          <p:nvPr/>
        </p:nvSpPr>
        <p:spPr>
          <a:xfrm>
            <a:off x="379010" y="2647154"/>
            <a:ext cx="39771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latin typeface="나눔고딕" panose="020D0604000000000000" pitchFamily="50" charset="-127"/>
                <a:ea typeface="나눔고딕" panose="020D0604000000000000" pitchFamily="50" charset="-127"/>
              </a:rPr>
              <a:t>/service/</a:t>
            </a:r>
            <a:r>
              <a:rPr lang="en-US" altLang="ko-KR" sz="1200" b="1" dirty="0" err="1" smtClean="0">
                <a:latin typeface="나눔고딕" panose="020D0604000000000000" pitchFamily="50" charset="-127"/>
                <a:ea typeface="나눔고딕" panose="020D0604000000000000" pitchFamily="50" charset="-127"/>
              </a:rPr>
              <a:t>js</a:t>
            </a:r>
            <a:r>
              <a:rPr lang="en-US" altLang="ko-KR" sz="1200" b="1" dirty="0" smtClean="0">
                <a:latin typeface="나눔고딕" panose="020D0604000000000000" pitchFamily="50" charset="-127"/>
                <a:ea typeface="나눔고딕" panose="020D0604000000000000" pitchFamily="50" charset="-127"/>
              </a:rPr>
              <a:t>/</a:t>
            </a:r>
            <a:r>
              <a:rPr lang="en-US" altLang="ko-KR" sz="1200" b="1" dirty="0" err="1" smtClean="0">
                <a:latin typeface="나눔고딕" panose="020D0604000000000000" pitchFamily="50" charset="-127"/>
                <a:ea typeface="나눔고딕" panose="020D0604000000000000" pitchFamily="50" charset="-127"/>
              </a:rPr>
              <a:t>util</a:t>
            </a:r>
            <a:endParaRPr lang="ko-KR" altLang="en-US" sz="1200" b="1" dirty="0">
              <a:latin typeface="나눔고딕" panose="020D0604000000000000" pitchFamily="50" charset="-127"/>
              <a:ea typeface="나눔고딕" panose="020D0604000000000000" pitchFamily="50" charset="-127"/>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11" y="3039381"/>
            <a:ext cx="3977100" cy="792883"/>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824" y="2969876"/>
            <a:ext cx="3806825" cy="862388"/>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4" name="직사각형 23"/>
          <p:cNvSpPr/>
          <p:nvPr/>
        </p:nvSpPr>
        <p:spPr>
          <a:xfrm>
            <a:off x="4630549" y="2647154"/>
            <a:ext cx="39771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latin typeface="나눔고딕" panose="020D0604000000000000" pitchFamily="50" charset="-127"/>
                <a:ea typeface="나눔고딕" panose="020D0604000000000000" pitchFamily="50" charset="-127"/>
              </a:rPr>
              <a:t>/service/</a:t>
            </a:r>
            <a:r>
              <a:rPr lang="en-US" altLang="ko-KR" sz="1200" b="1" dirty="0" err="1" smtClean="0">
                <a:latin typeface="나눔고딕" panose="020D0604000000000000" pitchFamily="50" charset="-127"/>
                <a:ea typeface="나눔고딕" panose="020D0604000000000000" pitchFamily="50" charset="-127"/>
              </a:rPr>
              <a:t>js</a:t>
            </a:r>
            <a:r>
              <a:rPr lang="en-US" altLang="ko-KR" sz="1200" b="1" dirty="0" smtClean="0">
                <a:latin typeface="나눔고딕" panose="020D0604000000000000" pitchFamily="50" charset="-127"/>
                <a:ea typeface="나눔고딕" panose="020D0604000000000000" pitchFamily="50" charset="-127"/>
              </a:rPr>
              <a:t>/</a:t>
            </a:r>
            <a:r>
              <a:rPr lang="en-US" altLang="ko-KR" sz="1200" b="1" dirty="0" err="1" smtClean="0">
                <a:latin typeface="나눔고딕" panose="020D0604000000000000" pitchFamily="50" charset="-127"/>
                <a:ea typeface="나눔고딕" panose="020D0604000000000000" pitchFamily="50" charset="-127"/>
              </a:rPr>
              <a:t>util</a:t>
            </a:r>
            <a:r>
              <a:rPr lang="en-US" altLang="ko-KR" sz="1200" b="1" dirty="0" smtClean="0">
                <a:latin typeface="나눔고딕" panose="020D0604000000000000" pitchFamily="50" charset="-127"/>
                <a:ea typeface="나눔고딕" panose="020D0604000000000000" pitchFamily="50" charset="-127"/>
              </a:rPr>
              <a:t>/0.1</a:t>
            </a:r>
            <a:endParaRPr lang="ko-KR" altLang="en-US" sz="1200" b="1" dirty="0">
              <a:latin typeface="나눔고딕" panose="020D0604000000000000" pitchFamily="50" charset="-127"/>
              <a:ea typeface="나눔고딕" panose="020D0604000000000000" pitchFamily="50" charset="-127"/>
            </a:endParaRPr>
          </a:p>
        </p:txBody>
      </p:sp>
      <p:pic>
        <p:nvPicPr>
          <p:cNvPr id="2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286" y="1899902"/>
            <a:ext cx="3313112" cy="693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직사각형 25"/>
          <p:cNvSpPr/>
          <p:nvPr/>
        </p:nvSpPr>
        <p:spPr>
          <a:xfrm>
            <a:off x="389975" y="1574273"/>
            <a:ext cx="39771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latin typeface="나눔고딕" panose="020D0604000000000000" pitchFamily="50" charset="-127"/>
                <a:ea typeface="나눔고딕" panose="020D0604000000000000" pitchFamily="50" charset="-127"/>
              </a:rPr>
              <a:t>/service/</a:t>
            </a:r>
            <a:r>
              <a:rPr lang="en-US" altLang="ko-KR" sz="1200" b="1" dirty="0" err="1" smtClean="0">
                <a:latin typeface="나눔고딕" panose="020D0604000000000000" pitchFamily="50" charset="-127"/>
                <a:ea typeface="나눔고딕" panose="020D0604000000000000" pitchFamily="50" charset="-127"/>
              </a:rPr>
              <a:t>js</a:t>
            </a:r>
            <a:endParaRPr lang="ko-KR" altLang="en-US" sz="1200" b="1" dirty="0">
              <a:latin typeface="나눔고딕" panose="020D0604000000000000" pitchFamily="50" charset="-127"/>
              <a:ea typeface="나눔고딕" panose="020D0604000000000000" pitchFamily="50" charset="-127"/>
            </a:endParaRPr>
          </a:p>
        </p:txBody>
      </p:sp>
      <p:sp>
        <p:nvSpPr>
          <p:cNvPr id="27" name="직사각형 26"/>
          <p:cNvSpPr/>
          <p:nvPr/>
        </p:nvSpPr>
        <p:spPr>
          <a:xfrm>
            <a:off x="380221" y="4552170"/>
            <a:ext cx="2004274" cy="279400"/>
          </a:xfrm>
          <a:prstGeom prst="rect">
            <a:avLst/>
          </a:prstGeom>
          <a:solidFill>
            <a:schemeClr val="accent1">
              <a:lumMod val="40000"/>
              <a:lumOff val="60000"/>
            </a:schemeClr>
          </a:solidFill>
          <a:ln w="9525">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o-KR" altLang="en-US" sz="1100" b="1" dirty="0" err="1" smtClean="0">
                <a:solidFill>
                  <a:schemeClr val="tx1"/>
                </a:solidFill>
                <a:latin typeface="나눔고딕" panose="020D0604000000000000" pitchFamily="50" charset="-127"/>
                <a:ea typeface="나눔고딕" panose="020D0604000000000000" pitchFamily="50" charset="-127"/>
              </a:rPr>
              <a:t>태스트</a:t>
            </a:r>
            <a:r>
              <a:rPr lang="ko-KR" altLang="en-US" sz="1100" b="1" dirty="0" smtClean="0">
                <a:solidFill>
                  <a:schemeClr val="tx1"/>
                </a:solidFill>
                <a:latin typeface="나눔고딕" panose="020D0604000000000000" pitchFamily="50" charset="-127"/>
                <a:ea typeface="나눔고딕" panose="020D0604000000000000" pitchFamily="50" charset="-127"/>
              </a:rPr>
              <a:t> 환경</a:t>
            </a:r>
            <a:endParaRPr lang="ko-KR" altLang="en-US" sz="1100" b="1" dirty="0">
              <a:solidFill>
                <a:schemeClr val="tx1"/>
              </a:solidFill>
              <a:latin typeface="나눔고딕" panose="020D0604000000000000" pitchFamily="50" charset="-127"/>
              <a:ea typeface="나눔고딕" panose="020D0604000000000000" pitchFamily="50" charset="-127"/>
            </a:endParaRPr>
          </a:p>
        </p:txBody>
      </p:sp>
      <p:sp>
        <p:nvSpPr>
          <p:cNvPr id="28" name="직사각형 27"/>
          <p:cNvSpPr/>
          <p:nvPr/>
        </p:nvSpPr>
        <p:spPr>
          <a:xfrm>
            <a:off x="2395459" y="4552170"/>
            <a:ext cx="6439301" cy="279400"/>
          </a:xfrm>
          <a:prstGeom prst="rect">
            <a:avLst/>
          </a:prstGeom>
          <a:noFill/>
          <a:ln w="9525">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ko-KR" altLang="en-US" sz="1200" b="1" dirty="0" err="1" smtClean="0">
                <a:solidFill>
                  <a:schemeClr val="tx1"/>
                </a:solidFill>
                <a:latin typeface="나눔고딕" panose="020D0604000000000000" pitchFamily="50" charset="-127"/>
                <a:ea typeface="나눔고딕" panose="020D0604000000000000" pitchFamily="50" charset="-127"/>
              </a:rPr>
              <a:t>리눅스</a:t>
            </a:r>
            <a:r>
              <a:rPr lang="en-US" altLang="ko-KR" sz="1200" b="1" dirty="0" smtClean="0">
                <a:solidFill>
                  <a:schemeClr val="tx1"/>
                </a:solidFill>
                <a:latin typeface="나눔고딕" panose="020D0604000000000000" pitchFamily="50" charset="-127"/>
                <a:ea typeface="나눔고딕" panose="020D0604000000000000" pitchFamily="50" charset="-127"/>
              </a:rPr>
              <a:t>(Linux)</a:t>
            </a:r>
            <a:endParaRPr lang="ko-KR" altLang="en-US" sz="1200" b="1" dirty="0">
              <a:solidFill>
                <a:schemeClr val="tx1"/>
              </a:solidFill>
              <a:latin typeface="나눔고딕" panose="020D0604000000000000" pitchFamily="50" charset="-127"/>
              <a:ea typeface="나눔고딕" panose="020D0604000000000000" pitchFamily="50" charset="-127"/>
            </a:endParaRPr>
          </a:p>
        </p:txBody>
      </p:sp>
      <p:sp>
        <p:nvSpPr>
          <p:cNvPr id="29" name="직사각형 28"/>
          <p:cNvSpPr/>
          <p:nvPr/>
        </p:nvSpPr>
        <p:spPr>
          <a:xfrm>
            <a:off x="380221" y="4864473"/>
            <a:ext cx="2004274" cy="279400"/>
          </a:xfrm>
          <a:prstGeom prst="rect">
            <a:avLst/>
          </a:prstGeom>
          <a:solidFill>
            <a:schemeClr val="accent1">
              <a:lumMod val="40000"/>
              <a:lumOff val="60000"/>
            </a:schemeClr>
          </a:solidFill>
          <a:ln w="9525">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100" b="1" dirty="0" smtClean="0">
                <a:solidFill>
                  <a:schemeClr val="tx1"/>
                </a:solidFill>
                <a:latin typeface="나눔고딕" panose="020D0604000000000000" pitchFamily="50" charset="-127"/>
                <a:ea typeface="나눔고딕" panose="020D0604000000000000" pitchFamily="50" charset="-127"/>
              </a:rPr>
              <a:t>OSI/Level 7</a:t>
            </a:r>
            <a:endParaRPr lang="ko-KR" altLang="en-US" sz="1100" b="1" dirty="0">
              <a:solidFill>
                <a:schemeClr val="tx1"/>
              </a:solidFill>
              <a:latin typeface="나눔고딕" panose="020D0604000000000000" pitchFamily="50" charset="-127"/>
              <a:ea typeface="나눔고딕" panose="020D0604000000000000" pitchFamily="50" charset="-127"/>
            </a:endParaRPr>
          </a:p>
        </p:txBody>
      </p:sp>
      <p:sp>
        <p:nvSpPr>
          <p:cNvPr id="30" name="직사각형 29"/>
          <p:cNvSpPr/>
          <p:nvPr/>
        </p:nvSpPr>
        <p:spPr>
          <a:xfrm>
            <a:off x="2395459" y="4864473"/>
            <a:ext cx="6439301" cy="279400"/>
          </a:xfrm>
          <a:prstGeom prst="rect">
            <a:avLst/>
          </a:prstGeom>
          <a:noFill/>
          <a:ln w="9525">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solidFill>
                  <a:schemeClr val="tx1"/>
                </a:solidFill>
                <a:latin typeface="나눔고딕" panose="020D0604000000000000" pitchFamily="50" charset="-127"/>
                <a:ea typeface="나눔고딕" panose="020D0604000000000000" pitchFamily="50" charset="-127"/>
              </a:rPr>
              <a:t>HTTP, FTP, Telnet, SSH</a:t>
            </a:r>
            <a:endParaRPr lang="ko-KR" altLang="en-US" sz="1200" b="1" dirty="0">
              <a:solidFill>
                <a:schemeClr val="tx1"/>
              </a:solidFill>
              <a:latin typeface="나눔고딕" panose="020D0604000000000000" pitchFamily="50" charset="-127"/>
              <a:ea typeface="나눔고딕" panose="020D0604000000000000" pitchFamily="50" charset="-127"/>
            </a:endParaRPr>
          </a:p>
        </p:txBody>
      </p:sp>
      <p:sp>
        <p:nvSpPr>
          <p:cNvPr id="31" name="직사각형 30"/>
          <p:cNvSpPr/>
          <p:nvPr/>
        </p:nvSpPr>
        <p:spPr>
          <a:xfrm>
            <a:off x="2395459" y="5179665"/>
            <a:ext cx="6439301" cy="270935"/>
          </a:xfrm>
          <a:prstGeom prst="rect">
            <a:avLst/>
          </a:prstGeom>
          <a:noFill/>
          <a:ln w="9525">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solidFill>
                  <a:schemeClr val="tx1"/>
                </a:solidFill>
                <a:latin typeface="나눔고딕" panose="020D0604000000000000" pitchFamily="50" charset="-127"/>
                <a:ea typeface="나눔고딕" panose="020D0604000000000000" pitchFamily="50" charset="-127"/>
              </a:rPr>
              <a:t>Apache Web Server 2.4</a:t>
            </a:r>
            <a:endParaRPr lang="ko-KR" altLang="en-US" sz="1200" b="1" dirty="0">
              <a:solidFill>
                <a:schemeClr val="tx1"/>
              </a:solidFill>
              <a:latin typeface="나눔고딕" panose="020D0604000000000000" pitchFamily="50" charset="-127"/>
              <a:ea typeface="나눔고딕" panose="020D0604000000000000" pitchFamily="50" charset="-127"/>
            </a:endParaRPr>
          </a:p>
        </p:txBody>
      </p:sp>
      <p:sp>
        <p:nvSpPr>
          <p:cNvPr id="32" name="직사각형 31"/>
          <p:cNvSpPr/>
          <p:nvPr/>
        </p:nvSpPr>
        <p:spPr>
          <a:xfrm>
            <a:off x="380221" y="5179665"/>
            <a:ext cx="2004274" cy="270935"/>
          </a:xfrm>
          <a:prstGeom prst="rect">
            <a:avLst/>
          </a:prstGeom>
          <a:solidFill>
            <a:schemeClr val="accent1">
              <a:lumMod val="40000"/>
              <a:lumOff val="60000"/>
            </a:schemeClr>
          </a:solidFill>
          <a:ln w="9525">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100" b="1" dirty="0" smtClean="0">
                <a:solidFill>
                  <a:schemeClr val="tx1"/>
                </a:solidFill>
                <a:latin typeface="나눔고딕" panose="020D0604000000000000" pitchFamily="50" charset="-127"/>
                <a:ea typeface="나눔고딕" panose="020D0604000000000000" pitchFamily="50" charset="-127"/>
              </a:rPr>
              <a:t>Web Application Server</a:t>
            </a:r>
            <a:endParaRPr lang="ko-KR" altLang="en-US" sz="1100" b="1" dirty="0">
              <a:solidFill>
                <a:schemeClr val="tx1"/>
              </a:solidFill>
              <a:latin typeface="나눔고딕" panose="020D0604000000000000" pitchFamily="50" charset="-127"/>
              <a:ea typeface="나눔고딕" panose="020D0604000000000000" pitchFamily="50" charset="-127"/>
            </a:endParaRPr>
          </a:p>
        </p:txBody>
      </p:sp>
      <p:sp>
        <p:nvSpPr>
          <p:cNvPr id="33" name="직사각형 32"/>
          <p:cNvSpPr/>
          <p:nvPr/>
        </p:nvSpPr>
        <p:spPr>
          <a:xfrm>
            <a:off x="2395459" y="5484466"/>
            <a:ext cx="6439301" cy="270935"/>
          </a:xfrm>
          <a:prstGeom prst="rect">
            <a:avLst/>
          </a:prstGeom>
          <a:noFill/>
          <a:ln w="9525">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solidFill>
                  <a:schemeClr val="tx1"/>
                </a:solidFill>
                <a:latin typeface="나눔고딕" panose="020D0604000000000000" pitchFamily="50" charset="-127"/>
                <a:ea typeface="나눔고딕" panose="020D0604000000000000" pitchFamily="50" charset="-127"/>
              </a:rPr>
              <a:t>PHP 7.3</a:t>
            </a:r>
            <a:endParaRPr lang="ko-KR" altLang="en-US" sz="1200" b="1" dirty="0">
              <a:solidFill>
                <a:schemeClr val="tx1"/>
              </a:solidFill>
              <a:latin typeface="나눔고딕" panose="020D0604000000000000" pitchFamily="50" charset="-127"/>
              <a:ea typeface="나눔고딕" panose="020D0604000000000000" pitchFamily="50" charset="-127"/>
            </a:endParaRPr>
          </a:p>
        </p:txBody>
      </p:sp>
      <p:sp>
        <p:nvSpPr>
          <p:cNvPr id="34" name="직사각형 33"/>
          <p:cNvSpPr/>
          <p:nvPr/>
        </p:nvSpPr>
        <p:spPr>
          <a:xfrm>
            <a:off x="380221" y="5484466"/>
            <a:ext cx="2004274" cy="270935"/>
          </a:xfrm>
          <a:prstGeom prst="rect">
            <a:avLst/>
          </a:prstGeom>
          <a:solidFill>
            <a:schemeClr val="accent1">
              <a:lumMod val="40000"/>
              <a:lumOff val="60000"/>
            </a:schemeClr>
          </a:solidFill>
          <a:ln w="9525">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o-KR" altLang="en-US" sz="1100" b="1" dirty="0" smtClean="0">
                <a:solidFill>
                  <a:schemeClr val="tx1"/>
                </a:solidFill>
                <a:latin typeface="나눔고딕" panose="020D0604000000000000" pitchFamily="50" charset="-127"/>
                <a:ea typeface="나눔고딕" panose="020D0604000000000000" pitchFamily="50" charset="-127"/>
              </a:rPr>
              <a:t>개발 언어</a:t>
            </a:r>
            <a:endParaRPr lang="ko-KR" altLang="en-US" sz="1100" b="1" dirty="0">
              <a:solidFill>
                <a:schemeClr val="tx1"/>
              </a:solidFill>
              <a:latin typeface="나눔고딕" panose="020D0604000000000000" pitchFamily="50" charset="-127"/>
              <a:ea typeface="나눔고딕" panose="020D0604000000000000" pitchFamily="50" charset="-127"/>
            </a:endParaRPr>
          </a:p>
        </p:txBody>
      </p:sp>
      <p:sp>
        <p:nvSpPr>
          <p:cNvPr id="35" name="CustomShape 5"/>
          <p:cNvSpPr/>
          <p:nvPr/>
        </p:nvSpPr>
        <p:spPr>
          <a:xfrm>
            <a:off x="364680" y="1170939"/>
            <a:ext cx="8470080" cy="214631"/>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프로젝트 구조이다</a:t>
            </a:r>
            <a:r>
              <a:rPr lang="en-US" altLang="ko-KR" sz="1050" smtClean="0">
                <a:latin typeface="나눔고딕" panose="020D0604000000000000" pitchFamily="50" charset="-127"/>
                <a:ea typeface="나눔고딕" panose="020D0604000000000000" pitchFamily="50" charset="-127"/>
              </a:rPr>
              <a:t>.</a:t>
            </a:r>
            <a:endParaRPr lang="en-US" altLang="ko-KR" sz="1050"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32115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14. </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프로젝트</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구조 </a:t>
            </a:r>
            <a:r>
              <a:rPr lang="en-US" altLang="ko-KR" b="1" spc="-151" dirty="0" smtClean="0">
                <a:solidFill>
                  <a:srgbClr val="1C314E"/>
                </a:solidFill>
                <a:latin typeface="나눔고딕"/>
                <a:ea typeface="나눔고딕"/>
              </a:rPr>
              <a:t>[2</a:t>
            </a:r>
            <a:r>
              <a:rPr lang="ko-KR" altLang="en-US" b="1" spc="-151" dirty="0" smtClean="0">
                <a:solidFill>
                  <a:srgbClr val="1C314E"/>
                </a:solidFill>
                <a:latin typeface="나눔고딕"/>
                <a:ea typeface="나눔고딕"/>
              </a:rPr>
              <a:t>차 고도화</a:t>
            </a:r>
            <a:r>
              <a:rPr lang="en-US" altLang="ko-KR" b="1" spc="-151" dirty="0" smtClean="0">
                <a:solidFill>
                  <a:srgbClr val="1C314E"/>
                </a:solidFill>
                <a:latin typeface="나눔고딕"/>
                <a:ea typeface="나눔고딕"/>
              </a:rPr>
              <a:t>] (2021-04-09)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35</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35" name="CustomShape 5"/>
          <p:cNvSpPr/>
          <p:nvPr/>
        </p:nvSpPr>
        <p:spPr>
          <a:xfrm>
            <a:off x="364680" y="1170939"/>
            <a:ext cx="8470080" cy="32448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en-US" altLang="ko-KR" sz="1050" dirty="0" smtClean="0">
                <a:latin typeface="나눔고딕" panose="020D0604000000000000" pitchFamily="50" charset="-127"/>
                <a:ea typeface="나눔고딕" panose="020D0604000000000000" pitchFamily="50" charset="-127"/>
              </a:rPr>
              <a:t>2</a:t>
            </a:r>
            <a:r>
              <a:rPr lang="ko-KR" altLang="en-US" sz="1050" dirty="0" smtClean="0">
                <a:latin typeface="나눔고딕" panose="020D0604000000000000" pitchFamily="50" charset="-127"/>
                <a:ea typeface="나눔고딕" panose="020D0604000000000000" pitchFamily="50" charset="-127"/>
              </a:rPr>
              <a:t>차로 프로젝트를 고도화하였다</a:t>
            </a:r>
            <a:r>
              <a:rPr lang="en-US" altLang="ko-KR" sz="1050" dirty="0" smtClean="0">
                <a:latin typeface="나눔고딕" panose="020D0604000000000000" pitchFamily="50" charset="-127"/>
                <a:ea typeface="나눔고딕" panose="020D0604000000000000" pitchFamily="50" charset="-127"/>
              </a:rPr>
              <a:t>.</a:t>
            </a:r>
            <a:endParaRPr lang="en-US" altLang="ko-KR" sz="1050" dirty="0" smtClean="0">
              <a:latin typeface="나눔고딕" panose="020D0604000000000000" pitchFamily="50" charset="-127"/>
              <a:ea typeface="나눔고딕" panose="020D0604000000000000" pitchFamily="50" charset="-127"/>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76" y="1929873"/>
            <a:ext cx="3977100" cy="1429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직사각형 21"/>
          <p:cNvSpPr/>
          <p:nvPr/>
        </p:nvSpPr>
        <p:spPr>
          <a:xfrm>
            <a:off x="389975" y="1574273"/>
            <a:ext cx="39771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latin typeface="나눔고딕" panose="020D0604000000000000" pitchFamily="50" charset="-127"/>
                <a:ea typeface="나눔고딕" panose="020D0604000000000000" pitchFamily="50" charset="-127"/>
              </a:rPr>
              <a:t>/</a:t>
            </a:r>
            <a:endParaRPr lang="ko-KR" altLang="en-US" sz="1200" b="1" dirty="0">
              <a:latin typeface="나눔고딕" panose="020D0604000000000000" pitchFamily="50" charset="-127"/>
              <a:ea typeface="나눔고딕" panose="020D0604000000000000" pitchFamily="50" charset="-127"/>
            </a:endParaRPr>
          </a:p>
        </p:txBody>
      </p:sp>
      <p:sp>
        <p:nvSpPr>
          <p:cNvPr id="36" name="직사각형 35"/>
          <p:cNvSpPr/>
          <p:nvPr/>
        </p:nvSpPr>
        <p:spPr>
          <a:xfrm>
            <a:off x="389975" y="3488798"/>
            <a:ext cx="39771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latin typeface="나눔고딕" panose="020D0604000000000000" pitchFamily="50" charset="-127"/>
                <a:ea typeface="나눔고딕" panose="020D0604000000000000" pitchFamily="50" charset="-127"/>
              </a:rPr>
              <a:t>/</a:t>
            </a:r>
            <a:r>
              <a:rPr lang="en-US" altLang="ko-KR" sz="1200" b="1" dirty="0" smtClean="0">
                <a:latin typeface="나눔고딕" panose="020D0604000000000000" pitchFamily="50" charset="-127"/>
                <a:ea typeface="나눔고딕" panose="020D0604000000000000" pitchFamily="50" charset="-127"/>
              </a:rPr>
              <a:t>common</a:t>
            </a:r>
            <a:endParaRPr lang="ko-KR" altLang="en-US" sz="1200" b="1" dirty="0">
              <a:latin typeface="나눔고딕" panose="020D0604000000000000" pitchFamily="50" charset="-127"/>
              <a:ea typeface="나눔고딕" panose="020D0604000000000000" pitchFamily="50" charset="-127"/>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976" y="3849160"/>
            <a:ext cx="3977100" cy="1772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3185" y="1929873"/>
            <a:ext cx="3948112" cy="629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a:xfrm>
            <a:off x="4633185" y="1574273"/>
            <a:ext cx="39771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latin typeface="나눔고딕" panose="020D0604000000000000" pitchFamily="50" charset="-127"/>
                <a:ea typeface="나눔고딕" panose="020D0604000000000000" pitchFamily="50" charset="-127"/>
              </a:rPr>
              <a:t>/common/application</a:t>
            </a:r>
            <a:endParaRPr lang="ko-KR" altLang="en-US" sz="1200" b="1" dirty="0">
              <a:latin typeface="나눔고딕" panose="020D0604000000000000" pitchFamily="50" charset="-127"/>
              <a:ea typeface="나눔고딕" panose="020D0604000000000000" pitchFamily="50" charset="-127"/>
            </a:endParaRPr>
          </a:p>
        </p:txBody>
      </p:sp>
      <p:sp>
        <p:nvSpPr>
          <p:cNvPr id="38" name="직사각형 37"/>
          <p:cNvSpPr/>
          <p:nvPr/>
        </p:nvSpPr>
        <p:spPr>
          <a:xfrm>
            <a:off x="4633185" y="3488798"/>
            <a:ext cx="39771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latin typeface="나눔고딕" panose="020D0604000000000000" pitchFamily="50" charset="-127"/>
                <a:ea typeface="나눔고딕" panose="020D0604000000000000" pitchFamily="50" charset="-127"/>
              </a:rPr>
              <a:t>/common/</a:t>
            </a:r>
            <a:r>
              <a:rPr lang="en-US" altLang="ko-KR" sz="1200" b="1" dirty="0" err="1" smtClean="0">
                <a:latin typeface="나눔고딕" panose="020D0604000000000000" pitchFamily="50" charset="-127"/>
                <a:ea typeface="나눔고딕" panose="020D0604000000000000" pitchFamily="50" charset="-127"/>
              </a:rPr>
              <a:t>css</a:t>
            </a:r>
            <a:endParaRPr lang="ko-KR" altLang="en-US" sz="1200" b="1" dirty="0">
              <a:latin typeface="나눔고딕" panose="020D0604000000000000" pitchFamily="50" charset="-127"/>
              <a:ea typeface="나눔고딕" panose="020D0604000000000000" pitchFamily="50" charset="-127"/>
            </a:endParaRP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3185" y="3849160"/>
            <a:ext cx="3977100" cy="484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4030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14. </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프로젝트</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구조 </a:t>
            </a:r>
            <a:r>
              <a:rPr lang="en-US" altLang="ko-KR" b="1" spc="-151" dirty="0" smtClean="0">
                <a:solidFill>
                  <a:srgbClr val="1C314E"/>
                </a:solidFill>
                <a:latin typeface="나눔고딕"/>
                <a:ea typeface="나눔고딕"/>
              </a:rPr>
              <a:t>[2</a:t>
            </a:r>
            <a:r>
              <a:rPr lang="ko-KR" altLang="en-US" b="1" spc="-151" dirty="0" smtClean="0">
                <a:solidFill>
                  <a:srgbClr val="1C314E"/>
                </a:solidFill>
                <a:latin typeface="나눔고딕"/>
                <a:ea typeface="나눔고딕"/>
              </a:rPr>
              <a:t>차 고도화</a:t>
            </a:r>
            <a:r>
              <a:rPr lang="en-US" altLang="ko-KR" b="1" spc="-151" dirty="0" smtClean="0">
                <a:solidFill>
                  <a:srgbClr val="1C314E"/>
                </a:solidFill>
                <a:latin typeface="나눔고딕"/>
                <a:ea typeface="나눔고딕"/>
              </a:rPr>
              <a:t>] (2021-04-09)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36</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35" name="CustomShape 5"/>
          <p:cNvSpPr/>
          <p:nvPr/>
        </p:nvSpPr>
        <p:spPr>
          <a:xfrm>
            <a:off x="364680" y="1170939"/>
            <a:ext cx="8470080" cy="32448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en-US" altLang="ko-KR" sz="1050" dirty="0" smtClean="0">
                <a:latin typeface="나눔고딕" panose="020D0604000000000000" pitchFamily="50" charset="-127"/>
                <a:ea typeface="나눔고딕" panose="020D0604000000000000" pitchFamily="50" charset="-127"/>
              </a:rPr>
              <a:t>2</a:t>
            </a:r>
            <a:r>
              <a:rPr lang="ko-KR" altLang="en-US" sz="1050" dirty="0" smtClean="0">
                <a:latin typeface="나눔고딕" panose="020D0604000000000000" pitchFamily="50" charset="-127"/>
                <a:ea typeface="나눔고딕" panose="020D0604000000000000" pitchFamily="50" charset="-127"/>
              </a:rPr>
              <a:t>차로 프로젝트를 고도화하였다</a:t>
            </a:r>
            <a:r>
              <a:rPr lang="en-US" altLang="ko-KR" sz="1050" dirty="0" smtClean="0">
                <a:latin typeface="나눔고딕" panose="020D0604000000000000" pitchFamily="50" charset="-127"/>
                <a:ea typeface="나눔고딕" panose="020D0604000000000000" pitchFamily="50" charset="-127"/>
              </a:rPr>
              <a:t>.</a:t>
            </a:r>
            <a:endParaRPr lang="en-US" altLang="ko-KR" sz="1050" dirty="0" smtClean="0">
              <a:latin typeface="나눔고딕" panose="020D0604000000000000" pitchFamily="50" charset="-127"/>
              <a:ea typeface="나눔고딕" panose="020D0604000000000000" pitchFamily="50" charset="-127"/>
            </a:endParaRPr>
          </a:p>
        </p:txBody>
      </p:sp>
      <p:sp>
        <p:nvSpPr>
          <p:cNvPr id="22" name="직사각형 21"/>
          <p:cNvSpPr/>
          <p:nvPr/>
        </p:nvSpPr>
        <p:spPr>
          <a:xfrm>
            <a:off x="389975" y="1574273"/>
            <a:ext cx="39771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latin typeface="나눔고딕" panose="020D0604000000000000" pitchFamily="50" charset="-127"/>
                <a:ea typeface="나눔고딕" panose="020D0604000000000000" pitchFamily="50" charset="-127"/>
              </a:rPr>
              <a:t>/common/example</a:t>
            </a:r>
            <a:endParaRPr lang="ko-KR" altLang="en-US" sz="1200" b="1" dirty="0">
              <a:latin typeface="나눔고딕" panose="020D0604000000000000" pitchFamily="50" charset="-127"/>
              <a:ea typeface="나눔고딕" panose="020D0604000000000000" pitchFamily="50" charset="-127"/>
            </a:endParaRPr>
          </a:p>
        </p:txBody>
      </p:sp>
      <p:sp>
        <p:nvSpPr>
          <p:cNvPr id="37" name="직사각형 36"/>
          <p:cNvSpPr/>
          <p:nvPr/>
        </p:nvSpPr>
        <p:spPr>
          <a:xfrm>
            <a:off x="4633185" y="1574273"/>
            <a:ext cx="39771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latin typeface="나눔고딕" panose="020D0604000000000000" pitchFamily="50" charset="-127"/>
                <a:ea typeface="나눔고딕" panose="020D0604000000000000" pitchFamily="50" charset="-127"/>
              </a:rPr>
              <a:t>/common/service</a:t>
            </a:r>
            <a:endParaRPr lang="ko-KR" altLang="en-US" sz="1200" b="1" dirty="0">
              <a:latin typeface="나눔고딕" panose="020D0604000000000000" pitchFamily="50" charset="-127"/>
              <a:ea typeface="나눔고딕" panose="020D0604000000000000" pitchFamily="50" charset="-127"/>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76" y="1976439"/>
            <a:ext cx="3977099" cy="36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9720" y="1935958"/>
            <a:ext cx="3933825" cy="676518"/>
          </a:xfrm>
          <a:prstGeom prst="rect">
            <a:avLst/>
          </a:prstGeom>
          <a:ln>
            <a:noFill/>
          </a:ln>
        </p:spPr>
        <p:style>
          <a:lnRef idx="2">
            <a:schemeClr val="accent1"/>
          </a:lnRef>
          <a:fillRef idx="1">
            <a:schemeClr val="lt1"/>
          </a:fillRef>
          <a:effectRef idx="0">
            <a:schemeClr val="accent1"/>
          </a:effectRef>
          <a:fontRef idx="minor">
            <a:schemeClr val="dk1"/>
          </a:fontRef>
        </p:style>
      </p:pic>
      <p:pic>
        <p:nvPicPr>
          <p:cNvPr id="1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3185" y="3768198"/>
            <a:ext cx="3851280" cy="1331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a:xfrm>
            <a:off x="4633185" y="3488798"/>
            <a:ext cx="39771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latin typeface="나눔고딕" panose="020D0604000000000000" pitchFamily="50" charset="-127"/>
                <a:ea typeface="나눔고딕" panose="020D0604000000000000" pitchFamily="50" charset="-127"/>
              </a:rPr>
              <a:t>/</a:t>
            </a:r>
            <a:r>
              <a:rPr lang="en-US" altLang="ko-KR" sz="1200" b="1" dirty="0">
                <a:latin typeface="나눔고딕" panose="020D0604000000000000" pitchFamily="50" charset="-127"/>
                <a:ea typeface="나눔고딕" panose="020D0604000000000000" pitchFamily="50" charset="-127"/>
              </a:rPr>
              <a:t>common/service/font/</a:t>
            </a:r>
            <a:r>
              <a:rPr lang="en-US" altLang="ko-KR" sz="1200" b="1" dirty="0" err="1">
                <a:latin typeface="나눔고딕" panose="020D0604000000000000" pitchFamily="50" charset="-127"/>
                <a:ea typeface="나눔고딕" panose="020D0604000000000000" pitchFamily="50" charset="-127"/>
              </a:rPr>
              <a:t>nanumgothic</a:t>
            </a:r>
            <a:endParaRPr lang="ko-KR" altLang="en-US" sz="1200" b="1" dirty="0">
              <a:latin typeface="나눔고딕" panose="020D0604000000000000" pitchFamily="50" charset="-127"/>
              <a:ea typeface="나눔고딕" panose="020D0604000000000000" pitchFamily="50" charset="-127"/>
            </a:endParaRPr>
          </a:p>
        </p:txBody>
      </p:sp>
      <p:sp>
        <p:nvSpPr>
          <p:cNvPr id="19" name="직사각형 18"/>
          <p:cNvSpPr/>
          <p:nvPr/>
        </p:nvSpPr>
        <p:spPr>
          <a:xfrm>
            <a:off x="389976" y="3488798"/>
            <a:ext cx="39771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latin typeface="나눔고딕" panose="020D0604000000000000" pitchFamily="50" charset="-127"/>
                <a:ea typeface="나눔고딕" panose="020D0604000000000000" pitchFamily="50" charset="-127"/>
              </a:rPr>
              <a:t>/common/service/font</a:t>
            </a:r>
            <a:endParaRPr lang="ko-KR" altLang="en-US" sz="1200" b="1" dirty="0">
              <a:latin typeface="나눔고딕" panose="020D0604000000000000" pitchFamily="50" charset="-127"/>
              <a:ea typeface="나눔고딕" panose="020D0604000000000000" pitchFamily="50" charset="-127"/>
            </a:endParaRPr>
          </a:p>
        </p:txBody>
      </p:sp>
      <p:pic>
        <p:nvPicPr>
          <p:cNvPr id="2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153" y="3861584"/>
            <a:ext cx="3992033" cy="511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3421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14. </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프로젝트</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구조 </a:t>
            </a:r>
            <a:r>
              <a:rPr lang="en-US" altLang="ko-KR" b="1" spc="-151" dirty="0" smtClean="0">
                <a:solidFill>
                  <a:srgbClr val="1C314E"/>
                </a:solidFill>
                <a:latin typeface="나눔고딕"/>
                <a:ea typeface="나눔고딕"/>
              </a:rPr>
              <a:t>[2</a:t>
            </a:r>
            <a:r>
              <a:rPr lang="ko-KR" altLang="en-US" b="1" spc="-151" dirty="0" smtClean="0">
                <a:solidFill>
                  <a:srgbClr val="1C314E"/>
                </a:solidFill>
                <a:latin typeface="나눔고딕"/>
                <a:ea typeface="나눔고딕"/>
              </a:rPr>
              <a:t>차 고도화</a:t>
            </a:r>
            <a:r>
              <a:rPr lang="en-US" altLang="ko-KR" b="1" spc="-151" dirty="0" smtClean="0">
                <a:solidFill>
                  <a:srgbClr val="1C314E"/>
                </a:solidFill>
                <a:latin typeface="나눔고딕"/>
                <a:ea typeface="나눔고딕"/>
              </a:rPr>
              <a:t>] (2021-04-09)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37</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35" name="CustomShape 5"/>
          <p:cNvSpPr/>
          <p:nvPr/>
        </p:nvSpPr>
        <p:spPr>
          <a:xfrm>
            <a:off x="364680" y="1170939"/>
            <a:ext cx="8470080" cy="32448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en-US" altLang="ko-KR" sz="1050" dirty="0" smtClean="0">
                <a:latin typeface="나눔고딕" panose="020D0604000000000000" pitchFamily="50" charset="-127"/>
                <a:ea typeface="나눔고딕" panose="020D0604000000000000" pitchFamily="50" charset="-127"/>
              </a:rPr>
              <a:t>2</a:t>
            </a:r>
            <a:r>
              <a:rPr lang="ko-KR" altLang="en-US" sz="1050" dirty="0" smtClean="0">
                <a:latin typeface="나눔고딕" panose="020D0604000000000000" pitchFamily="50" charset="-127"/>
                <a:ea typeface="나눔고딕" panose="020D0604000000000000" pitchFamily="50" charset="-127"/>
              </a:rPr>
              <a:t>차로 프로젝트를 고도화하였다</a:t>
            </a:r>
            <a:r>
              <a:rPr lang="en-US" altLang="ko-KR" sz="1050" dirty="0" smtClean="0">
                <a:latin typeface="나눔고딕" panose="020D0604000000000000" pitchFamily="50" charset="-127"/>
                <a:ea typeface="나눔고딕" panose="020D0604000000000000" pitchFamily="50" charset="-127"/>
              </a:rPr>
              <a:t>.</a:t>
            </a:r>
            <a:endParaRPr lang="en-US" altLang="ko-KR" sz="1050" dirty="0" smtClean="0">
              <a:latin typeface="나눔고딕" panose="020D0604000000000000" pitchFamily="50" charset="-127"/>
              <a:ea typeface="나눔고딕" panose="020D0604000000000000" pitchFamily="50" charset="-127"/>
            </a:endParaRPr>
          </a:p>
        </p:txBody>
      </p:sp>
      <p:sp>
        <p:nvSpPr>
          <p:cNvPr id="15" name="직사각형 14"/>
          <p:cNvSpPr/>
          <p:nvPr/>
        </p:nvSpPr>
        <p:spPr>
          <a:xfrm>
            <a:off x="379010" y="2647154"/>
            <a:ext cx="39771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latin typeface="나눔고딕" panose="020D0604000000000000" pitchFamily="50" charset="-127"/>
                <a:ea typeface="나눔고딕" panose="020D0604000000000000" pitchFamily="50" charset="-127"/>
              </a:rPr>
              <a:t>/common/service/</a:t>
            </a:r>
            <a:r>
              <a:rPr lang="en-US" altLang="ko-KR" sz="1200" b="1" dirty="0" err="1" smtClean="0">
                <a:latin typeface="나눔고딕" panose="020D0604000000000000" pitchFamily="50" charset="-127"/>
                <a:ea typeface="나눔고딕" panose="020D0604000000000000" pitchFamily="50" charset="-127"/>
              </a:rPr>
              <a:t>js</a:t>
            </a:r>
            <a:r>
              <a:rPr lang="en-US" altLang="ko-KR" sz="1200" b="1" dirty="0" smtClean="0">
                <a:latin typeface="나눔고딕" panose="020D0604000000000000" pitchFamily="50" charset="-127"/>
                <a:ea typeface="나눔고딕" panose="020D0604000000000000" pitchFamily="50" charset="-127"/>
              </a:rPr>
              <a:t>/</a:t>
            </a:r>
            <a:r>
              <a:rPr lang="en-US" altLang="ko-KR" sz="1200" b="1" dirty="0" err="1" smtClean="0">
                <a:latin typeface="나눔고딕" panose="020D0604000000000000" pitchFamily="50" charset="-127"/>
                <a:ea typeface="나눔고딕" panose="020D0604000000000000" pitchFamily="50" charset="-127"/>
              </a:rPr>
              <a:t>util</a:t>
            </a:r>
            <a:endParaRPr lang="ko-KR" altLang="en-US" sz="1200" b="1" dirty="0">
              <a:latin typeface="나눔고딕" panose="020D0604000000000000" pitchFamily="50" charset="-127"/>
              <a:ea typeface="나눔고딕" panose="020D0604000000000000" pitchFamily="50" charset="-127"/>
            </a:endParaRPr>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11" y="3039381"/>
            <a:ext cx="3977100" cy="792883"/>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824" y="2969876"/>
            <a:ext cx="3806825" cy="862388"/>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3" name="직사각형 22"/>
          <p:cNvSpPr/>
          <p:nvPr/>
        </p:nvSpPr>
        <p:spPr>
          <a:xfrm>
            <a:off x="4630549" y="2647154"/>
            <a:ext cx="39771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latin typeface="나눔고딕" panose="020D0604000000000000" pitchFamily="50" charset="-127"/>
                <a:ea typeface="나눔고딕" panose="020D0604000000000000" pitchFamily="50" charset="-127"/>
              </a:rPr>
              <a:t>/common/service/</a:t>
            </a:r>
            <a:r>
              <a:rPr lang="en-US" altLang="ko-KR" sz="1200" b="1" dirty="0" err="1" smtClean="0">
                <a:latin typeface="나눔고딕" panose="020D0604000000000000" pitchFamily="50" charset="-127"/>
                <a:ea typeface="나눔고딕" panose="020D0604000000000000" pitchFamily="50" charset="-127"/>
              </a:rPr>
              <a:t>js</a:t>
            </a:r>
            <a:r>
              <a:rPr lang="en-US" altLang="ko-KR" sz="1200" b="1" dirty="0" smtClean="0">
                <a:latin typeface="나눔고딕" panose="020D0604000000000000" pitchFamily="50" charset="-127"/>
                <a:ea typeface="나눔고딕" panose="020D0604000000000000" pitchFamily="50" charset="-127"/>
              </a:rPr>
              <a:t>/</a:t>
            </a:r>
            <a:r>
              <a:rPr lang="en-US" altLang="ko-KR" sz="1200" b="1" dirty="0" err="1" smtClean="0">
                <a:latin typeface="나눔고딕" panose="020D0604000000000000" pitchFamily="50" charset="-127"/>
                <a:ea typeface="나눔고딕" panose="020D0604000000000000" pitchFamily="50" charset="-127"/>
              </a:rPr>
              <a:t>util</a:t>
            </a:r>
            <a:r>
              <a:rPr lang="en-US" altLang="ko-KR" sz="1200" b="1" dirty="0" smtClean="0">
                <a:latin typeface="나눔고딕" panose="020D0604000000000000" pitchFamily="50" charset="-127"/>
                <a:ea typeface="나눔고딕" panose="020D0604000000000000" pitchFamily="50" charset="-127"/>
              </a:rPr>
              <a:t>/0.1</a:t>
            </a:r>
            <a:endParaRPr lang="ko-KR" altLang="en-US" sz="1200" b="1" dirty="0">
              <a:latin typeface="나눔고딕" panose="020D0604000000000000" pitchFamily="50" charset="-127"/>
              <a:ea typeface="나눔고딕" panose="020D0604000000000000" pitchFamily="50" charset="-127"/>
            </a:endParaRPr>
          </a:p>
        </p:txBody>
      </p:sp>
      <p:pic>
        <p:nvPicPr>
          <p:cNvPr id="2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286" y="1899902"/>
            <a:ext cx="3313112" cy="693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직사각형 24"/>
          <p:cNvSpPr/>
          <p:nvPr/>
        </p:nvSpPr>
        <p:spPr>
          <a:xfrm>
            <a:off x="389975" y="1574273"/>
            <a:ext cx="39771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ko-KR" sz="1200" b="1" dirty="0" smtClean="0">
                <a:latin typeface="나눔고딕" panose="020D0604000000000000" pitchFamily="50" charset="-127"/>
                <a:ea typeface="나눔고딕" panose="020D0604000000000000" pitchFamily="50" charset="-127"/>
              </a:rPr>
              <a:t>/common/service/</a:t>
            </a:r>
            <a:r>
              <a:rPr lang="en-US" altLang="ko-KR" sz="1200" b="1" dirty="0" err="1" smtClean="0">
                <a:latin typeface="나눔고딕" panose="020D0604000000000000" pitchFamily="50" charset="-127"/>
                <a:ea typeface="나눔고딕" panose="020D0604000000000000" pitchFamily="50" charset="-127"/>
              </a:rPr>
              <a:t>js</a:t>
            </a:r>
            <a:endParaRPr lang="ko-KR" altLang="en-US" sz="1200" b="1"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718848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15. [</a:t>
            </a:r>
            <a:r>
              <a:rPr lang="ko-KR" altLang="en-US" b="1" spc="-151" dirty="0" smtClean="0">
                <a:solidFill>
                  <a:srgbClr val="1C314E"/>
                </a:solidFill>
                <a:latin typeface="나눔고딕"/>
                <a:ea typeface="나눔고딕"/>
              </a:rPr>
              <a:t>작업모습</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동작화면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38</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35" name="CustomShape 5"/>
          <p:cNvSpPr/>
          <p:nvPr/>
        </p:nvSpPr>
        <p:spPr>
          <a:xfrm>
            <a:off x="364680" y="1170939"/>
            <a:ext cx="8470080" cy="214631"/>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동작화면이다</a:t>
            </a:r>
            <a:r>
              <a:rPr lang="en-US" altLang="ko-KR" sz="1050" dirty="0" smtClean="0">
                <a:latin typeface="나눔고딕" panose="020D0604000000000000" pitchFamily="50" charset="-127"/>
                <a:ea typeface="나눔고딕" panose="020D0604000000000000" pitchFamily="50" charset="-127"/>
              </a:rPr>
              <a:t>.</a:t>
            </a:r>
          </a:p>
        </p:txBody>
      </p:sp>
      <p:pic>
        <p:nvPicPr>
          <p:cNvPr id="21" name="그림 20" descr="210407_PHP7_3_Box공통도구함_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13520" y="1595968"/>
            <a:ext cx="7772400" cy="47990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456531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210407_PHP7_3_Box공통도구함_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37683" y="1371600"/>
            <a:ext cx="7302500" cy="5486400"/>
          </a:xfrm>
          <a:prstGeom prst="rect">
            <a:avLst/>
          </a:prstGeom>
          <a:ln>
            <a:noFill/>
          </a:ln>
          <a:effectLst>
            <a:outerShdw blurRad="190500" algn="tl" rotWithShape="0">
              <a:srgbClr val="000000">
                <a:alpha val="70000"/>
              </a:srgbClr>
            </a:outerShdw>
          </a:effectLst>
        </p:spPr>
      </p:pic>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15. [</a:t>
            </a:r>
            <a:r>
              <a:rPr lang="ko-KR" altLang="en-US" b="1" spc="-151" dirty="0" smtClean="0">
                <a:solidFill>
                  <a:srgbClr val="1C314E"/>
                </a:solidFill>
                <a:latin typeface="나눔고딕"/>
                <a:ea typeface="나눔고딕"/>
              </a:rPr>
              <a:t>작업모습</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동작화면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39</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214631"/>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동작화면이다</a:t>
            </a:r>
            <a:r>
              <a:rPr lang="en-US" altLang="ko-KR" sz="1050" dirty="0" smtClean="0">
                <a:latin typeface="나눔고딕" panose="020D0604000000000000" pitchFamily="50" charset="-127"/>
                <a:ea typeface="나눔고딕" panose="020D0604000000000000" pitchFamily="50" charset="-127"/>
              </a:rPr>
              <a:t>.</a:t>
            </a:r>
          </a:p>
        </p:txBody>
      </p:sp>
    </p:spTree>
    <p:extLst>
      <p:ext uri="{BB962C8B-B14F-4D97-AF65-F5344CB8AC3E}">
        <p14:creationId xmlns:p14="http://schemas.microsoft.com/office/powerpoint/2010/main" val="425085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151" name="Line 2"/>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152" name="TextShape 3"/>
          <p:cNvSpPr txBox="1"/>
          <p:nvPr/>
        </p:nvSpPr>
        <p:spPr>
          <a:xfrm>
            <a:off x="256680" y="700200"/>
            <a:ext cx="8514000" cy="580680"/>
          </a:xfrm>
          <a:prstGeom prst="rect">
            <a:avLst/>
          </a:prstGeom>
          <a:noFill/>
          <a:ln w="0">
            <a:noFill/>
          </a:ln>
        </p:spPr>
        <p:txBody>
          <a:bodyPr anchor="ctr">
            <a:noAutofit/>
          </a:bodyPr>
          <a:lstStyle/>
          <a:p>
            <a:pPr>
              <a:lnSpc>
                <a:spcPct val="100000"/>
              </a:lnSpc>
            </a:pPr>
            <a:r>
              <a:rPr lang="en-US" sz="2000" b="1" strike="noStrike" spc="-151">
                <a:solidFill>
                  <a:srgbClr val="1C314E"/>
                </a:solidFill>
                <a:latin typeface="나눔고딕"/>
                <a:ea typeface="나눔고딕"/>
              </a:rPr>
              <a:t>1. </a:t>
            </a:r>
            <a:r>
              <a:rPr lang="ko-KR" sz="2000" b="1" strike="noStrike" spc="-151">
                <a:solidFill>
                  <a:srgbClr val="1C314E"/>
                </a:solidFill>
                <a:latin typeface="나눔고딕"/>
                <a:ea typeface="나눔고딕"/>
              </a:rPr>
              <a:t>문서 이력</a:t>
            </a:r>
            <a:endParaRPr lang="en-US" sz="2000" b="0" strike="noStrike" spc="-1">
              <a:solidFill>
                <a:srgbClr val="000000"/>
              </a:solidFill>
              <a:latin typeface="맑은 고딕"/>
            </a:endParaRPr>
          </a:p>
        </p:txBody>
      </p:sp>
      <p:sp>
        <p:nvSpPr>
          <p:cNvPr id="153" name="CustomShape 4"/>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9C3711EB-90F9-459C-AEC2-65826A10C01E}" type="slidenum">
              <a:rPr lang="en-US" sz="1000" b="0" strike="noStrike" spc="-32">
                <a:solidFill>
                  <a:srgbClr val="0D0D0D"/>
                </a:solidFill>
                <a:latin typeface="나눔고딕"/>
                <a:ea typeface="나눔고딕"/>
              </a:rPr>
              <a:t>4</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154" name="CustomShape 5"/>
          <p:cNvSpPr/>
          <p:nvPr/>
        </p:nvSpPr>
        <p:spPr>
          <a:xfrm>
            <a:off x="256680" y="1433159"/>
            <a:ext cx="8470080" cy="5243866"/>
          </a:xfrm>
          <a:prstGeom prst="rect">
            <a:avLst/>
          </a:prstGeom>
          <a:noFill/>
          <a:ln w="0">
            <a:noFill/>
          </a:ln>
        </p:spPr>
        <p:style>
          <a:lnRef idx="0">
            <a:scrgbClr r="0" g="0" b="0"/>
          </a:lnRef>
          <a:fillRef idx="0">
            <a:scrgbClr r="0" g="0" b="0"/>
          </a:fillRef>
          <a:effectRef idx="0">
            <a:scrgbClr r="0" g="0" b="0"/>
          </a:effectRef>
          <a:fontRef idx="minor"/>
        </p:style>
        <p:txBody>
          <a:bodyPr>
            <a:normAutofit/>
          </a:bodyPr>
          <a:lstStyle/>
          <a:p>
            <a:pPr>
              <a:lnSpc>
                <a:spcPct val="100000"/>
              </a:lnSpc>
              <a:spcBef>
                <a:spcPts val="241"/>
              </a:spcBef>
              <a:tabLst>
                <a:tab pos="0" algn="l"/>
              </a:tabLst>
            </a:pPr>
            <a:r>
              <a:rPr lang="en-US" altLang="ko-KR" sz="1200" spc="-1" dirty="0" smtClean="0">
                <a:solidFill>
                  <a:srgbClr val="3D3C3E"/>
                </a:solidFill>
                <a:latin typeface="나눔고딕"/>
                <a:ea typeface="나눔고딕"/>
              </a:rPr>
              <a:t>2021-04-07 20:51 </a:t>
            </a:r>
            <a:r>
              <a:rPr lang="ko-KR" altLang="ko-KR" sz="1200" spc="-1" dirty="0">
                <a:solidFill>
                  <a:srgbClr val="3D3C3E"/>
                </a:solidFill>
                <a:latin typeface="나눔고딕"/>
                <a:ea typeface="나눔고딕"/>
              </a:rPr>
              <a:t>문서 최초 작성</a:t>
            </a:r>
            <a:r>
              <a:rPr lang="en-US" altLang="ko-KR" sz="1200" spc="-1" dirty="0">
                <a:solidFill>
                  <a:srgbClr val="3D3C3E"/>
                </a:solidFill>
                <a:latin typeface="나눔고딕"/>
                <a:ea typeface="나눔고딕"/>
              </a:rPr>
              <a:t>, </a:t>
            </a:r>
            <a:r>
              <a:rPr lang="ko-KR" altLang="en-US" sz="1200" spc="-1" dirty="0" smtClean="0">
                <a:solidFill>
                  <a:srgbClr val="3D3C3E"/>
                </a:solidFill>
                <a:latin typeface="나눔고딕"/>
                <a:ea typeface="나눔고딕"/>
              </a:rPr>
              <a:t>도도</a:t>
            </a:r>
            <a:r>
              <a:rPr lang="en-US" altLang="ko-KR" sz="1200" spc="-1" dirty="0" smtClean="0">
                <a:solidFill>
                  <a:srgbClr val="3D3C3E"/>
                </a:solidFill>
                <a:latin typeface="나눔고딕"/>
                <a:ea typeface="나눔고딕"/>
              </a:rPr>
              <a:t>(Dodo)</a:t>
            </a:r>
          </a:p>
          <a:p>
            <a:pPr>
              <a:lnSpc>
                <a:spcPct val="100000"/>
              </a:lnSpc>
              <a:spcBef>
                <a:spcPts val="241"/>
              </a:spcBef>
              <a:tabLst>
                <a:tab pos="0" algn="l"/>
              </a:tabLst>
            </a:pPr>
            <a:r>
              <a:rPr lang="en-US" altLang="ko-KR" sz="1200" spc="-1" dirty="0" smtClean="0">
                <a:solidFill>
                  <a:srgbClr val="3D3C3E"/>
                </a:solidFill>
                <a:latin typeface="나눔고딕"/>
                <a:ea typeface="나눔고딕"/>
              </a:rPr>
              <a:t>2021-04-07 22:16 </a:t>
            </a:r>
            <a:r>
              <a:rPr lang="ko-KR" altLang="ko-KR" sz="1200" spc="-1" dirty="0">
                <a:solidFill>
                  <a:srgbClr val="3D3C3E"/>
                </a:solidFill>
                <a:latin typeface="나눔고딕"/>
                <a:ea typeface="나눔고딕"/>
              </a:rPr>
              <a:t>문서 작성 완료</a:t>
            </a:r>
            <a:r>
              <a:rPr lang="en-US" altLang="ko-KR" sz="1200" spc="-1" dirty="0">
                <a:solidFill>
                  <a:srgbClr val="3D3C3E"/>
                </a:solidFill>
                <a:latin typeface="나눔고딕"/>
                <a:ea typeface="나눔고딕"/>
              </a:rPr>
              <a:t>, </a:t>
            </a:r>
            <a:r>
              <a:rPr lang="ko-KR" altLang="en-US" sz="1200" spc="-1" dirty="0" smtClean="0">
                <a:solidFill>
                  <a:srgbClr val="3D3C3E"/>
                </a:solidFill>
                <a:latin typeface="나눔고딕"/>
                <a:ea typeface="나눔고딕"/>
              </a:rPr>
              <a:t>도도</a:t>
            </a:r>
            <a:r>
              <a:rPr lang="en-US" altLang="ko-KR" sz="1200" spc="-1" dirty="0" smtClean="0">
                <a:solidFill>
                  <a:srgbClr val="3D3C3E"/>
                </a:solidFill>
                <a:latin typeface="나눔고딕"/>
                <a:ea typeface="나눔고딕"/>
              </a:rPr>
              <a:t>(Dodo</a:t>
            </a:r>
            <a:r>
              <a:rPr lang="en-US" altLang="ko-KR" sz="1200" spc="-1" dirty="0" smtClean="0">
                <a:solidFill>
                  <a:srgbClr val="3D3C3E"/>
                </a:solidFill>
                <a:latin typeface="나눔고딕"/>
                <a:ea typeface="나눔고딕"/>
              </a:rPr>
              <a:t>)</a:t>
            </a:r>
          </a:p>
          <a:p>
            <a:pPr>
              <a:lnSpc>
                <a:spcPct val="100000"/>
              </a:lnSpc>
              <a:spcBef>
                <a:spcPts val="241"/>
              </a:spcBef>
              <a:tabLst>
                <a:tab pos="0" algn="l"/>
              </a:tabLst>
            </a:pPr>
            <a:r>
              <a:rPr lang="en-US" altLang="ko-KR" sz="1200" spc="-1" dirty="0" smtClean="0">
                <a:solidFill>
                  <a:srgbClr val="3D3C3E"/>
                </a:solidFill>
                <a:latin typeface="나눔고딕"/>
                <a:ea typeface="나눔고딕"/>
              </a:rPr>
              <a:t>2021-04-09 21:41 </a:t>
            </a:r>
            <a:r>
              <a:rPr lang="ko-KR" altLang="ko-KR" sz="1200" spc="-1" dirty="0">
                <a:solidFill>
                  <a:srgbClr val="3D3C3E"/>
                </a:solidFill>
                <a:latin typeface="나눔고딕"/>
                <a:ea typeface="나눔고딕"/>
              </a:rPr>
              <a:t>문서 최초 작성</a:t>
            </a:r>
            <a:r>
              <a:rPr lang="en-US" altLang="ko-KR" sz="1200" spc="-1" dirty="0">
                <a:solidFill>
                  <a:srgbClr val="3D3C3E"/>
                </a:solidFill>
                <a:latin typeface="나눔고딕"/>
                <a:ea typeface="나눔고딕"/>
              </a:rPr>
              <a:t>, </a:t>
            </a:r>
            <a:r>
              <a:rPr lang="ko-KR" altLang="en-US" sz="1200" spc="-1" dirty="0">
                <a:solidFill>
                  <a:srgbClr val="3D3C3E"/>
                </a:solidFill>
                <a:latin typeface="나눔고딕"/>
                <a:ea typeface="나눔고딕"/>
              </a:rPr>
              <a:t>도도</a:t>
            </a:r>
            <a:r>
              <a:rPr lang="en-US" altLang="ko-KR" sz="1200" spc="-1" dirty="0">
                <a:solidFill>
                  <a:srgbClr val="3D3C3E"/>
                </a:solidFill>
                <a:latin typeface="나눔고딕"/>
                <a:ea typeface="나눔고딕"/>
              </a:rPr>
              <a:t>(Dodo)</a:t>
            </a:r>
          </a:p>
          <a:p>
            <a:pPr>
              <a:lnSpc>
                <a:spcPct val="100000"/>
              </a:lnSpc>
              <a:spcBef>
                <a:spcPts val="241"/>
              </a:spcBef>
              <a:tabLst>
                <a:tab pos="0" algn="l"/>
              </a:tabLst>
            </a:pPr>
            <a:r>
              <a:rPr lang="en-US" altLang="ko-KR" sz="1200" spc="-1" dirty="0" smtClean="0">
                <a:solidFill>
                  <a:srgbClr val="3D3C3E"/>
                </a:solidFill>
                <a:latin typeface="나눔고딕"/>
                <a:ea typeface="나눔고딕"/>
              </a:rPr>
              <a:t>2021-04-09 22:58 </a:t>
            </a:r>
            <a:r>
              <a:rPr lang="ko-KR" altLang="ko-KR" sz="1200" spc="-1" dirty="0">
                <a:solidFill>
                  <a:srgbClr val="3D3C3E"/>
                </a:solidFill>
                <a:latin typeface="나눔고딕"/>
                <a:ea typeface="나눔고딕"/>
              </a:rPr>
              <a:t>문서 작성 완료</a:t>
            </a:r>
            <a:r>
              <a:rPr lang="en-US" altLang="ko-KR" sz="1200" spc="-1" dirty="0">
                <a:solidFill>
                  <a:srgbClr val="3D3C3E"/>
                </a:solidFill>
                <a:latin typeface="나눔고딕"/>
                <a:ea typeface="나눔고딕"/>
              </a:rPr>
              <a:t>, </a:t>
            </a:r>
            <a:r>
              <a:rPr lang="ko-KR" altLang="en-US" sz="1200" spc="-1" dirty="0">
                <a:solidFill>
                  <a:srgbClr val="3D3C3E"/>
                </a:solidFill>
                <a:latin typeface="나눔고딕"/>
                <a:ea typeface="나눔고딕"/>
              </a:rPr>
              <a:t>도도</a:t>
            </a:r>
            <a:r>
              <a:rPr lang="en-US" altLang="ko-KR" sz="1200" spc="-1" dirty="0">
                <a:solidFill>
                  <a:srgbClr val="3D3C3E"/>
                </a:solidFill>
                <a:latin typeface="나눔고딕"/>
                <a:ea typeface="나눔고딕"/>
              </a:rPr>
              <a:t>(Dodo)</a:t>
            </a:r>
            <a:endParaRPr lang="en-US" altLang="ko-KR" sz="1200" spc="-1" dirty="0">
              <a:latin typeface="나눔고딕"/>
            </a:endParaRPr>
          </a:p>
          <a:p>
            <a:pPr>
              <a:lnSpc>
                <a:spcPct val="100000"/>
              </a:lnSpc>
              <a:spcBef>
                <a:spcPts val="241"/>
              </a:spcBef>
              <a:tabLst>
                <a:tab pos="0" algn="l"/>
              </a:tabLst>
            </a:pPr>
            <a:endParaRPr lang="en-US" altLang="ko-KR" sz="1200" spc="-1" dirty="0">
              <a:latin typeface="나눔고딕"/>
            </a:endParaRPr>
          </a:p>
        </p:txBody>
      </p:sp>
    </p:spTree>
    <p:extLst>
      <p:ext uri="{BB962C8B-B14F-4D97-AF65-F5344CB8AC3E}">
        <p14:creationId xmlns:p14="http://schemas.microsoft.com/office/powerpoint/2010/main" val="32711097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210407_PHP7_3_Box공통도구함_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685800" y="2160588"/>
            <a:ext cx="7772400" cy="2535237"/>
          </a:xfrm>
          <a:prstGeom prst="rect">
            <a:avLst/>
          </a:prstGeom>
          <a:ln>
            <a:noFill/>
          </a:ln>
          <a:effectLst>
            <a:outerShdw blurRad="190500" algn="tl" rotWithShape="0">
              <a:srgbClr val="000000">
                <a:alpha val="70000"/>
              </a:srgbClr>
            </a:outerShdw>
          </a:effectLst>
        </p:spPr>
      </p:pic>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15. [</a:t>
            </a:r>
            <a:r>
              <a:rPr lang="ko-KR" altLang="en-US" b="1" spc="-151" dirty="0" smtClean="0">
                <a:solidFill>
                  <a:srgbClr val="1C314E"/>
                </a:solidFill>
                <a:latin typeface="나눔고딕"/>
                <a:ea typeface="나눔고딕"/>
              </a:rPr>
              <a:t>작업모습</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동작화면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40</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214631"/>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동작화면이다</a:t>
            </a:r>
            <a:r>
              <a:rPr lang="en-US" altLang="ko-KR" sz="1050" dirty="0" smtClean="0">
                <a:latin typeface="나눔고딕" panose="020D0604000000000000" pitchFamily="50" charset="-127"/>
                <a:ea typeface="나눔고딕" panose="020D0604000000000000" pitchFamily="50" charset="-127"/>
              </a:rPr>
              <a:t>.</a:t>
            </a:r>
          </a:p>
        </p:txBody>
      </p:sp>
    </p:spTree>
    <p:extLst>
      <p:ext uri="{BB962C8B-B14F-4D97-AF65-F5344CB8AC3E}">
        <p14:creationId xmlns:p14="http://schemas.microsoft.com/office/powerpoint/2010/main" val="1439559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210407_PHP7_3_Box공통도구함_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1801813"/>
            <a:ext cx="7772400" cy="3252787"/>
          </a:xfrm>
          <a:prstGeom prst="rect">
            <a:avLst/>
          </a:prstGeom>
          <a:ln>
            <a:noFill/>
          </a:ln>
          <a:effectLst>
            <a:outerShdw blurRad="190500" algn="tl" rotWithShape="0">
              <a:srgbClr val="000000">
                <a:alpha val="70000"/>
              </a:srgbClr>
            </a:outerShdw>
          </a:effectLst>
        </p:spPr>
      </p:pic>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15. [</a:t>
            </a:r>
            <a:r>
              <a:rPr lang="ko-KR" altLang="en-US" b="1" spc="-151" dirty="0" smtClean="0">
                <a:solidFill>
                  <a:srgbClr val="1C314E"/>
                </a:solidFill>
                <a:latin typeface="나눔고딕"/>
                <a:ea typeface="나눔고딕"/>
              </a:rPr>
              <a:t>작업모습</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동작화면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41</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214631"/>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동작화면이다</a:t>
            </a:r>
            <a:r>
              <a:rPr lang="en-US" altLang="ko-KR" sz="1050" dirty="0" smtClean="0">
                <a:latin typeface="나눔고딕" panose="020D0604000000000000" pitchFamily="50" charset="-127"/>
                <a:ea typeface="나눔고딕" panose="020D0604000000000000" pitchFamily="50" charset="-127"/>
              </a:rPr>
              <a:t>.</a:t>
            </a:r>
          </a:p>
        </p:txBody>
      </p:sp>
    </p:spTree>
    <p:extLst>
      <p:ext uri="{BB962C8B-B14F-4D97-AF65-F5344CB8AC3E}">
        <p14:creationId xmlns:p14="http://schemas.microsoft.com/office/powerpoint/2010/main" val="4059245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210407_PHP7_3_Box공통도구함_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1795463"/>
            <a:ext cx="7772400" cy="3267075"/>
          </a:xfrm>
          <a:prstGeom prst="rect">
            <a:avLst/>
          </a:prstGeom>
          <a:ln>
            <a:noFill/>
          </a:ln>
          <a:effectLst>
            <a:outerShdw blurRad="190500" algn="tl" rotWithShape="0">
              <a:srgbClr val="000000">
                <a:alpha val="70000"/>
              </a:srgbClr>
            </a:outerShdw>
          </a:effectLst>
        </p:spPr>
      </p:pic>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15. [</a:t>
            </a:r>
            <a:r>
              <a:rPr lang="ko-KR" altLang="en-US" b="1" spc="-151" dirty="0" smtClean="0">
                <a:solidFill>
                  <a:srgbClr val="1C314E"/>
                </a:solidFill>
                <a:latin typeface="나눔고딕"/>
                <a:ea typeface="나눔고딕"/>
              </a:rPr>
              <a:t>작업모습</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동작화면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42</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214631"/>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동작화면이다</a:t>
            </a:r>
            <a:r>
              <a:rPr lang="en-US" altLang="ko-KR" sz="1050" dirty="0" smtClean="0">
                <a:latin typeface="나눔고딕" panose="020D0604000000000000" pitchFamily="50" charset="-127"/>
                <a:ea typeface="나눔고딕" panose="020D0604000000000000" pitchFamily="50" charset="-127"/>
              </a:rPr>
              <a:t>.</a:t>
            </a:r>
          </a:p>
        </p:txBody>
      </p:sp>
    </p:spTree>
    <p:extLst>
      <p:ext uri="{BB962C8B-B14F-4D97-AF65-F5344CB8AC3E}">
        <p14:creationId xmlns:p14="http://schemas.microsoft.com/office/powerpoint/2010/main" val="1007240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210407_PHP7_3_Box공통도구함_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1566863"/>
            <a:ext cx="7772400" cy="3722687"/>
          </a:xfrm>
          <a:prstGeom prst="rect">
            <a:avLst/>
          </a:prstGeom>
          <a:ln>
            <a:noFill/>
          </a:ln>
          <a:effectLst>
            <a:outerShdw blurRad="190500" algn="tl" rotWithShape="0">
              <a:srgbClr val="000000">
                <a:alpha val="70000"/>
              </a:srgbClr>
            </a:outerShdw>
          </a:effectLst>
        </p:spPr>
      </p:pic>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15. [</a:t>
            </a:r>
            <a:r>
              <a:rPr lang="ko-KR" altLang="en-US" b="1" spc="-151" dirty="0" smtClean="0">
                <a:solidFill>
                  <a:srgbClr val="1C314E"/>
                </a:solidFill>
                <a:latin typeface="나눔고딕"/>
                <a:ea typeface="나눔고딕"/>
              </a:rPr>
              <a:t>작업모습</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동작화면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43</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214631"/>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동작화면이다</a:t>
            </a:r>
            <a:r>
              <a:rPr lang="en-US" altLang="ko-KR" sz="1050" dirty="0" smtClean="0">
                <a:latin typeface="나눔고딕" panose="020D0604000000000000" pitchFamily="50" charset="-127"/>
                <a:ea typeface="나눔고딕" panose="020D0604000000000000" pitchFamily="50" charset="-127"/>
              </a:rPr>
              <a:t>.</a:t>
            </a:r>
          </a:p>
        </p:txBody>
      </p:sp>
    </p:spTree>
    <p:extLst>
      <p:ext uri="{BB962C8B-B14F-4D97-AF65-F5344CB8AC3E}">
        <p14:creationId xmlns:p14="http://schemas.microsoft.com/office/powerpoint/2010/main" val="1564475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210407_PHP7_3_Box공통도구함_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2247900"/>
            <a:ext cx="7772400" cy="2360613"/>
          </a:xfrm>
          <a:prstGeom prst="rect">
            <a:avLst/>
          </a:prstGeom>
          <a:ln>
            <a:noFill/>
          </a:ln>
          <a:effectLst>
            <a:outerShdw blurRad="190500" algn="tl" rotWithShape="0">
              <a:srgbClr val="000000">
                <a:alpha val="70000"/>
              </a:srgbClr>
            </a:outerShdw>
          </a:effectLst>
        </p:spPr>
      </p:pic>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15. [</a:t>
            </a:r>
            <a:r>
              <a:rPr lang="ko-KR" altLang="en-US" b="1" spc="-151" dirty="0" smtClean="0">
                <a:solidFill>
                  <a:srgbClr val="1C314E"/>
                </a:solidFill>
                <a:latin typeface="나눔고딕"/>
                <a:ea typeface="나눔고딕"/>
              </a:rPr>
              <a:t>작업모습</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동작화면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44</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214631"/>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동작화면이다</a:t>
            </a:r>
            <a:r>
              <a:rPr lang="en-US" altLang="ko-KR" sz="1050" dirty="0" smtClean="0">
                <a:latin typeface="나눔고딕" panose="020D0604000000000000" pitchFamily="50" charset="-127"/>
                <a:ea typeface="나눔고딕" panose="020D0604000000000000" pitchFamily="50" charset="-127"/>
              </a:rPr>
              <a:t>.</a:t>
            </a:r>
          </a:p>
        </p:txBody>
      </p:sp>
    </p:spTree>
    <p:extLst>
      <p:ext uri="{BB962C8B-B14F-4D97-AF65-F5344CB8AC3E}">
        <p14:creationId xmlns:p14="http://schemas.microsoft.com/office/powerpoint/2010/main" val="4052455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210407_PHP7_3_Box공통도구함_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1874838"/>
            <a:ext cx="7772400" cy="3108325"/>
          </a:xfrm>
          <a:prstGeom prst="rect">
            <a:avLst/>
          </a:prstGeom>
          <a:ln>
            <a:noFill/>
          </a:ln>
          <a:effectLst>
            <a:outerShdw blurRad="190500" algn="tl" rotWithShape="0">
              <a:srgbClr val="000000">
                <a:alpha val="70000"/>
              </a:srgbClr>
            </a:outerShdw>
          </a:effectLst>
        </p:spPr>
      </p:pic>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15. [</a:t>
            </a:r>
            <a:r>
              <a:rPr lang="ko-KR" altLang="en-US" b="1" spc="-151" dirty="0" smtClean="0">
                <a:solidFill>
                  <a:srgbClr val="1C314E"/>
                </a:solidFill>
                <a:latin typeface="나눔고딕"/>
                <a:ea typeface="나눔고딕"/>
              </a:rPr>
              <a:t>작업모습</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동작화면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45</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214631"/>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동작화면이다</a:t>
            </a:r>
            <a:r>
              <a:rPr lang="en-US" altLang="ko-KR" sz="1050" dirty="0" smtClean="0">
                <a:latin typeface="나눔고딕" panose="020D0604000000000000" pitchFamily="50" charset="-127"/>
                <a:ea typeface="나눔고딕" panose="020D0604000000000000" pitchFamily="50" charset="-127"/>
              </a:rPr>
              <a:t>.</a:t>
            </a:r>
          </a:p>
        </p:txBody>
      </p:sp>
    </p:spTree>
    <p:extLst>
      <p:ext uri="{BB962C8B-B14F-4D97-AF65-F5344CB8AC3E}">
        <p14:creationId xmlns:p14="http://schemas.microsoft.com/office/powerpoint/2010/main" val="39503192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210407_PHP7_3_Box공통도구함_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1795463"/>
            <a:ext cx="7772400" cy="3265487"/>
          </a:xfrm>
          <a:prstGeom prst="rect">
            <a:avLst/>
          </a:prstGeom>
          <a:ln>
            <a:noFill/>
          </a:ln>
          <a:effectLst>
            <a:outerShdw blurRad="190500" algn="tl" rotWithShape="0">
              <a:srgbClr val="000000">
                <a:alpha val="70000"/>
              </a:srgbClr>
            </a:outerShdw>
          </a:effectLst>
        </p:spPr>
      </p:pic>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15. [</a:t>
            </a:r>
            <a:r>
              <a:rPr lang="ko-KR" altLang="en-US" b="1" spc="-151" dirty="0" smtClean="0">
                <a:solidFill>
                  <a:srgbClr val="1C314E"/>
                </a:solidFill>
                <a:latin typeface="나눔고딕"/>
                <a:ea typeface="나눔고딕"/>
              </a:rPr>
              <a:t>작업모습</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동작화면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46</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214631"/>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동작화면이다</a:t>
            </a:r>
            <a:r>
              <a:rPr lang="en-US" altLang="ko-KR" sz="1050" dirty="0" smtClean="0">
                <a:latin typeface="나눔고딕" panose="020D0604000000000000" pitchFamily="50" charset="-127"/>
                <a:ea typeface="나눔고딕" panose="020D0604000000000000" pitchFamily="50" charset="-127"/>
              </a:rPr>
              <a:t>.</a:t>
            </a:r>
          </a:p>
        </p:txBody>
      </p:sp>
    </p:spTree>
    <p:extLst>
      <p:ext uri="{BB962C8B-B14F-4D97-AF65-F5344CB8AC3E}">
        <p14:creationId xmlns:p14="http://schemas.microsoft.com/office/powerpoint/2010/main" val="3442789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210407_PHP7_3_Box공통도구함_1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2076450"/>
            <a:ext cx="7772400" cy="2703513"/>
          </a:xfrm>
          <a:prstGeom prst="rect">
            <a:avLst/>
          </a:prstGeom>
          <a:ln>
            <a:noFill/>
          </a:ln>
          <a:effectLst>
            <a:outerShdw blurRad="190500" algn="tl" rotWithShape="0">
              <a:srgbClr val="000000">
                <a:alpha val="70000"/>
              </a:srgbClr>
            </a:outerShdw>
          </a:effectLst>
        </p:spPr>
      </p:pic>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15. [</a:t>
            </a:r>
            <a:r>
              <a:rPr lang="ko-KR" altLang="en-US" b="1" spc="-151" dirty="0" smtClean="0">
                <a:solidFill>
                  <a:srgbClr val="1C314E"/>
                </a:solidFill>
                <a:latin typeface="나눔고딕"/>
                <a:ea typeface="나눔고딕"/>
              </a:rPr>
              <a:t>작업모습</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동작화면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47</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214631"/>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동작화면이다</a:t>
            </a:r>
            <a:r>
              <a:rPr lang="en-US" altLang="ko-KR" sz="1050" dirty="0" smtClean="0">
                <a:latin typeface="나눔고딕" panose="020D0604000000000000" pitchFamily="50" charset="-127"/>
                <a:ea typeface="나눔고딕" panose="020D0604000000000000" pitchFamily="50" charset="-127"/>
              </a:rPr>
              <a:t>.</a:t>
            </a:r>
          </a:p>
        </p:txBody>
      </p:sp>
    </p:spTree>
    <p:extLst>
      <p:ext uri="{BB962C8B-B14F-4D97-AF65-F5344CB8AC3E}">
        <p14:creationId xmlns:p14="http://schemas.microsoft.com/office/powerpoint/2010/main" val="1347538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210407_PHP7_3_Box공통도구함_1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1619250"/>
            <a:ext cx="7772400" cy="3617913"/>
          </a:xfrm>
          <a:prstGeom prst="rect">
            <a:avLst/>
          </a:prstGeom>
          <a:ln>
            <a:noFill/>
          </a:ln>
          <a:effectLst>
            <a:outerShdw blurRad="190500" algn="tl" rotWithShape="0">
              <a:srgbClr val="000000">
                <a:alpha val="70000"/>
              </a:srgbClr>
            </a:outerShdw>
          </a:effectLst>
        </p:spPr>
      </p:pic>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15. [</a:t>
            </a:r>
            <a:r>
              <a:rPr lang="ko-KR" altLang="en-US" b="1" spc="-151" dirty="0" smtClean="0">
                <a:solidFill>
                  <a:srgbClr val="1C314E"/>
                </a:solidFill>
                <a:latin typeface="나눔고딕"/>
                <a:ea typeface="나눔고딕"/>
              </a:rPr>
              <a:t>작업모습</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동작화면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48</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214631"/>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동작화면이다</a:t>
            </a:r>
            <a:r>
              <a:rPr lang="en-US" altLang="ko-KR" sz="1050" dirty="0" smtClean="0">
                <a:latin typeface="나눔고딕" panose="020D0604000000000000" pitchFamily="50" charset="-127"/>
                <a:ea typeface="나눔고딕" panose="020D0604000000000000" pitchFamily="50" charset="-127"/>
              </a:rPr>
              <a:t>.</a:t>
            </a:r>
          </a:p>
        </p:txBody>
      </p:sp>
    </p:spTree>
    <p:extLst>
      <p:ext uri="{BB962C8B-B14F-4D97-AF65-F5344CB8AC3E}">
        <p14:creationId xmlns:p14="http://schemas.microsoft.com/office/powerpoint/2010/main" val="21479385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210407_PHP7_3_Box공통도구함_1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1773238"/>
            <a:ext cx="7772400" cy="3309937"/>
          </a:xfrm>
          <a:prstGeom prst="rect">
            <a:avLst/>
          </a:prstGeom>
          <a:ln>
            <a:noFill/>
          </a:ln>
          <a:effectLst>
            <a:outerShdw blurRad="190500" algn="tl" rotWithShape="0">
              <a:srgbClr val="000000">
                <a:alpha val="70000"/>
              </a:srgbClr>
            </a:outerShdw>
          </a:effectLst>
        </p:spPr>
      </p:pic>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15. [</a:t>
            </a:r>
            <a:r>
              <a:rPr lang="ko-KR" altLang="en-US" b="1" spc="-151" dirty="0" smtClean="0">
                <a:solidFill>
                  <a:srgbClr val="1C314E"/>
                </a:solidFill>
                <a:latin typeface="나눔고딕"/>
                <a:ea typeface="나눔고딕"/>
              </a:rPr>
              <a:t>작업모습</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동작화면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49</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214631"/>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동작화면이다</a:t>
            </a:r>
            <a:r>
              <a:rPr lang="en-US" altLang="ko-KR" sz="1050" dirty="0" smtClean="0">
                <a:latin typeface="나눔고딕" panose="020D0604000000000000" pitchFamily="50" charset="-127"/>
                <a:ea typeface="나눔고딕" panose="020D0604000000000000" pitchFamily="50" charset="-127"/>
              </a:rPr>
              <a:t>.</a:t>
            </a:r>
          </a:p>
        </p:txBody>
      </p:sp>
    </p:spTree>
    <p:extLst>
      <p:ext uri="{BB962C8B-B14F-4D97-AF65-F5344CB8AC3E}">
        <p14:creationId xmlns:p14="http://schemas.microsoft.com/office/powerpoint/2010/main" val="1502332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156" name="Line 2"/>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157" name="TextShape 3"/>
          <p:cNvSpPr txBox="1"/>
          <p:nvPr/>
        </p:nvSpPr>
        <p:spPr>
          <a:xfrm>
            <a:off x="256680" y="700200"/>
            <a:ext cx="8514000" cy="580680"/>
          </a:xfrm>
          <a:prstGeom prst="rect">
            <a:avLst/>
          </a:prstGeom>
          <a:noFill/>
          <a:ln w="0">
            <a:noFill/>
          </a:ln>
        </p:spPr>
        <p:txBody>
          <a:bodyPr anchor="ctr">
            <a:noAutofit/>
          </a:bodyPr>
          <a:lstStyle/>
          <a:p>
            <a:pPr>
              <a:lnSpc>
                <a:spcPct val="100000"/>
              </a:lnSpc>
            </a:pPr>
            <a:r>
              <a:rPr lang="en-US" sz="2000" b="1" strike="noStrike" spc="-151">
                <a:solidFill>
                  <a:srgbClr val="1C314E"/>
                </a:solidFill>
                <a:latin typeface="나눔고딕"/>
                <a:ea typeface="나눔고딕"/>
              </a:rPr>
              <a:t>2. </a:t>
            </a:r>
            <a:r>
              <a:rPr lang="ko-KR" sz="2000" b="1" strike="noStrike" spc="-151">
                <a:solidFill>
                  <a:srgbClr val="1C314E"/>
                </a:solidFill>
                <a:latin typeface="나눔고딕"/>
                <a:ea typeface="나눔고딕"/>
              </a:rPr>
              <a:t>라이선스</a:t>
            </a:r>
            <a:endParaRPr lang="en-US" sz="2000" b="0" strike="noStrike" spc="-1">
              <a:solidFill>
                <a:srgbClr val="000000"/>
              </a:solidFill>
              <a:latin typeface="맑은 고딕"/>
            </a:endParaRPr>
          </a:p>
        </p:txBody>
      </p:sp>
      <p:sp>
        <p:nvSpPr>
          <p:cNvPr id="158" name="CustomShape 4"/>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6C68E8A5-CA48-4B1A-99C2-F57A13838522}" type="slidenum">
              <a:rPr lang="en-US" sz="1000" b="0" strike="noStrike" spc="-32">
                <a:solidFill>
                  <a:srgbClr val="0D0D0D"/>
                </a:solidFill>
                <a:latin typeface="나눔고딕"/>
                <a:ea typeface="나눔고딕"/>
              </a:rPr>
              <a:t>5</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159" name="CustomShape 5"/>
          <p:cNvSpPr/>
          <p:nvPr/>
        </p:nvSpPr>
        <p:spPr>
          <a:xfrm>
            <a:off x="256680" y="1433160"/>
            <a:ext cx="8470080" cy="1639800"/>
          </a:xfrm>
          <a:prstGeom prst="rect">
            <a:avLst/>
          </a:prstGeom>
          <a:noFill/>
          <a:ln w="0">
            <a:noFill/>
          </a:ln>
        </p:spPr>
        <p:style>
          <a:lnRef idx="0">
            <a:scrgbClr r="0" g="0" b="0"/>
          </a:lnRef>
          <a:fillRef idx="0">
            <a:scrgbClr r="0" g="0" b="0"/>
          </a:fillRef>
          <a:effectRef idx="0">
            <a:scrgbClr r="0" g="0" b="0"/>
          </a:effectRef>
          <a:fontRef idx="minor"/>
        </p:style>
        <p:txBody>
          <a:bodyPr>
            <a:normAutofit/>
          </a:bodyPr>
          <a:lstStyle/>
          <a:p>
            <a:pPr>
              <a:spcBef>
                <a:spcPts val="241"/>
              </a:spcBef>
              <a:tabLst>
                <a:tab pos="0" algn="l"/>
              </a:tabLst>
            </a:pPr>
            <a:r>
              <a:rPr lang="en-US" altLang="ko-KR" sz="1200" dirty="0">
                <a:latin typeface="나눔고딕" panose="020D0604000000000000" pitchFamily="50" charset="-127"/>
                <a:ea typeface="나눔고딕" panose="020D0604000000000000" pitchFamily="50" charset="-127"/>
              </a:rPr>
              <a:t>Copyright </a:t>
            </a:r>
            <a:r>
              <a:rPr lang="en-US" altLang="ko-KR" sz="1200" dirty="0" smtClean="0">
                <a:latin typeface="나눔고딕" panose="020D0604000000000000" pitchFamily="50" charset="-127"/>
                <a:ea typeface="나눔고딕" panose="020D0604000000000000" pitchFamily="50" charset="-127"/>
              </a:rPr>
              <a:t>2021. </a:t>
            </a:r>
            <a:r>
              <a:rPr lang="en-US" altLang="ko-KR" sz="1200" dirty="0">
                <a:latin typeface="나눔고딕" panose="020D0604000000000000" pitchFamily="50" charset="-127"/>
                <a:ea typeface="나눔고딕" panose="020D0604000000000000" pitchFamily="50" charset="-127"/>
              </a:rPr>
              <a:t>Dodo </a:t>
            </a:r>
            <a:r>
              <a:rPr lang="en-US" altLang="ko-KR" sz="1200" dirty="0" smtClean="0">
                <a:latin typeface="나눔고딕" panose="020D0604000000000000" pitchFamily="50" charset="-127"/>
                <a:ea typeface="나눔고딕" panose="020D0604000000000000" pitchFamily="50" charset="-127"/>
              </a:rPr>
              <a:t>[</a:t>
            </a:r>
            <a:r>
              <a:rPr lang="ko-KR" altLang="en-US" sz="1200" dirty="0" err="1" smtClean="0">
                <a:latin typeface="나눔고딕" panose="020D0604000000000000" pitchFamily="50" charset="-127"/>
                <a:ea typeface="나눔고딕" panose="020D0604000000000000" pitchFamily="50" charset="-127"/>
              </a:rPr>
              <a:t>리눅스</a:t>
            </a:r>
            <a:r>
              <a:rPr lang="en-US" altLang="ko-KR" sz="1200" dirty="0" smtClean="0">
                <a:latin typeface="나눔고딕" panose="020D0604000000000000" pitchFamily="50" charset="-127"/>
                <a:ea typeface="나눔고딕" panose="020D0604000000000000" pitchFamily="50" charset="-127"/>
              </a:rPr>
              <a:t>, </a:t>
            </a:r>
            <a:r>
              <a:rPr lang="en-US" altLang="ko-KR" sz="1200" spc="-32" dirty="0" smtClean="0">
                <a:solidFill>
                  <a:srgbClr val="0D0D0D"/>
                </a:solidFill>
                <a:latin typeface="나눔고딕"/>
                <a:ea typeface="나눔고딕"/>
              </a:rPr>
              <a:t>PHP </a:t>
            </a:r>
            <a:r>
              <a:rPr lang="en-US" altLang="ko-KR" sz="1200" spc="-32" dirty="0">
                <a:solidFill>
                  <a:srgbClr val="0D0D0D"/>
                </a:solidFill>
                <a:latin typeface="나눔고딕"/>
                <a:ea typeface="나눔고딕"/>
              </a:rPr>
              <a:t>7.3(PHP 8.0) – </a:t>
            </a:r>
            <a:r>
              <a:rPr lang="ko-KR" altLang="en-US" sz="1200" spc="-32" dirty="0">
                <a:solidFill>
                  <a:srgbClr val="0D0D0D"/>
                </a:solidFill>
                <a:latin typeface="나눔고딕"/>
                <a:ea typeface="나눔고딕"/>
              </a:rPr>
              <a:t>자바스크립트</a:t>
            </a:r>
            <a:r>
              <a:rPr lang="en-US" altLang="ko-KR" sz="1200" spc="-32" dirty="0">
                <a:solidFill>
                  <a:srgbClr val="0D0D0D"/>
                </a:solidFill>
                <a:latin typeface="나눔고딕"/>
                <a:ea typeface="나눔고딕"/>
              </a:rPr>
              <a:t>, CSS (</a:t>
            </a:r>
            <a:r>
              <a:rPr lang="ko-KR" altLang="en-US" sz="1200" spc="-32" dirty="0">
                <a:solidFill>
                  <a:srgbClr val="0D0D0D"/>
                </a:solidFill>
                <a:latin typeface="나눔고딕"/>
                <a:ea typeface="나눔고딕"/>
              </a:rPr>
              <a:t>폰트</a:t>
            </a:r>
            <a:r>
              <a:rPr lang="en-US" altLang="ko-KR" sz="1200" spc="-32" dirty="0">
                <a:solidFill>
                  <a:srgbClr val="0D0D0D"/>
                </a:solidFill>
                <a:latin typeface="나눔고딕"/>
                <a:ea typeface="나눔고딕"/>
              </a:rPr>
              <a:t>) / </a:t>
            </a:r>
            <a:r>
              <a:rPr lang="ko-KR" altLang="en-US" sz="1200" spc="-32" dirty="0">
                <a:solidFill>
                  <a:srgbClr val="0D0D0D"/>
                </a:solidFill>
                <a:latin typeface="나눔고딕"/>
                <a:ea typeface="나눔고딕"/>
              </a:rPr>
              <a:t>공통영역 배포도구 </a:t>
            </a:r>
            <a:r>
              <a:rPr lang="en-US" altLang="ko-KR" sz="1200" spc="-32" dirty="0">
                <a:solidFill>
                  <a:srgbClr val="0D0D0D"/>
                </a:solidFill>
                <a:latin typeface="나눔고딕"/>
                <a:ea typeface="나눔고딕"/>
              </a:rPr>
              <a:t>(</a:t>
            </a:r>
            <a:r>
              <a:rPr lang="en-US" altLang="ko-KR" sz="1200" spc="-32" dirty="0" smtClean="0">
                <a:solidFill>
                  <a:srgbClr val="0D0D0D"/>
                </a:solidFill>
                <a:latin typeface="나눔고딕"/>
                <a:ea typeface="나눔고딕"/>
              </a:rPr>
              <a:t>2021-04-07)</a:t>
            </a:r>
            <a:r>
              <a:rPr lang="en-US" altLang="ko-KR" sz="1200" dirty="0">
                <a:latin typeface="나눔고딕" panose="020D0604000000000000" pitchFamily="50" charset="-127"/>
                <a:ea typeface="나눔고딕" panose="020D0604000000000000" pitchFamily="50" charset="-127"/>
              </a:rPr>
              <a:t>]</a:t>
            </a:r>
            <a:br>
              <a:rPr lang="en-US" altLang="ko-KR" sz="1200" dirty="0">
                <a:latin typeface="나눔고딕" panose="020D0604000000000000" pitchFamily="50" charset="-127"/>
                <a:ea typeface="나눔고딕" panose="020D0604000000000000" pitchFamily="50" charset="-127"/>
              </a:rPr>
            </a:br>
            <a:r>
              <a:rPr lang="en-US" altLang="ko-KR" sz="1200" dirty="0" smtClean="0">
                <a:latin typeface="나눔고딕" panose="020D0604000000000000" pitchFamily="50" charset="-127"/>
                <a:ea typeface="나눔고딕" panose="020D0604000000000000" pitchFamily="50" charset="-127"/>
              </a:rPr>
              <a:t>=&gt; Linux</a:t>
            </a:r>
            <a:r>
              <a:rPr lang="en-US" altLang="ko-KR" sz="1200" dirty="0">
                <a:latin typeface="나눔고딕" panose="020D0604000000000000" pitchFamily="50" charset="-127"/>
                <a:ea typeface="나눔고딕" panose="020D0604000000000000" pitchFamily="50" charset="-127"/>
              </a:rPr>
              <a:t>, PHP 7.3 (PHP 8.0)-JavaScript, CSS (Font) / Common area distribution tool (2021-04-07</a:t>
            </a:r>
            <a:r>
              <a:rPr lang="en-US" altLang="ko-KR" sz="1200" dirty="0" smtClean="0">
                <a:latin typeface="나눔고딕" panose="020D0604000000000000" pitchFamily="50" charset="-127"/>
                <a:ea typeface="나눔고딕" panose="020D0604000000000000" pitchFamily="50" charset="-127"/>
              </a:rPr>
              <a:t>)</a:t>
            </a:r>
          </a:p>
          <a:p>
            <a:pPr>
              <a:spcBef>
                <a:spcPts val="241"/>
              </a:spcBef>
              <a:tabLst>
                <a:tab pos="0" algn="l"/>
              </a:tabLst>
            </a:pPr>
            <a:endParaRPr lang="en-US" altLang="ko-KR" sz="1200" dirty="0" smtClean="0">
              <a:latin typeface="나눔고딕" panose="020D0604000000000000" pitchFamily="50" charset="-127"/>
              <a:ea typeface="나눔고딕" panose="020D0604000000000000" pitchFamily="50" charset="-127"/>
            </a:endParaRPr>
          </a:p>
          <a:p>
            <a:pPr>
              <a:lnSpc>
                <a:spcPct val="100000"/>
              </a:lnSpc>
              <a:spcBef>
                <a:spcPts val="241"/>
              </a:spcBef>
              <a:tabLst>
                <a:tab pos="0" algn="l"/>
              </a:tabLst>
            </a:pPr>
            <a:r>
              <a:rPr lang="en-US" altLang="ko-KR" sz="1200" dirty="0" smtClean="0">
                <a:latin typeface="나눔고딕" panose="020D0604000000000000" pitchFamily="50" charset="-127"/>
                <a:ea typeface="나눔고딕" panose="020D0604000000000000" pitchFamily="50" charset="-127"/>
              </a:rPr>
              <a:t>Licensed </a:t>
            </a:r>
            <a:r>
              <a:rPr lang="en-US" altLang="ko-KR" sz="1200" dirty="0">
                <a:latin typeface="나눔고딕" panose="020D0604000000000000" pitchFamily="50" charset="-127"/>
                <a:ea typeface="나눔고딕" panose="020D0604000000000000" pitchFamily="50" charset="-127"/>
              </a:rPr>
              <a:t>under the Apache License, Version 2.0 (the "License"); you may not use this file except in compliance with the License. You may obtain a copy of the License at http://www.apache.org/licenses/LICENSE-2.0 Unless required by applicable law or agreed to in writing, software distributed under the License is distributed on an "AS IS" BASIS, WITHOUT WARRANTIES OR CONDITIONS OF ANY KIND, either express or implied. See the License for the specific language governing permissions and limitations under the License.</a:t>
            </a:r>
            <a:endParaRPr lang="en-US" sz="1200" strike="noStrike" spc="-1" dirty="0">
              <a:latin typeface="나눔고딕" panose="020D0604000000000000" pitchFamily="50" charset="-127"/>
              <a:ea typeface="나눔고딕" panose="020D0604000000000000" pitchFamily="50" charset="-127"/>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210407_PHP7_3_Box공통도구함_1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1622425"/>
            <a:ext cx="7772400" cy="3611563"/>
          </a:xfrm>
          <a:prstGeom prst="rect">
            <a:avLst/>
          </a:prstGeom>
          <a:ln>
            <a:noFill/>
          </a:ln>
          <a:effectLst>
            <a:outerShdw blurRad="190500" algn="tl" rotWithShape="0">
              <a:srgbClr val="000000">
                <a:alpha val="70000"/>
              </a:srgbClr>
            </a:outerShdw>
          </a:effectLst>
        </p:spPr>
      </p:pic>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15. [</a:t>
            </a:r>
            <a:r>
              <a:rPr lang="ko-KR" altLang="en-US" b="1" spc="-151" dirty="0" smtClean="0">
                <a:solidFill>
                  <a:srgbClr val="1C314E"/>
                </a:solidFill>
                <a:latin typeface="나눔고딕"/>
                <a:ea typeface="나눔고딕"/>
              </a:rPr>
              <a:t>작업모습</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동작화면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50</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214631"/>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동작화면이다</a:t>
            </a:r>
            <a:r>
              <a:rPr lang="en-US" altLang="ko-KR" sz="1050" dirty="0" smtClean="0">
                <a:latin typeface="나눔고딕" panose="020D0604000000000000" pitchFamily="50" charset="-127"/>
                <a:ea typeface="나눔고딕" panose="020D0604000000000000" pitchFamily="50" charset="-127"/>
              </a:rPr>
              <a:t>.</a:t>
            </a:r>
          </a:p>
        </p:txBody>
      </p:sp>
    </p:spTree>
    <p:extLst>
      <p:ext uri="{BB962C8B-B14F-4D97-AF65-F5344CB8AC3E}">
        <p14:creationId xmlns:p14="http://schemas.microsoft.com/office/powerpoint/2010/main" val="3590047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210407_PHP7_3_Box공통도구함_1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1852613"/>
            <a:ext cx="7772400" cy="3151187"/>
          </a:xfrm>
          <a:prstGeom prst="rect">
            <a:avLst/>
          </a:prstGeom>
          <a:ln>
            <a:noFill/>
          </a:ln>
          <a:effectLst>
            <a:outerShdw blurRad="190500" algn="tl" rotWithShape="0">
              <a:srgbClr val="000000">
                <a:alpha val="70000"/>
              </a:srgbClr>
            </a:outerShdw>
          </a:effectLst>
        </p:spPr>
      </p:pic>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15. [</a:t>
            </a:r>
            <a:r>
              <a:rPr lang="ko-KR" altLang="en-US" b="1" spc="-151" dirty="0" smtClean="0">
                <a:solidFill>
                  <a:srgbClr val="1C314E"/>
                </a:solidFill>
                <a:latin typeface="나눔고딕"/>
                <a:ea typeface="나눔고딕"/>
              </a:rPr>
              <a:t>작업모습</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동작화면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51</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214631"/>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동작화면이다</a:t>
            </a:r>
            <a:r>
              <a:rPr lang="en-US" altLang="ko-KR" sz="1050" dirty="0" smtClean="0">
                <a:latin typeface="나눔고딕" panose="020D0604000000000000" pitchFamily="50" charset="-127"/>
                <a:ea typeface="나눔고딕" panose="020D0604000000000000" pitchFamily="50" charset="-127"/>
              </a:rPr>
              <a:t>.</a:t>
            </a:r>
          </a:p>
        </p:txBody>
      </p:sp>
    </p:spTree>
    <p:extLst>
      <p:ext uri="{BB962C8B-B14F-4D97-AF65-F5344CB8AC3E}">
        <p14:creationId xmlns:p14="http://schemas.microsoft.com/office/powerpoint/2010/main" val="38205302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210407_PHP7_3_Box공통도구함_1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1992313"/>
            <a:ext cx="7772400" cy="2871787"/>
          </a:xfrm>
          <a:prstGeom prst="rect">
            <a:avLst/>
          </a:prstGeom>
          <a:ln>
            <a:noFill/>
          </a:ln>
          <a:effectLst>
            <a:outerShdw blurRad="190500" algn="tl" rotWithShape="0">
              <a:srgbClr val="000000">
                <a:alpha val="70000"/>
              </a:srgbClr>
            </a:outerShdw>
          </a:effectLst>
        </p:spPr>
      </p:pic>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15. [</a:t>
            </a:r>
            <a:r>
              <a:rPr lang="ko-KR" altLang="en-US" b="1" spc="-151" dirty="0" smtClean="0">
                <a:solidFill>
                  <a:srgbClr val="1C314E"/>
                </a:solidFill>
                <a:latin typeface="나눔고딕"/>
                <a:ea typeface="나눔고딕"/>
              </a:rPr>
              <a:t>작업모습</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동작화면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52</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214631"/>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동작화면이다</a:t>
            </a:r>
            <a:r>
              <a:rPr lang="en-US" altLang="ko-KR" sz="1050" dirty="0" smtClean="0">
                <a:latin typeface="나눔고딕" panose="020D0604000000000000" pitchFamily="50" charset="-127"/>
                <a:ea typeface="나눔고딕" panose="020D0604000000000000" pitchFamily="50" charset="-127"/>
              </a:rPr>
              <a:t>.</a:t>
            </a:r>
          </a:p>
        </p:txBody>
      </p:sp>
    </p:spTree>
    <p:extLst>
      <p:ext uri="{BB962C8B-B14F-4D97-AF65-F5344CB8AC3E}">
        <p14:creationId xmlns:p14="http://schemas.microsoft.com/office/powerpoint/2010/main" val="9922986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210407_PHP7_3_Box공통도구함_1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1765300"/>
            <a:ext cx="7772400" cy="3325813"/>
          </a:xfrm>
          <a:prstGeom prst="rect">
            <a:avLst/>
          </a:prstGeom>
          <a:ln>
            <a:noFill/>
          </a:ln>
          <a:effectLst>
            <a:outerShdw blurRad="190500" algn="tl" rotWithShape="0">
              <a:srgbClr val="000000">
                <a:alpha val="70000"/>
              </a:srgbClr>
            </a:outerShdw>
          </a:effectLst>
        </p:spPr>
      </p:pic>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15. [</a:t>
            </a:r>
            <a:r>
              <a:rPr lang="ko-KR" altLang="en-US" b="1" spc="-151" dirty="0" smtClean="0">
                <a:solidFill>
                  <a:srgbClr val="1C314E"/>
                </a:solidFill>
                <a:latin typeface="나눔고딕"/>
                <a:ea typeface="나눔고딕"/>
              </a:rPr>
              <a:t>작업모습</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동작화면 </a:t>
            </a:r>
            <a:r>
              <a:rPr lang="en-US" altLang="ko-KR" b="1" spc="-151" dirty="0" smtClean="0">
                <a:solidFill>
                  <a:srgbClr val="1C314E"/>
                </a:solidFill>
                <a:latin typeface="나눔고딕"/>
                <a:ea typeface="나눔고딕"/>
              </a:rPr>
              <a:t>(2021-04-07)</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53</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214631"/>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동작화면이다</a:t>
            </a:r>
            <a:r>
              <a:rPr lang="en-US" altLang="ko-KR" sz="1050" dirty="0" smtClean="0">
                <a:latin typeface="나눔고딕" panose="020D0604000000000000" pitchFamily="50" charset="-127"/>
                <a:ea typeface="나눔고딕" panose="020D0604000000000000" pitchFamily="50" charset="-127"/>
              </a:rPr>
              <a:t>.</a:t>
            </a:r>
          </a:p>
        </p:txBody>
      </p:sp>
    </p:spTree>
    <p:extLst>
      <p:ext uri="{BB962C8B-B14F-4D97-AF65-F5344CB8AC3E}">
        <p14:creationId xmlns:p14="http://schemas.microsoft.com/office/powerpoint/2010/main" val="36868243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16. </a:t>
            </a:r>
            <a:r>
              <a:rPr lang="en-US" altLang="ko-KR" b="1" spc="-151" dirty="0" smtClean="0">
                <a:solidFill>
                  <a:srgbClr val="1C314E"/>
                </a:solidFill>
                <a:latin typeface="나눔고딕"/>
                <a:ea typeface="나눔고딕"/>
              </a:rPr>
              <a:t>[</a:t>
            </a:r>
            <a:r>
              <a:rPr lang="ko-KR" altLang="en-US" b="1" spc="-151" dirty="0" smtClean="0">
                <a:solidFill>
                  <a:srgbClr val="1C314E"/>
                </a:solidFill>
                <a:latin typeface="나눔고딕"/>
                <a:ea typeface="나눔고딕"/>
              </a:rPr>
              <a:t>작업모습</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동작화면 </a:t>
            </a:r>
            <a:r>
              <a:rPr lang="en-US" altLang="ko-KR" b="1" spc="-151" dirty="0" smtClean="0">
                <a:solidFill>
                  <a:srgbClr val="1C314E"/>
                </a:solidFill>
                <a:latin typeface="나눔고딕"/>
                <a:ea typeface="나눔고딕"/>
              </a:rPr>
              <a:t>(</a:t>
            </a:r>
            <a:r>
              <a:rPr lang="en-US" altLang="ko-KR" b="1" spc="-151" dirty="0" smtClean="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54</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214631"/>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동작화면이다</a:t>
            </a:r>
            <a:r>
              <a:rPr lang="en-US" altLang="ko-KR" sz="1050" dirty="0" smtClean="0">
                <a:latin typeface="나눔고딕" panose="020D0604000000000000" pitchFamily="50" charset="-127"/>
                <a:ea typeface="나눔고딕" panose="020D0604000000000000" pitchFamily="50" charset="-127"/>
              </a:rPr>
              <a:t>.</a:t>
            </a:r>
          </a:p>
        </p:txBody>
      </p:sp>
      <p:pic>
        <p:nvPicPr>
          <p:cNvPr id="3074" name="Picture 2" descr="C:\Users\pc\Desktop\_______\1_첨부\1_210409_작업화면\210409_작업화면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80" y="1528444"/>
            <a:ext cx="8406000" cy="46628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09950" y="3076575"/>
            <a:ext cx="5000625" cy="276999"/>
          </a:xfrm>
          <a:prstGeom prst="rect">
            <a:avLst/>
          </a:prstGeom>
          <a:noFill/>
        </p:spPr>
        <p:txBody>
          <a:bodyPr wrap="square" rtlCol="0">
            <a:spAutoFit/>
          </a:bodyPr>
          <a:lstStyle/>
          <a:p>
            <a:r>
              <a:rPr lang="en-US" altLang="ko-KR" sz="1200" b="1" dirty="0" smtClean="0">
                <a:latin typeface="나눔고딕" panose="020D0604000000000000" pitchFamily="50" charset="-127"/>
                <a:ea typeface="나눔고딕" panose="020D0604000000000000" pitchFamily="50" charset="-127"/>
              </a:rPr>
              <a:t>http-manage, https-manage, https-</a:t>
            </a:r>
            <a:r>
              <a:rPr lang="en-US" altLang="ko-KR" sz="1200" b="1" dirty="0" err="1" smtClean="0">
                <a:latin typeface="나눔고딕" panose="020D0604000000000000" pitchFamily="50" charset="-127"/>
                <a:ea typeface="나눔고딕" panose="020D0604000000000000" pitchFamily="50" charset="-127"/>
              </a:rPr>
              <a:t>phpmyadmin</a:t>
            </a:r>
            <a:endParaRPr lang="ko-KR" altLang="en-US" sz="1200" b="1" dirty="0">
              <a:latin typeface="나눔고딕" panose="020D0604000000000000" pitchFamily="50" charset="-127"/>
              <a:ea typeface="나눔고딕" panose="020D0604000000000000" pitchFamily="50" charset="-127"/>
            </a:endParaRPr>
          </a:p>
        </p:txBody>
      </p:sp>
      <p:sp>
        <p:nvSpPr>
          <p:cNvPr id="10" name="TextBox 9"/>
          <p:cNvSpPr txBox="1"/>
          <p:nvPr/>
        </p:nvSpPr>
        <p:spPr>
          <a:xfrm>
            <a:off x="3409950" y="3790950"/>
            <a:ext cx="5000625" cy="276999"/>
          </a:xfrm>
          <a:prstGeom prst="rect">
            <a:avLst/>
          </a:prstGeom>
          <a:noFill/>
        </p:spPr>
        <p:txBody>
          <a:bodyPr wrap="square" rtlCol="0">
            <a:spAutoFit/>
          </a:bodyPr>
          <a:lstStyle/>
          <a:p>
            <a:r>
              <a:rPr lang="ko-KR" altLang="en-US" sz="1200" b="1" dirty="0" smtClean="0">
                <a:latin typeface="나눔고딕" panose="020D0604000000000000" pitchFamily="50" charset="-127"/>
                <a:ea typeface="나눔고딕" panose="020D0604000000000000" pitchFamily="50" charset="-127"/>
              </a:rPr>
              <a:t>타이핑으로 </a:t>
            </a:r>
            <a:r>
              <a:rPr lang="en-US" altLang="ko-KR" sz="1200" b="1" dirty="0" smtClean="0">
                <a:latin typeface="나눔고딕" panose="020D0604000000000000" pitchFamily="50" charset="-127"/>
                <a:ea typeface="나눔고딕" panose="020D0604000000000000" pitchFamily="50" charset="-127"/>
              </a:rPr>
              <a:t>URL</a:t>
            </a:r>
            <a:r>
              <a:rPr lang="ko-KR" altLang="en-US" sz="1200" b="1" dirty="0" smtClean="0">
                <a:latin typeface="나눔고딕" panose="020D0604000000000000" pitchFamily="50" charset="-127"/>
                <a:ea typeface="나눔고딕" panose="020D0604000000000000" pitchFamily="50" charset="-127"/>
              </a:rPr>
              <a:t>을 입력한 게 아님</a:t>
            </a:r>
            <a:r>
              <a:rPr lang="en-US" altLang="ko-KR" sz="1200" b="1" dirty="0" smtClean="0">
                <a:latin typeface="나눔고딕" panose="020D0604000000000000" pitchFamily="50" charset="-127"/>
                <a:ea typeface="나눔고딕" panose="020D0604000000000000" pitchFamily="50" charset="-127"/>
              </a:rPr>
              <a:t>.</a:t>
            </a:r>
            <a:endParaRPr lang="ko-KR" altLang="en-US" sz="1200" b="1" dirty="0">
              <a:latin typeface="나눔고딕" panose="020D0604000000000000" pitchFamily="50" charset="-127"/>
              <a:ea typeface="나눔고딕" panose="020D0604000000000000" pitchFamily="50" charset="-127"/>
            </a:endParaRPr>
          </a:p>
        </p:txBody>
      </p:sp>
      <p:sp>
        <p:nvSpPr>
          <p:cNvPr id="9" name="오른쪽 화살표 8"/>
          <p:cNvSpPr/>
          <p:nvPr/>
        </p:nvSpPr>
        <p:spPr>
          <a:xfrm>
            <a:off x="2657475" y="2945131"/>
            <a:ext cx="495300" cy="607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오른쪽 화살표 11"/>
          <p:cNvSpPr/>
          <p:nvPr/>
        </p:nvSpPr>
        <p:spPr>
          <a:xfrm>
            <a:off x="2657475" y="3487103"/>
            <a:ext cx="495300" cy="607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773809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17. [</a:t>
            </a:r>
            <a:r>
              <a:rPr lang="ko-KR" altLang="en-US" b="1" spc="-151" dirty="0" smtClean="0">
                <a:solidFill>
                  <a:srgbClr val="1C314E"/>
                </a:solidFill>
                <a:latin typeface="나눔고딕"/>
                <a:ea typeface="나눔고딕"/>
              </a:rPr>
              <a:t>신규 추가</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URL, </a:t>
            </a:r>
            <a:r>
              <a:rPr lang="ko-KR" altLang="en-US" b="1" spc="-151" dirty="0" smtClean="0">
                <a:solidFill>
                  <a:srgbClr val="1C314E"/>
                </a:solidFill>
                <a:latin typeface="나눔고딕"/>
                <a:ea typeface="나눔고딕"/>
              </a:rPr>
              <a:t>프로토콜</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포트 </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배포 영역 도구 </a:t>
            </a:r>
            <a:r>
              <a:rPr lang="en-US" altLang="ko-KR" b="1" spc="-151" dirty="0" smtClean="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55</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소스코드이다</a:t>
            </a:r>
            <a:r>
              <a:rPr lang="en-US" altLang="ko-KR" sz="1050" dirty="0" smtClean="0">
                <a:latin typeface="나눔고딕" panose="020D0604000000000000" pitchFamily="50" charset="-127"/>
                <a:ea typeface="나눔고딕" panose="020D0604000000000000" pitchFamily="50" charset="-127"/>
              </a:rPr>
              <a:t>.</a:t>
            </a:r>
            <a:endParaRPr lang="en-US" altLang="ko-KR" sz="105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6101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주제</a:t>
            </a:r>
            <a:r>
              <a:rPr lang="en-US" altLang="ko-KR" sz="1100" dirty="0">
                <a:latin typeface="나눔고딕" panose="020D0604000000000000" pitchFamily="50" charset="-127"/>
                <a:ea typeface="나눔고딕" panose="020D0604000000000000" pitchFamily="50" charset="-127"/>
              </a:rPr>
              <a:t>(Subject): </a:t>
            </a:r>
            <a:r>
              <a:rPr lang="ko-KR" altLang="en-US" sz="1100" dirty="0">
                <a:latin typeface="나눔고딕" panose="020D0604000000000000" pitchFamily="50" charset="-127"/>
                <a:ea typeface="나눔고딕" panose="020D0604000000000000" pitchFamily="50" charset="-127"/>
              </a:rPr>
              <a:t>사용자정의 </a:t>
            </a:r>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관리페이지</a:t>
            </a:r>
            <a:r>
              <a:rPr lang="en-US" altLang="ko-KR" sz="1100" dirty="0">
                <a:latin typeface="나눔고딕" panose="020D0604000000000000" pitchFamily="50" charset="-127"/>
                <a:ea typeface="나눔고딕" panose="020D0604000000000000" pitchFamily="50" charset="-127"/>
              </a:rPr>
              <a:t>(No DBMS)</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작성자</a:t>
            </a:r>
            <a:r>
              <a:rPr lang="en-US" altLang="ko-KR" sz="1100" dirty="0">
                <a:latin typeface="나눔고딕" panose="020D0604000000000000" pitchFamily="50" charset="-127"/>
                <a:ea typeface="나눔고딕" panose="020D0604000000000000" pitchFamily="50" charset="-127"/>
              </a:rPr>
              <a:t>(Author):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(Dodo)</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파일명</a:t>
            </a:r>
            <a:r>
              <a:rPr lang="en-US" altLang="ko-KR" sz="1100" dirty="0">
                <a:latin typeface="나눔고딕" panose="020D0604000000000000" pitchFamily="50" charset="-127"/>
                <a:ea typeface="나눔고딕" panose="020D0604000000000000" pitchFamily="50" charset="-127"/>
              </a:rPr>
              <a:t>(Filename): </a:t>
            </a:r>
            <a:r>
              <a:rPr lang="en-US" altLang="ko-KR" sz="1100" dirty="0" err="1">
                <a:latin typeface="나눔고딕" panose="020D0604000000000000" pitchFamily="50" charset="-127"/>
                <a:ea typeface="나눔고딕" panose="020D0604000000000000" pitchFamily="50" charset="-127"/>
              </a:rPr>
              <a:t>index.php</a:t>
            </a:r>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라이선스</a:t>
            </a:r>
            <a:r>
              <a:rPr lang="en-US" altLang="ko-KR" sz="1100" dirty="0">
                <a:latin typeface="나눔고딕" panose="020D0604000000000000" pitchFamily="50" charset="-127"/>
                <a:ea typeface="나눔고딕" panose="020D0604000000000000" pitchFamily="50" charset="-127"/>
              </a:rPr>
              <a:t>(License): Apache </a:t>
            </a:r>
            <a:r>
              <a:rPr lang="en-US" altLang="ko-KR" sz="1100" dirty="0" err="1">
                <a:latin typeface="나눔고딕" panose="020D0604000000000000" pitchFamily="50" charset="-127"/>
                <a:ea typeface="나눔고딕" panose="020D0604000000000000" pitchFamily="50" charset="-127"/>
              </a:rPr>
              <a:t>Licence</a:t>
            </a:r>
            <a:r>
              <a:rPr lang="en-US" altLang="ko-KR" sz="1100" dirty="0">
                <a:latin typeface="나눔고딕" panose="020D0604000000000000" pitchFamily="50" charset="-127"/>
                <a:ea typeface="나눔고딕" panose="020D0604000000000000" pitchFamily="50" charset="-127"/>
              </a:rPr>
              <a:t> v2.0</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비고</a:t>
            </a:r>
            <a:r>
              <a:rPr lang="en-US" altLang="ko-KR" sz="1100" dirty="0">
                <a:latin typeface="나눔고딕" panose="020D0604000000000000" pitchFamily="50" charset="-127"/>
                <a:ea typeface="나눔고딕" panose="020D0604000000000000" pitchFamily="50" charset="-127"/>
              </a:rPr>
              <a:t>(Description):</a:t>
            </a:r>
          </a:p>
          <a:p>
            <a:r>
              <a:rPr lang="en-US" altLang="ko-KR" sz="1100" dirty="0">
                <a:latin typeface="나눔고딕" panose="020D0604000000000000" pitchFamily="50" charset="-127"/>
                <a:ea typeface="나눔고딕" panose="020D0604000000000000" pitchFamily="50" charset="-127"/>
              </a:rPr>
              <a:t>  1. </a:t>
            </a:r>
            <a:r>
              <a:rPr lang="ko-KR" altLang="en-US" sz="1100" dirty="0">
                <a:latin typeface="나눔고딕" panose="020D0604000000000000" pitchFamily="50" charset="-127"/>
                <a:ea typeface="나눔고딕" panose="020D0604000000000000" pitchFamily="50" charset="-127"/>
              </a:rPr>
              <a:t>최초 작성</a:t>
            </a:r>
            <a:r>
              <a:rPr lang="en-US" altLang="ko-KR" sz="1100" dirty="0">
                <a:latin typeface="나눔고딕" panose="020D0604000000000000" pitchFamily="50" charset="-127"/>
                <a:ea typeface="나눔고딕" panose="020D0604000000000000" pitchFamily="50" charset="-127"/>
              </a:rPr>
              <a:t>(Write First),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(Dodo), 2021-04-09.</a:t>
            </a:r>
          </a:p>
          <a:p>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rootPath</a:t>
            </a:r>
            <a:r>
              <a:rPr lang="en-US" altLang="ko-KR" sz="1100" dirty="0">
                <a:latin typeface="나눔고딕" panose="020D0604000000000000" pitchFamily="50" charset="-127"/>
                <a:ea typeface="나눔고딕" panose="020D0604000000000000" pitchFamily="50" charset="-127"/>
              </a:rPr>
              <a:t> = "/home/dodo";</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httpFolderName</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public_html</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webFolderName</a:t>
            </a:r>
            <a:r>
              <a:rPr lang="en-US" altLang="ko-KR" sz="1100" dirty="0">
                <a:latin typeface="나눔고딕" panose="020D0604000000000000" pitchFamily="50" charset="-127"/>
                <a:ea typeface="나눔고딕" panose="020D0604000000000000" pitchFamily="50" charset="-127"/>
              </a:rPr>
              <a:t> = "home";</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commonFolderName</a:t>
            </a:r>
            <a:r>
              <a:rPr lang="en-US" altLang="ko-KR" sz="1100" dirty="0">
                <a:latin typeface="나눔고딕" panose="020D0604000000000000" pitchFamily="50" charset="-127"/>
                <a:ea typeface="나눔고딕" panose="020D0604000000000000" pitchFamily="50" charset="-127"/>
              </a:rPr>
              <a:t> = "common";</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usrPath</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rootPath</a:t>
            </a:r>
            <a:r>
              <a:rPr lang="en-US" altLang="ko-KR" sz="1100" dirty="0">
                <a:latin typeface="나눔고딕" panose="020D0604000000000000" pitchFamily="50" charset="-127"/>
                <a:ea typeface="나눔고딕" panose="020D0604000000000000" pitchFamily="50" charset="-127"/>
              </a:rPr>
              <a:t> . "/" . $</a:t>
            </a:r>
            <a:r>
              <a:rPr lang="en-US" altLang="ko-KR" sz="1100" dirty="0" err="1">
                <a:latin typeface="나눔고딕" panose="020D0604000000000000" pitchFamily="50" charset="-127"/>
                <a:ea typeface="나눔고딕" panose="020D0604000000000000" pitchFamily="50" charset="-127"/>
              </a:rPr>
              <a:t>httpFolderName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usrPath</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usrPath</a:t>
            </a:r>
            <a:r>
              <a:rPr lang="en-US" altLang="ko-KR" sz="1100" dirty="0">
                <a:latin typeface="나눔고딕" panose="020D0604000000000000" pitchFamily="50" charset="-127"/>
                <a:ea typeface="나눔고딕" panose="020D0604000000000000" pitchFamily="50" charset="-127"/>
              </a:rPr>
              <a:t> . "/" . $</a:t>
            </a:r>
            <a:r>
              <a:rPr lang="en-US" altLang="ko-KR" sz="1100" dirty="0" err="1">
                <a:latin typeface="나눔고딕" panose="020D0604000000000000" pitchFamily="50" charset="-127"/>
                <a:ea typeface="나눔고딕" panose="020D0604000000000000" pitchFamily="50" charset="-127"/>
              </a:rPr>
              <a:t>webFolderName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usrPath</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usrPath</a:t>
            </a:r>
            <a:r>
              <a:rPr lang="en-US" altLang="ko-KR" sz="1100" dirty="0">
                <a:latin typeface="나눔고딕" panose="020D0604000000000000" pitchFamily="50" charset="-127"/>
                <a:ea typeface="나눔고딕" panose="020D0604000000000000" pitchFamily="50" charset="-127"/>
              </a:rPr>
              <a:t> . "/" . $</a:t>
            </a:r>
            <a:r>
              <a:rPr lang="en-US" altLang="ko-KR" sz="1100" dirty="0" err="1">
                <a:latin typeface="나눔고딕" panose="020D0604000000000000" pitchFamily="50" charset="-127"/>
                <a:ea typeface="나눔고딕" panose="020D0604000000000000" pitchFamily="50" charset="-127"/>
              </a:rPr>
              <a:t>commonFolderName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include_once</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usrPath</a:t>
            </a:r>
            <a:r>
              <a:rPr lang="en-US" altLang="ko-KR" sz="1100" dirty="0">
                <a:latin typeface="나눔고딕" panose="020D0604000000000000" pitchFamily="50" charset="-127"/>
                <a:ea typeface="나눔고딕" panose="020D0604000000000000" pitchFamily="50" charset="-127"/>
              </a:rPr>
              <a:t> . "/" . "</a:t>
            </a:r>
            <a:r>
              <a:rPr lang="en-US" altLang="ko-KR" sz="1100" dirty="0" err="1">
                <a:latin typeface="나눔고딕" panose="020D0604000000000000" pitchFamily="50" charset="-127"/>
                <a:ea typeface="나눔고딕" panose="020D0604000000000000" pitchFamily="50" charset="-127"/>
              </a:rPr>
              <a:t>incManageURL.php</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?&gt;</a:t>
            </a:r>
            <a:endParaRPr lang="ko-KR" altLang="en-US" sz="1100" dirty="0">
              <a:latin typeface="나눔고딕" panose="020D0604000000000000" pitchFamily="50" charset="-127"/>
              <a:ea typeface="나눔고딕" panose="020D0604000000000000" pitchFamily="50" charset="-127"/>
            </a:endParaRPr>
          </a:p>
        </p:txBody>
      </p:sp>
      <p:sp>
        <p:nvSpPr>
          <p:cNvPr id="9" name="직사각형 8"/>
          <p:cNvSpPr/>
          <p:nvPr/>
        </p:nvSpPr>
        <p:spPr>
          <a:xfrm>
            <a:off x="4791960" y="1890035"/>
            <a:ext cx="3978720" cy="46101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doctype</a:t>
            </a:r>
            <a:r>
              <a:rPr lang="en-US" altLang="ko-KR" sz="1100" dirty="0">
                <a:latin typeface="나눔고딕" panose="020D0604000000000000" pitchFamily="50" charset="-127"/>
                <a:ea typeface="나눔고딕" panose="020D0604000000000000" pitchFamily="50" charset="-127"/>
              </a:rPr>
              <a:t> html&gt;</a:t>
            </a:r>
          </a:p>
          <a:p>
            <a:r>
              <a:rPr lang="en-US" altLang="ko-KR" sz="1100" dirty="0">
                <a:latin typeface="나눔고딕" panose="020D0604000000000000" pitchFamily="50" charset="-127"/>
                <a:ea typeface="나눔고딕" panose="020D0604000000000000" pitchFamily="50" charset="-127"/>
              </a:rPr>
              <a:t>&lt;html </a:t>
            </a:r>
            <a:r>
              <a:rPr lang="en-US" altLang="ko-KR" sz="1100" dirty="0" err="1">
                <a:latin typeface="나눔고딕" panose="020D0604000000000000" pitchFamily="50" charset="-127"/>
                <a:ea typeface="나눔고딕" panose="020D0604000000000000" pitchFamily="50" charset="-127"/>
              </a:rPr>
              <a:t>lang</a:t>
            </a:r>
            <a:r>
              <a:rPr lang="en-US" altLang="ko-KR" sz="1100" dirty="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ko</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&lt;head&gt;</a:t>
            </a:r>
          </a:p>
          <a:p>
            <a:r>
              <a:rPr lang="en-US" altLang="ko-KR" sz="1100" dirty="0">
                <a:latin typeface="나눔고딕" panose="020D0604000000000000" pitchFamily="50" charset="-127"/>
                <a:ea typeface="나눔고딕" panose="020D0604000000000000" pitchFamily="50" charset="-127"/>
              </a:rPr>
              <a:t>  &lt;title&gt;Welcome - Homepage&lt;/title&gt;</a:t>
            </a:r>
          </a:p>
          <a:p>
            <a:r>
              <a:rPr lang="en-US" altLang="ko-KR" sz="1100" dirty="0">
                <a:latin typeface="나눔고딕" panose="020D0604000000000000" pitchFamily="50" charset="-127"/>
                <a:ea typeface="나눔고딕" panose="020D0604000000000000" pitchFamily="50" charset="-127"/>
              </a:rPr>
              <a:t>  &lt;meta charset="utf-8"&gt;</a:t>
            </a:r>
          </a:p>
          <a:p>
            <a:r>
              <a:rPr lang="en-US" altLang="ko-KR" sz="1100" dirty="0">
                <a:latin typeface="나눔고딕" panose="020D0604000000000000" pitchFamily="50" charset="-127"/>
                <a:ea typeface="나눔고딕" panose="020D0604000000000000" pitchFamily="50" charset="-127"/>
              </a:rPr>
              <a:t>  &lt;link </a:t>
            </a:r>
            <a:r>
              <a:rPr lang="en-US" altLang="ko-KR" sz="1100" dirty="0" err="1">
                <a:latin typeface="나눔고딕" panose="020D0604000000000000" pitchFamily="50" charset="-127"/>
                <a:ea typeface="나눔고딕" panose="020D0604000000000000" pitchFamily="50" charset="-127"/>
              </a:rPr>
              <a:t>rel</a:t>
            </a:r>
            <a:r>
              <a:rPr lang="en-US" altLang="ko-KR" sz="1100" dirty="0">
                <a:latin typeface="나눔고딕" panose="020D0604000000000000" pitchFamily="50" charset="-127"/>
                <a:ea typeface="나눔고딕" panose="020D0604000000000000" pitchFamily="50" charset="-127"/>
              </a:rPr>
              <a:t>="stylesheet" type="text/</a:t>
            </a:r>
            <a:r>
              <a:rPr lang="en-US" altLang="ko-KR" sz="1100" dirty="0" err="1">
                <a:latin typeface="나눔고딕" panose="020D0604000000000000" pitchFamily="50" charset="-127"/>
                <a:ea typeface="나눔고딕" panose="020D0604000000000000" pitchFamily="50" charset="-127"/>
              </a:rPr>
              <a:t>css</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href</a:t>
            </a:r>
            <a:r>
              <a:rPr lang="en-US" altLang="ko-KR" sz="1100" dirty="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css</a:t>
            </a:r>
            <a:r>
              <a:rPr lang="en-US" altLang="ko-KR" sz="1100" dirty="0">
                <a:latin typeface="나눔고딕" panose="020D0604000000000000" pitchFamily="50" charset="-127"/>
                <a:ea typeface="나눔고딕" panose="020D0604000000000000" pitchFamily="50" charset="-127"/>
              </a:rPr>
              <a:t>/style.css"&gt;</a:t>
            </a:r>
          </a:p>
          <a:p>
            <a:r>
              <a:rPr lang="en-US" altLang="ko-KR" sz="1100" dirty="0">
                <a:latin typeface="나눔고딕" panose="020D0604000000000000" pitchFamily="50" charset="-127"/>
                <a:ea typeface="나눔고딕" panose="020D0604000000000000" pitchFamily="50" charset="-127"/>
              </a:rPr>
              <a:t>&lt;/head&gt;</a:t>
            </a:r>
          </a:p>
          <a:p>
            <a:r>
              <a:rPr lang="en-US" altLang="ko-KR" sz="1100" dirty="0">
                <a:latin typeface="나눔고딕" panose="020D0604000000000000" pitchFamily="50" charset="-127"/>
                <a:ea typeface="나눔고딕" panose="020D0604000000000000" pitchFamily="50" charset="-127"/>
              </a:rPr>
              <a:t>&lt;body&gt;</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menuURL</a:t>
            </a:r>
            <a:r>
              <a:rPr lang="en-US" altLang="ko-KR" sz="1100" dirty="0">
                <a:latin typeface="나눔고딕" panose="020D0604000000000000" pitchFamily="50" charset="-127"/>
                <a:ea typeface="나눔고딕" panose="020D0604000000000000" pitchFamily="50" charset="-127"/>
              </a:rPr>
              <a:t> = new </a:t>
            </a:r>
            <a:r>
              <a:rPr lang="en-US" altLang="ko-KR" sz="1100" dirty="0" err="1">
                <a:latin typeface="나눔고딕" panose="020D0604000000000000" pitchFamily="50" charset="-127"/>
                <a:ea typeface="나눔고딕" panose="020D0604000000000000" pitchFamily="50" charset="-127"/>
              </a:rPr>
              <a:t>ConfigManageURL</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echo $hello-&gt;</a:t>
            </a:r>
            <a:r>
              <a:rPr lang="en-US" altLang="ko-KR" sz="1100" dirty="0" err="1">
                <a:latin typeface="나눔고딕" panose="020D0604000000000000" pitchFamily="50" charset="-127"/>
                <a:ea typeface="나눔고딕" panose="020D0604000000000000" pitchFamily="50" charset="-127"/>
              </a:rPr>
              <a:t>getManagePosName</a:t>
            </a:r>
            <a:r>
              <a:rPr lang="en-US" altLang="ko-KR" sz="1100" dirty="0">
                <a:latin typeface="나눔고딕" panose="020D0604000000000000" pitchFamily="50" charset="-127"/>
                <a:ea typeface="나눔고딕" panose="020D0604000000000000" pitchFamily="50" charset="-127"/>
              </a:rPr>
              <a:t>( 0 );</a:t>
            </a:r>
          </a:p>
          <a:p>
            <a:r>
              <a:rPr lang="en-US" altLang="ko-KR" sz="1100" dirty="0">
                <a:latin typeface="나눔고딕" panose="020D0604000000000000" pitchFamily="50" charset="-127"/>
                <a:ea typeface="나눔고딕" panose="020D0604000000000000" pitchFamily="50" charset="-127"/>
              </a:rPr>
              <a:t>//	echo $hello-&gt;</a:t>
            </a:r>
            <a:r>
              <a:rPr lang="en-US" altLang="ko-KR" sz="1100" dirty="0" err="1">
                <a:latin typeface="나눔고딕" panose="020D0604000000000000" pitchFamily="50" charset="-127"/>
                <a:ea typeface="나눔고딕" panose="020D0604000000000000" pitchFamily="50" charset="-127"/>
              </a:rPr>
              <a:t>getManagePosProtocol</a:t>
            </a:r>
            <a:r>
              <a:rPr lang="en-US" altLang="ko-KR" sz="1100" dirty="0">
                <a:latin typeface="나눔고딕" panose="020D0604000000000000" pitchFamily="50" charset="-127"/>
                <a:ea typeface="나눔고딕" panose="020D0604000000000000" pitchFamily="50" charset="-127"/>
              </a:rPr>
              <a:t>( 0 );</a:t>
            </a:r>
          </a:p>
          <a:p>
            <a:r>
              <a:rPr lang="en-US" altLang="ko-KR" sz="1100" dirty="0">
                <a:latin typeface="나눔고딕" panose="020D0604000000000000" pitchFamily="50" charset="-127"/>
                <a:ea typeface="나눔고딕" panose="020D0604000000000000" pitchFamily="50" charset="-127"/>
              </a:rPr>
              <a:t>//	echo $hello-&gt;</a:t>
            </a:r>
            <a:r>
              <a:rPr lang="en-US" altLang="ko-KR" sz="1100" dirty="0" err="1">
                <a:latin typeface="나눔고딕" panose="020D0604000000000000" pitchFamily="50" charset="-127"/>
                <a:ea typeface="나눔고딕" panose="020D0604000000000000" pitchFamily="50" charset="-127"/>
              </a:rPr>
              <a:t>findByNameIndex</a:t>
            </a:r>
            <a:r>
              <a:rPr lang="en-US" altLang="ko-KR" sz="1100" dirty="0">
                <a:latin typeface="나눔고딕" panose="020D0604000000000000" pitchFamily="50" charset="-127"/>
                <a:ea typeface="나눔고딕" panose="020D0604000000000000" pitchFamily="50" charset="-127"/>
              </a:rPr>
              <a:t>( "https-</a:t>
            </a:r>
            <a:r>
              <a:rPr lang="en-US" altLang="ko-KR" sz="1100" dirty="0" err="1">
                <a:latin typeface="나눔고딕" panose="020D0604000000000000" pitchFamily="50" charset="-127"/>
                <a:ea typeface="나눔고딕" panose="020D0604000000000000" pitchFamily="50" charset="-127"/>
              </a:rPr>
              <a:t>phpmyadmin</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?&gt;</a:t>
            </a:r>
            <a:endParaRPr lang="ko-KR" altLang="en-US" sz="1100" dirty="0">
              <a:latin typeface="나눔고딕" panose="020D0604000000000000" pitchFamily="50" charset="-127"/>
              <a:ea typeface="나눔고딕" panose="020D0604000000000000" pitchFamily="50" charset="-127"/>
            </a:endParaRP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smtClean="0">
                <a:latin typeface="나눔고딕" panose="020D0604000000000000" pitchFamily="50" charset="-127"/>
                <a:ea typeface="나눔고딕" panose="020D0604000000000000" pitchFamily="50" charset="-127"/>
              </a:rPr>
              <a:t>/</a:t>
            </a:r>
            <a:r>
              <a:rPr lang="en-US" altLang="ko-KR" sz="1100" b="1" dirty="0" err="1" smtClean="0">
                <a:latin typeface="나눔고딕" panose="020D0604000000000000" pitchFamily="50" charset="-127"/>
                <a:ea typeface="나눔고딕" panose="020D0604000000000000" pitchFamily="50" charset="-127"/>
              </a:rPr>
              <a:t>index.php</a:t>
            </a:r>
            <a:endParaRPr lang="en-US" altLang="ko-KR" sz="1100" b="1"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5546958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17. [</a:t>
            </a:r>
            <a:r>
              <a:rPr lang="ko-KR" altLang="en-US" b="1" spc="-151" dirty="0" smtClean="0">
                <a:solidFill>
                  <a:srgbClr val="1C314E"/>
                </a:solidFill>
                <a:latin typeface="나눔고딕"/>
                <a:ea typeface="나눔고딕"/>
              </a:rPr>
              <a:t>신규 추가</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URL, </a:t>
            </a:r>
            <a:r>
              <a:rPr lang="ko-KR" altLang="en-US" b="1" spc="-151" dirty="0" smtClean="0">
                <a:solidFill>
                  <a:srgbClr val="1C314E"/>
                </a:solidFill>
                <a:latin typeface="나눔고딕"/>
                <a:ea typeface="나눔고딕"/>
              </a:rPr>
              <a:t>프로토콜</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포트 </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배포 영역 도구 </a:t>
            </a:r>
            <a:r>
              <a:rPr lang="en-US" altLang="ko-KR" b="1" spc="-151" dirty="0" smtClean="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56</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소스코드이다</a:t>
            </a:r>
            <a:r>
              <a:rPr lang="en-US" altLang="ko-KR" sz="1050" dirty="0" smtClean="0">
                <a:latin typeface="나눔고딕" panose="020D0604000000000000" pitchFamily="50" charset="-127"/>
                <a:ea typeface="나눔고딕" panose="020D0604000000000000" pitchFamily="50" charset="-127"/>
              </a:rPr>
              <a:t>.</a:t>
            </a:r>
            <a:endParaRPr lang="en-US" altLang="ko-KR" sz="105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6101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&lt;table class="type01"&gt;</a:t>
            </a:r>
          </a:p>
          <a:p>
            <a:r>
              <a:rPr lang="en-US" altLang="ko-KR" sz="1100" dirty="0">
                <a:latin typeface="나눔고딕" panose="020D0604000000000000" pitchFamily="50" charset="-127"/>
                <a:ea typeface="나눔고딕" panose="020D0604000000000000" pitchFamily="50" charset="-127"/>
              </a:rPr>
              <a:t>    &lt;</a:t>
            </a:r>
            <a:r>
              <a:rPr lang="en-US" altLang="ko-KR" sz="1100" dirty="0" err="1">
                <a:latin typeface="나눔고딕" panose="020D0604000000000000" pitchFamily="50" charset="-127"/>
                <a:ea typeface="나눔고딕" panose="020D0604000000000000" pitchFamily="50" charset="-127"/>
              </a:rPr>
              <a:t>tr</a:t>
            </a:r>
            <a:r>
              <a:rPr lang="en-US" altLang="ko-KR" sz="1100" dirty="0">
                <a:latin typeface="나눔고딕" panose="020D0604000000000000" pitchFamily="50" charset="-127"/>
                <a:ea typeface="나눔고딕" panose="020D0604000000000000" pitchFamily="50" charset="-127"/>
              </a:rPr>
              <a:t>&gt;	</a:t>
            </a:r>
          </a:p>
          <a:p>
            <a:r>
              <a:rPr lang="en-US" altLang="ko-KR" sz="1100" dirty="0">
                <a:latin typeface="나눔고딕" panose="020D0604000000000000" pitchFamily="50" charset="-127"/>
                <a:ea typeface="나눔고딕" panose="020D0604000000000000" pitchFamily="50" charset="-127"/>
              </a:rPr>
              <a:t>	&lt;td style="width:20%"&gt;</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&lt;/td&gt;</a:t>
            </a:r>
          </a:p>
          <a:p>
            <a:r>
              <a:rPr lang="en-US" altLang="ko-KR" sz="1100" dirty="0">
                <a:latin typeface="나눔고딕" panose="020D0604000000000000" pitchFamily="50" charset="-127"/>
                <a:ea typeface="나눔고딕" panose="020D0604000000000000" pitchFamily="50" charset="-127"/>
              </a:rPr>
              <a:t>	&lt;td&gt;</a:t>
            </a:r>
          </a:p>
          <a:p>
            <a:r>
              <a:rPr lang="en-US" altLang="ko-KR" sz="1100" dirty="0">
                <a:latin typeface="나눔고딕" panose="020D0604000000000000" pitchFamily="50" charset="-127"/>
                <a:ea typeface="나눔고딕" panose="020D0604000000000000" pitchFamily="50" charset="-127"/>
              </a:rPr>
              <a:t>	&lt;/td&gt;</a:t>
            </a:r>
          </a:p>
          <a:p>
            <a:r>
              <a:rPr lang="en-US" altLang="ko-KR" sz="1100" dirty="0">
                <a:latin typeface="나눔고딕" panose="020D0604000000000000" pitchFamily="50" charset="-127"/>
                <a:ea typeface="나눔고딕" panose="020D0604000000000000" pitchFamily="50" charset="-127"/>
              </a:rPr>
              <a:t>    &lt;/</a:t>
            </a:r>
            <a:r>
              <a:rPr lang="en-US" altLang="ko-KR" sz="1100" dirty="0" err="1">
                <a:latin typeface="나눔고딕" panose="020D0604000000000000" pitchFamily="50" charset="-127"/>
                <a:ea typeface="나눔고딕" panose="020D0604000000000000" pitchFamily="50" charset="-127"/>
              </a:rPr>
              <a:t>tr</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&lt;</a:t>
            </a:r>
            <a:r>
              <a:rPr lang="en-US" altLang="ko-KR" sz="1100" dirty="0" err="1">
                <a:latin typeface="나눔고딕" panose="020D0604000000000000" pitchFamily="50" charset="-127"/>
                <a:ea typeface="나눔고딕" panose="020D0604000000000000" pitchFamily="50" charset="-127"/>
              </a:rPr>
              <a:t>tr</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&lt;td&gt;</a:t>
            </a:r>
          </a:p>
          <a:p>
            <a:r>
              <a:rPr lang="en-US" altLang="ko-KR" sz="1100" dirty="0">
                <a:latin typeface="나눔고딕" panose="020D0604000000000000" pitchFamily="50" charset="-127"/>
                <a:ea typeface="나눔고딕" panose="020D0604000000000000" pitchFamily="50" charset="-127"/>
              </a:rPr>
              <a:t>          &lt;span class="usr_font_12"&gt;</a:t>
            </a:r>
          </a:p>
          <a:p>
            <a:r>
              <a:rPr lang="en-US" altLang="ko-KR" sz="1100" dirty="0">
                <a:latin typeface="나눔고딕" panose="020D0604000000000000" pitchFamily="50" charset="-127"/>
                <a:ea typeface="나눔고딕" panose="020D0604000000000000" pitchFamily="50" charset="-127"/>
              </a:rPr>
              <a:t>        	&lt;</a:t>
            </a:r>
            <a:r>
              <a:rPr lang="en-US" altLang="ko-KR" sz="1100" dirty="0" err="1">
                <a:latin typeface="나눔고딕" panose="020D0604000000000000" pitchFamily="50" charset="-127"/>
                <a:ea typeface="나눔고딕" panose="020D0604000000000000" pitchFamily="50" charset="-127"/>
              </a:rPr>
              <a:t>ul</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&lt;li&gt;1. </a:t>
            </a:r>
            <a:r>
              <a:rPr lang="ko-KR" altLang="en-US" sz="1100" dirty="0">
                <a:latin typeface="나눔고딕" panose="020D0604000000000000" pitchFamily="50" charset="-127"/>
                <a:ea typeface="나눔고딕" panose="020D0604000000000000" pitchFamily="50" charset="-127"/>
              </a:rPr>
              <a:t>소개</a:t>
            </a:r>
            <a:r>
              <a:rPr lang="en-US" altLang="ko-KR" sz="1100" dirty="0">
                <a:latin typeface="나눔고딕" panose="020D0604000000000000" pitchFamily="50" charset="-127"/>
                <a:ea typeface="나눔고딕" panose="020D0604000000000000" pitchFamily="50" charset="-127"/>
              </a:rPr>
              <a:t>(Introduce&lt;/li&gt;</a:t>
            </a:r>
          </a:p>
          <a:p>
            <a:r>
              <a:rPr lang="en-US" altLang="ko-KR" sz="1100" dirty="0">
                <a:latin typeface="나눔고딕" panose="020D0604000000000000" pitchFamily="50" charset="-127"/>
                <a:ea typeface="나눔고딕" panose="020D0604000000000000" pitchFamily="50" charset="-127"/>
              </a:rPr>
              <a:t>        		&lt;</a:t>
            </a:r>
            <a:r>
              <a:rPr lang="en-US" altLang="ko-KR" sz="1100" dirty="0" err="1">
                <a:latin typeface="나눔고딕" panose="020D0604000000000000" pitchFamily="50" charset="-127"/>
                <a:ea typeface="나눔고딕" panose="020D0604000000000000" pitchFamily="50" charset="-127"/>
              </a:rPr>
              <a:t>ul</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&lt;li&gt;1. </a:t>
            </a:r>
            <a:r>
              <a:rPr lang="ko-KR" altLang="en-US" sz="1100" dirty="0">
                <a:latin typeface="나눔고딕" panose="020D0604000000000000" pitchFamily="50" charset="-127"/>
                <a:ea typeface="나눔고딕" panose="020D0604000000000000" pitchFamily="50" charset="-127"/>
              </a:rPr>
              <a:t>소개</a:t>
            </a:r>
            <a:r>
              <a:rPr lang="en-US" altLang="ko-KR" sz="1100" dirty="0">
                <a:latin typeface="나눔고딕" panose="020D0604000000000000" pitchFamily="50" charset="-127"/>
                <a:ea typeface="나눔고딕" panose="020D0604000000000000" pitchFamily="50" charset="-127"/>
              </a:rPr>
              <a:t>&lt;/li&gt;</a:t>
            </a:r>
          </a:p>
          <a:p>
            <a:r>
              <a:rPr lang="en-US" altLang="ko-KR" sz="1100" dirty="0">
                <a:latin typeface="나눔고딕" panose="020D0604000000000000" pitchFamily="50" charset="-127"/>
                <a:ea typeface="나눔고딕" panose="020D0604000000000000" pitchFamily="50" charset="-127"/>
              </a:rPr>
              <a:t>        		&lt;/</a:t>
            </a:r>
            <a:r>
              <a:rPr lang="en-US" altLang="ko-KR" sz="1100" dirty="0" err="1">
                <a:latin typeface="나눔고딕" panose="020D0604000000000000" pitchFamily="50" charset="-127"/>
                <a:ea typeface="나눔고딕" panose="020D0604000000000000" pitchFamily="50" charset="-127"/>
              </a:rPr>
              <a:t>ul</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&lt;/</a:t>
            </a:r>
            <a:r>
              <a:rPr lang="en-US" altLang="ko-KR" sz="1100" dirty="0" err="1">
                <a:latin typeface="나눔고딕" panose="020D0604000000000000" pitchFamily="50" charset="-127"/>
                <a:ea typeface="나눔고딕" panose="020D0604000000000000" pitchFamily="50" charset="-127"/>
              </a:rPr>
              <a:t>ul</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&lt;</a:t>
            </a:r>
            <a:r>
              <a:rPr lang="en-US" altLang="ko-KR" sz="1100" dirty="0" err="1">
                <a:latin typeface="나눔고딕" panose="020D0604000000000000" pitchFamily="50" charset="-127"/>
                <a:ea typeface="나눔고딕" panose="020D0604000000000000" pitchFamily="50" charset="-127"/>
              </a:rPr>
              <a:t>ul</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&lt;li&gt;2. </a:t>
            </a:r>
            <a:r>
              <a:rPr lang="ko-KR" altLang="en-US" sz="1100" dirty="0">
                <a:latin typeface="나눔고딕" panose="020D0604000000000000" pitchFamily="50" charset="-127"/>
                <a:ea typeface="나눔고딕" panose="020D0604000000000000" pitchFamily="50" charset="-127"/>
              </a:rPr>
              <a:t>관리도구</a:t>
            </a:r>
            <a:r>
              <a:rPr lang="en-US" altLang="ko-KR" sz="1100" dirty="0">
                <a:latin typeface="나눔고딕" panose="020D0604000000000000" pitchFamily="50" charset="-127"/>
                <a:ea typeface="나눔고딕" panose="020D0604000000000000" pitchFamily="50" charset="-127"/>
              </a:rPr>
              <a:t>(Management tool)&lt;/li&gt;</a:t>
            </a:r>
          </a:p>
          <a:p>
            <a:r>
              <a:rPr lang="en-US" altLang="ko-KR" sz="1100" dirty="0">
                <a:latin typeface="나눔고딕" panose="020D0604000000000000" pitchFamily="50" charset="-127"/>
                <a:ea typeface="나눔고딕" panose="020D0604000000000000" pitchFamily="50" charset="-127"/>
              </a:rPr>
              <a:t>        		  &lt;</a:t>
            </a:r>
            <a:r>
              <a:rPr lang="en-US" altLang="ko-KR" sz="1100" dirty="0" err="1">
                <a:latin typeface="나눔고딕" panose="020D0604000000000000" pitchFamily="50" charset="-127"/>
                <a:ea typeface="나눔고딕" panose="020D0604000000000000" pitchFamily="50" charset="-127"/>
              </a:rPr>
              <a:t>ul</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&lt;li&gt;1. </a:t>
            </a:r>
            <a:r>
              <a:rPr lang="ko-KR" altLang="en-US" sz="1100" dirty="0">
                <a:latin typeface="나눔고딕" panose="020D0604000000000000" pitchFamily="50" charset="-127"/>
                <a:ea typeface="나눔고딕" panose="020D0604000000000000" pitchFamily="50" charset="-127"/>
              </a:rPr>
              <a:t>관리 웹</a:t>
            </a:r>
            <a:r>
              <a:rPr lang="en-US" altLang="ko-KR" sz="1100" dirty="0">
                <a:latin typeface="나눔고딕" panose="020D0604000000000000" pitchFamily="50" charset="-127"/>
                <a:ea typeface="나눔고딕" panose="020D0604000000000000" pitchFamily="50" charset="-127"/>
              </a:rPr>
              <a:t>&lt;/li&gt;</a:t>
            </a:r>
          </a:p>
          <a:p>
            <a:r>
              <a:rPr lang="en-US" altLang="ko-KR" sz="1100" dirty="0">
                <a:latin typeface="나눔고딕" panose="020D0604000000000000" pitchFamily="50" charset="-127"/>
                <a:ea typeface="나눔고딕" panose="020D0604000000000000" pitchFamily="50" charset="-127"/>
              </a:rPr>
              <a:t>          			  &lt;</a:t>
            </a:r>
            <a:r>
              <a:rPr lang="en-US" altLang="ko-KR" sz="1100" dirty="0" err="1">
                <a:latin typeface="나눔고딕" panose="020D0604000000000000" pitchFamily="50" charset="-127"/>
                <a:ea typeface="나눔고딕" panose="020D0604000000000000" pitchFamily="50" charset="-127"/>
              </a:rPr>
              <a:t>ul</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&lt;li&gt;</a:t>
            </a:r>
            <a:endParaRPr lang="ko-KR" altLang="en-US" sz="1100" dirty="0">
              <a:latin typeface="나눔고딕" panose="020D0604000000000000" pitchFamily="50" charset="-127"/>
              <a:ea typeface="나눔고딕" panose="020D0604000000000000" pitchFamily="50" charset="-127"/>
            </a:endParaRPr>
          </a:p>
        </p:txBody>
      </p:sp>
      <p:sp>
        <p:nvSpPr>
          <p:cNvPr id="9" name="직사각형 8"/>
          <p:cNvSpPr/>
          <p:nvPr/>
        </p:nvSpPr>
        <p:spPr>
          <a:xfrm>
            <a:off x="4791960" y="1890035"/>
            <a:ext cx="3978720" cy="46101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&lt;a </a:t>
            </a:r>
            <a:r>
              <a:rPr lang="en-US" altLang="ko-KR" sz="1100" dirty="0" err="1">
                <a:latin typeface="나눔고딕" panose="020D0604000000000000" pitchFamily="50" charset="-127"/>
                <a:ea typeface="나눔고딕" panose="020D0604000000000000" pitchFamily="50" charset="-127"/>
              </a:rPr>
              <a:t>href</a:t>
            </a:r>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menuURL</a:t>
            </a:r>
            <a:r>
              <a:rPr lang="en-US" altLang="ko-KR" sz="1100" dirty="0">
                <a:latin typeface="나눔고딕" panose="020D0604000000000000" pitchFamily="50" charset="-127"/>
                <a:ea typeface="나눔고딕" panose="020D0604000000000000" pitchFamily="50" charset="-127"/>
              </a:rPr>
              <a:t>-&gt;</a:t>
            </a:r>
            <a:r>
              <a:rPr lang="en-US" altLang="ko-KR" sz="1100" dirty="0" err="1">
                <a:latin typeface="나눔고딕" panose="020D0604000000000000" pitchFamily="50" charset="-127"/>
                <a:ea typeface="나눔고딕" panose="020D0604000000000000" pitchFamily="50" charset="-127"/>
              </a:rPr>
              <a:t>getManagePosURL</a:t>
            </a:r>
            <a:r>
              <a:rPr lang="en-US" altLang="ko-KR" sz="1100" dirty="0">
                <a:latin typeface="나눔고딕" panose="020D0604000000000000" pitchFamily="50" charset="-127"/>
                <a:ea typeface="나눔고딕" panose="020D0604000000000000" pitchFamily="50" charset="-127"/>
              </a:rPr>
              <a:t>( 0 ); ?&gt;" target="_blank"&gt;</a:t>
            </a:r>
          </a:p>
          <a:p>
            <a:r>
              <a:rPr lang="en-US" altLang="ko-KR" sz="1100" dirty="0">
                <a:latin typeface="나눔고딕" panose="020D0604000000000000" pitchFamily="50" charset="-127"/>
                <a:ea typeface="나눔고딕" panose="020D0604000000000000" pitchFamily="50" charset="-127"/>
              </a:rPr>
              <a:t>          			        &lt;?</a:t>
            </a:r>
            <a:r>
              <a:rPr lang="en-US" altLang="ko-KR" sz="1100" dirty="0" err="1">
                <a:latin typeface="나눔고딕" panose="020D0604000000000000" pitchFamily="50" charset="-127"/>
                <a:ea typeface="나눔고딕" panose="020D0604000000000000" pitchFamily="50" charset="-127"/>
              </a:rPr>
              <a:t>php</a:t>
            </a:r>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menuURL</a:t>
            </a:r>
            <a:r>
              <a:rPr lang="en-US" altLang="ko-KR" sz="1100" dirty="0">
                <a:latin typeface="나눔고딕" panose="020D0604000000000000" pitchFamily="50" charset="-127"/>
                <a:ea typeface="나눔고딕" panose="020D0604000000000000" pitchFamily="50" charset="-127"/>
              </a:rPr>
              <a:t>-&gt;</a:t>
            </a:r>
            <a:r>
              <a:rPr lang="en-US" altLang="ko-KR" sz="1100" dirty="0" err="1">
                <a:latin typeface="나눔고딕" panose="020D0604000000000000" pitchFamily="50" charset="-127"/>
                <a:ea typeface="나눔고딕" panose="020D0604000000000000" pitchFamily="50" charset="-127"/>
              </a:rPr>
              <a:t>getManagePosName</a:t>
            </a:r>
            <a:r>
              <a:rPr lang="en-US" altLang="ko-KR" sz="1100" dirty="0">
                <a:latin typeface="나눔고딕" panose="020D0604000000000000" pitchFamily="50" charset="-127"/>
                <a:ea typeface="나눔고딕" panose="020D0604000000000000" pitchFamily="50" charset="-127"/>
              </a:rPr>
              <a:t>( 0 ); ?&gt;</a:t>
            </a:r>
          </a:p>
          <a:p>
            <a:r>
              <a:rPr lang="en-US" altLang="ko-KR" sz="1100" dirty="0">
                <a:latin typeface="나눔고딕" panose="020D0604000000000000" pitchFamily="50" charset="-127"/>
                <a:ea typeface="나눔고딕" panose="020D0604000000000000" pitchFamily="50" charset="-127"/>
              </a:rPr>
              <a:t>          			      &lt;/a&gt;</a:t>
            </a:r>
          </a:p>
          <a:p>
            <a:r>
              <a:rPr lang="en-US" altLang="ko-KR" sz="1100" dirty="0">
                <a:latin typeface="나눔고딕" panose="020D0604000000000000" pitchFamily="50" charset="-127"/>
                <a:ea typeface="나눔고딕" panose="020D0604000000000000" pitchFamily="50" charset="-127"/>
              </a:rPr>
              <a:t>          			    &lt;/li&gt;</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&lt;li&gt;</a:t>
            </a:r>
          </a:p>
          <a:p>
            <a:r>
              <a:rPr lang="en-US" altLang="ko-KR" sz="1100" dirty="0">
                <a:latin typeface="나눔고딕" panose="020D0604000000000000" pitchFamily="50" charset="-127"/>
                <a:ea typeface="나눔고딕" panose="020D0604000000000000" pitchFamily="50" charset="-127"/>
              </a:rPr>
              <a:t>          			      &lt;a </a:t>
            </a:r>
            <a:r>
              <a:rPr lang="en-US" altLang="ko-KR" sz="1100" dirty="0" err="1">
                <a:latin typeface="나눔고딕" panose="020D0604000000000000" pitchFamily="50" charset="-127"/>
                <a:ea typeface="나눔고딕" panose="020D0604000000000000" pitchFamily="50" charset="-127"/>
              </a:rPr>
              <a:t>href</a:t>
            </a:r>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menuURL</a:t>
            </a:r>
            <a:r>
              <a:rPr lang="en-US" altLang="ko-KR" sz="1100" dirty="0">
                <a:latin typeface="나눔고딕" panose="020D0604000000000000" pitchFamily="50" charset="-127"/>
                <a:ea typeface="나눔고딕" panose="020D0604000000000000" pitchFamily="50" charset="-127"/>
              </a:rPr>
              <a:t>-&gt;</a:t>
            </a:r>
            <a:r>
              <a:rPr lang="en-US" altLang="ko-KR" sz="1100" dirty="0" err="1">
                <a:latin typeface="나눔고딕" panose="020D0604000000000000" pitchFamily="50" charset="-127"/>
                <a:ea typeface="나눔고딕" panose="020D0604000000000000" pitchFamily="50" charset="-127"/>
              </a:rPr>
              <a:t>getManagePosURL</a:t>
            </a:r>
            <a:r>
              <a:rPr lang="en-US" altLang="ko-KR" sz="1100" dirty="0">
                <a:latin typeface="나눔고딕" panose="020D0604000000000000" pitchFamily="50" charset="-127"/>
                <a:ea typeface="나눔고딕" panose="020D0604000000000000" pitchFamily="50" charset="-127"/>
              </a:rPr>
              <a:t>(1); ?&gt;" target="_blank"&gt;</a:t>
            </a:r>
          </a:p>
          <a:p>
            <a:r>
              <a:rPr lang="en-US" altLang="ko-KR" sz="1100" dirty="0">
                <a:latin typeface="나눔고딕" panose="020D0604000000000000" pitchFamily="50" charset="-127"/>
                <a:ea typeface="나눔고딕" panose="020D0604000000000000" pitchFamily="50" charset="-127"/>
              </a:rPr>
              <a:t>          			        &lt;?</a:t>
            </a:r>
            <a:r>
              <a:rPr lang="en-US" altLang="ko-KR" sz="1100" dirty="0" err="1">
                <a:latin typeface="나눔고딕" panose="020D0604000000000000" pitchFamily="50" charset="-127"/>
                <a:ea typeface="나눔고딕" panose="020D0604000000000000" pitchFamily="50" charset="-127"/>
              </a:rPr>
              <a:t>php</a:t>
            </a:r>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menuURL</a:t>
            </a:r>
            <a:r>
              <a:rPr lang="en-US" altLang="ko-KR" sz="1100" dirty="0">
                <a:latin typeface="나눔고딕" panose="020D0604000000000000" pitchFamily="50" charset="-127"/>
                <a:ea typeface="나눔고딕" panose="020D0604000000000000" pitchFamily="50" charset="-127"/>
              </a:rPr>
              <a:t>-&gt;</a:t>
            </a:r>
            <a:r>
              <a:rPr lang="en-US" altLang="ko-KR" sz="1100" dirty="0" err="1">
                <a:latin typeface="나눔고딕" panose="020D0604000000000000" pitchFamily="50" charset="-127"/>
                <a:ea typeface="나눔고딕" panose="020D0604000000000000" pitchFamily="50" charset="-127"/>
              </a:rPr>
              <a:t>getManagePosName</a:t>
            </a:r>
            <a:r>
              <a:rPr lang="en-US" altLang="ko-KR" sz="1100" dirty="0">
                <a:latin typeface="나눔고딕" panose="020D0604000000000000" pitchFamily="50" charset="-127"/>
                <a:ea typeface="나눔고딕" panose="020D0604000000000000" pitchFamily="50" charset="-127"/>
              </a:rPr>
              <a:t>(1); ?&gt;</a:t>
            </a:r>
          </a:p>
          <a:p>
            <a:r>
              <a:rPr lang="en-US" altLang="ko-KR" sz="1100" dirty="0">
                <a:latin typeface="나눔고딕" panose="020D0604000000000000" pitchFamily="50" charset="-127"/>
                <a:ea typeface="나눔고딕" panose="020D0604000000000000" pitchFamily="50" charset="-127"/>
              </a:rPr>
              <a:t>          			      &lt;/a&gt;</a:t>
            </a:r>
          </a:p>
          <a:p>
            <a:r>
              <a:rPr lang="en-US" altLang="ko-KR" sz="1100" dirty="0">
                <a:latin typeface="나눔고딕" panose="020D0604000000000000" pitchFamily="50" charset="-127"/>
                <a:ea typeface="나눔고딕" panose="020D0604000000000000" pitchFamily="50" charset="-127"/>
              </a:rPr>
              <a:t>          			    &lt;/li&gt;</a:t>
            </a:r>
          </a:p>
          <a:p>
            <a:r>
              <a:rPr lang="en-US" altLang="ko-KR" sz="1100" dirty="0">
                <a:latin typeface="나눔고딕" panose="020D0604000000000000" pitchFamily="50" charset="-127"/>
                <a:ea typeface="나눔고딕" panose="020D0604000000000000" pitchFamily="50" charset="-127"/>
              </a:rPr>
              <a:t>        			    &lt;/</a:t>
            </a:r>
            <a:r>
              <a:rPr lang="en-US" altLang="ko-KR" sz="1100" dirty="0" err="1">
                <a:latin typeface="나눔고딕" panose="020D0604000000000000" pitchFamily="50" charset="-127"/>
                <a:ea typeface="나눔고딕" panose="020D0604000000000000" pitchFamily="50" charset="-127"/>
              </a:rPr>
              <a:t>ul</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&lt;li&gt;2. </a:t>
            </a:r>
            <a:r>
              <a:rPr lang="ko-KR" altLang="en-US" sz="1100" dirty="0">
                <a:latin typeface="나눔고딕" panose="020D0604000000000000" pitchFamily="50" charset="-127"/>
                <a:ea typeface="나눔고딕" panose="020D0604000000000000" pitchFamily="50" charset="-127"/>
              </a:rPr>
              <a:t>개발 웹</a:t>
            </a:r>
            <a:r>
              <a:rPr lang="en-US" altLang="ko-KR" sz="1100" dirty="0">
                <a:latin typeface="나눔고딕" panose="020D0604000000000000" pitchFamily="50" charset="-127"/>
                <a:ea typeface="나눔고딕" panose="020D0604000000000000" pitchFamily="50" charset="-127"/>
              </a:rPr>
              <a:t>&lt;/li&gt;</a:t>
            </a:r>
          </a:p>
          <a:p>
            <a:r>
              <a:rPr lang="en-US" altLang="ko-KR" sz="1100" dirty="0">
                <a:latin typeface="나눔고딕" panose="020D0604000000000000" pitchFamily="50" charset="-127"/>
                <a:ea typeface="나눔고딕" panose="020D0604000000000000" pitchFamily="50" charset="-127"/>
              </a:rPr>
              <a:t>        			    &lt;</a:t>
            </a:r>
            <a:r>
              <a:rPr lang="en-US" altLang="ko-KR" sz="1100" dirty="0" err="1">
                <a:latin typeface="나눔고딕" panose="020D0604000000000000" pitchFamily="50" charset="-127"/>
                <a:ea typeface="나눔고딕" panose="020D0604000000000000" pitchFamily="50" charset="-127"/>
              </a:rPr>
              <a:t>ul</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&lt;li&gt;</a:t>
            </a:r>
          </a:p>
          <a:p>
            <a:r>
              <a:rPr lang="en-US" altLang="ko-KR" sz="1100" dirty="0">
                <a:latin typeface="나눔고딕" panose="020D0604000000000000" pitchFamily="50" charset="-127"/>
                <a:ea typeface="나눔고딕" panose="020D0604000000000000" pitchFamily="50" charset="-127"/>
              </a:rPr>
              <a:t>          			      &lt;a </a:t>
            </a:r>
            <a:r>
              <a:rPr lang="en-US" altLang="ko-KR" sz="1100" dirty="0" err="1">
                <a:latin typeface="나눔고딕" panose="020D0604000000000000" pitchFamily="50" charset="-127"/>
                <a:ea typeface="나눔고딕" panose="020D0604000000000000" pitchFamily="50" charset="-127"/>
              </a:rPr>
              <a:t>href</a:t>
            </a:r>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menuURL</a:t>
            </a:r>
            <a:r>
              <a:rPr lang="en-US" altLang="ko-KR" sz="1100" dirty="0">
                <a:latin typeface="나눔고딕" panose="020D0604000000000000" pitchFamily="50" charset="-127"/>
                <a:ea typeface="나눔고딕" panose="020D0604000000000000" pitchFamily="50" charset="-127"/>
              </a:rPr>
              <a:t>-&gt;</a:t>
            </a:r>
            <a:r>
              <a:rPr lang="en-US" altLang="ko-KR" sz="1100" dirty="0" err="1">
                <a:latin typeface="나눔고딕" panose="020D0604000000000000" pitchFamily="50" charset="-127"/>
                <a:ea typeface="나눔고딕" panose="020D0604000000000000" pitchFamily="50" charset="-127"/>
              </a:rPr>
              <a:t>getManagePosURL</a:t>
            </a:r>
            <a:r>
              <a:rPr lang="en-US" altLang="ko-KR" sz="1100" dirty="0">
                <a:latin typeface="나눔고딕" panose="020D0604000000000000" pitchFamily="50" charset="-127"/>
                <a:ea typeface="나눔고딕" panose="020D0604000000000000" pitchFamily="50" charset="-127"/>
              </a:rPr>
              <a:t>(2) ; ?&gt;" target="_blank"&gt;</a:t>
            </a:r>
          </a:p>
          <a:p>
            <a:r>
              <a:rPr lang="en-US" altLang="ko-KR" sz="1100" dirty="0">
                <a:latin typeface="나눔고딕" panose="020D0604000000000000" pitchFamily="50" charset="-127"/>
                <a:ea typeface="나눔고딕" panose="020D0604000000000000" pitchFamily="50" charset="-127"/>
              </a:rPr>
              <a:t>          			        &lt;?</a:t>
            </a:r>
            <a:r>
              <a:rPr lang="en-US" altLang="ko-KR" sz="1100" dirty="0" err="1">
                <a:latin typeface="나눔고딕" panose="020D0604000000000000" pitchFamily="50" charset="-127"/>
                <a:ea typeface="나눔고딕" panose="020D0604000000000000" pitchFamily="50" charset="-127"/>
              </a:rPr>
              <a:t>php</a:t>
            </a:r>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menuURL</a:t>
            </a:r>
            <a:r>
              <a:rPr lang="en-US" altLang="ko-KR" sz="1100" dirty="0">
                <a:latin typeface="나눔고딕" panose="020D0604000000000000" pitchFamily="50" charset="-127"/>
                <a:ea typeface="나눔고딕" panose="020D0604000000000000" pitchFamily="50" charset="-127"/>
              </a:rPr>
              <a:t>-&gt;</a:t>
            </a:r>
            <a:r>
              <a:rPr lang="en-US" altLang="ko-KR" sz="1100" dirty="0" err="1">
                <a:latin typeface="나눔고딕" panose="020D0604000000000000" pitchFamily="50" charset="-127"/>
                <a:ea typeface="나눔고딕" panose="020D0604000000000000" pitchFamily="50" charset="-127"/>
              </a:rPr>
              <a:t>getManagePosName</a:t>
            </a:r>
            <a:r>
              <a:rPr lang="en-US" altLang="ko-KR" sz="1100" dirty="0">
                <a:latin typeface="나눔고딕" panose="020D0604000000000000" pitchFamily="50" charset="-127"/>
                <a:ea typeface="나눔고딕" panose="020D0604000000000000" pitchFamily="50" charset="-127"/>
              </a:rPr>
              <a:t>(2); ?&gt;</a:t>
            </a:r>
          </a:p>
          <a:p>
            <a:r>
              <a:rPr lang="en-US" altLang="ko-KR" sz="1100" dirty="0">
                <a:latin typeface="나눔고딕" panose="020D0604000000000000" pitchFamily="50" charset="-127"/>
                <a:ea typeface="나눔고딕" panose="020D0604000000000000" pitchFamily="50" charset="-127"/>
              </a:rPr>
              <a:t>          			      &lt;/a&gt;</a:t>
            </a:r>
            <a:endParaRPr lang="ko-KR" altLang="en-US" sz="1100" dirty="0">
              <a:latin typeface="나눔고딕" panose="020D0604000000000000" pitchFamily="50" charset="-127"/>
              <a:ea typeface="나눔고딕" panose="020D0604000000000000" pitchFamily="50" charset="-127"/>
            </a:endParaRP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smtClean="0">
                <a:latin typeface="나눔고딕" panose="020D0604000000000000" pitchFamily="50" charset="-127"/>
                <a:ea typeface="나눔고딕" panose="020D0604000000000000" pitchFamily="50" charset="-127"/>
              </a:rPr>
              <a:t>/</a:t>
            </a:r>
            <a:r>
              <a:rPr lang="en-US" altLang="ko-KR" sz="1100" b="1" dirty="0" err="1" smtClean="0">
                <a:latin typeface="나눔고딕" panose="020D0604000000000000" pitchFamily="50" charset="-127"/>
                <a:ea typeface="나눔고딕" panose="020D0604000000000000" pitchFamily="50" charset="-127"/>
              </a:rPr>
              <a:t>index.php</a:t>
            </a:r>
            <a:endParaRPr lang="en-US" altLang="ko-KR" sz="1100" b="1"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9613097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17. [</a:t>
            </a:r>
            <a:r>
              <a:rPr lang="ko-KR" altLang="en-US" b="1" spc="-151" dirty="0" smtClean="0">
                <a:solidFill>
                  <a:srgbClr val="1C314E"/>
                </a:solidFill>
                <a:latin typeface="나눔고딕"/>
                <a:ea typeface="나눔고딕"/>
              </a:rPr>
              <a:t>신규 추가</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URL, </a:t>
            </a:r>
            <a:r>
              <a:rPr lang="ko-KR" altLang="en-US" b="1" spc="-151" dirty="0" smtClean="0">
                <a:solidFill>
                  <a:srgbClr val="1C314E"/>
                </a:solidFill>
                <a:latin typeface="나눔고딕"/>
                <a:ea typeface="나눔고딕"/>
              </a:rPr>
              <a:t>프로토콜</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포트 </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배포 영역 도구 </a:t>
            </a:r>
            <a:r>
              <a:rPr lang="en-US" altLang="ko-KR" b="1" spc="-151" dirty="0" smtClean="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57</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소스코드이다</a:t>
            </a:r>
            <a:r>
              <a:rPr lang="en-US" altLang="ko-KR" sz="1050" dirty="0" smtClean="0">
                <a:latin typeface="나눔고딕" panose="020D0604000000000000" pitchFamily="50" charset="-127"/>
                <a:ea typeface="나눔고딕" panose="020D0604000000000000" pitchFamily="50" charset="-127"/>
              </a:rPr>
              <a:t>.</a:t>
            </a:r>
            <a:endParaRPr lang="en-US" altLang="ko-KR" sz="105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6101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pl-PL" altLang="ko-KR" sz="1100" dirty="0">
                <a:latin typeface="나눔고딕" panose="020D0604000000000000" pitchFamily="50" charset="-127"/>
                <a:ea typeface="나눔고딕" panose="020D0604000000000000" pitchFamily="50" charset="-127"/>
              </a:rPr>
              <a:t>&lt;/li&gt;</a:t>
            </a:r>
          </a:p>
          <a:p>
            <a:r>
              <a:rPr lang="pl-PL" altLang="ko-KR" sz="1100" dirty="0">
                <a:latin typeface="나눔고딕" panose="020D0604000000000000" pitchFamily="50" charset="-127"/>
                <a:ea typeface="나눔고딕" panose="020D0604000000000000" pitchFamily="50" charset="-127"/>
              </a:rPr>
              <a:t>        			    </a:t>
            </a:r>
          </a:p>
          <a:p>
            <a:r>
              <a:rPr lang="pl-PL" altLang="ko-KR" sz="1100" dirty="0">
                <a:latin typeface="나눔고딕" panose="020D0604000000000000" pitchFamily="50" charset="-127"/>
                <a:ea typeface="나눔고딕" panose="020D0604000000000000" pitchFamily="50" charset="-127"/>
              </a:rPr>
              <a:t>          			    &lt;li&gt;</a:t>
            </a:r>
          </a:p>
          <a:p>
            <a:r>
              <a:rPr lang="pl-PL" altLang="ko-KR" sz="1100" dirty="0">
                <a:latin typeface="나눔고딕" panose="020D0604000000000000" pitchFamily="50" charset="-127"/>
                <a:ea typeface="나눔고딕" panose="020D0604000000000000" pitchFamily="50" charset="-127"/>
              </a:rPr>
              <a:t>          			    &lt;/li&gt;</a:t>
            </a:r>
          </a:p>
          <a:p>
            <a:r>
              <a:rPr lang="pl-PL" altLang="ko-KR" sz="1100" dirty="0">
                <a:latin typeface="나눔고딕" panose="020D0604000000000000" pitchFamily="50" charset="-127"/>
                <a:ea typeface="나눔고딕" panose="020D0604000000000000" pitchFamily="50" charset="-127"/>
              </a:rPr>
              <a:t>            		&lt;/ul&gt;</a:t>
            </a:r>
          </a:p>
          <a:p>
            <a:r>
              <a:rPr lang="pl-PL" altLang="ko-KR" sz="1100" dirty="0">
                <a:latin typeface="나눔고딕" panose="020D0604000000000000" pitchFamily="50" charset="-127"/>
                <a:ea typeface="나눔고딕" panose="020D0604000000000000" pitchFamily="50" charset="-127"/>
              </a:rPr>
              <a:t>        		&lt;/ul&gt;</a:t>
            </a:r>
          </a:p>
          <a:p>
            <a:r>
              <a:rPr lang="pl-PL" altLang="ko-KR" sz="1100" dirty="0">
                <a:latin typeface="나눔고딕" panose="020D0604000000000000" pitchFamily="50" charset="-127"/>
                <a:ea typeface="나눔고딕" panose="020D0604000000000000" pitchFamily="50" charset="-127"/>
              </a:rPr>
              <a:t>        	&lt;/ul&gt;</a:t>
            </a:r>
          </a:p>
          <a:p>
            <a:r>
              <a:rPr lang="pl-PL" altLang="ko-KR" sz="1100" dirty="0">
                <a:latin typeface="나눔고딕" panose="020D0604000000000000" pitchFamily="50" charset="-127"/>
                <a:ea typeface="나눔고딕" panose="020D0604000000000000" pitchFamily="50" charset="-127"/>
              </a:rPr>
              <a:t>        	&lt;/span&gt;</a:t>
            </a:r>
          </a:p>
          <a:p>
            <a:r>
              <a:rPr lang="pl-PL" altLang="ko-KR" sz="1100" dirty="0">
                <a:latin typeface="나눔고딕" panose="020D0604000000000000" pitchFamily="50" charset="-127"/>
                <a:ea typeface="나눔고딕" panose="020D0604000000000000" pitchFamily="50" charset="-127"/>
              </a:rPr>
              <a:t>        &lt;/td&gt;</a:t>
            </a:r>
          </a:p>
          <a:p>
            <a:r>
              <a:rPr lang="pl-PL" altLang="ko-KR" sz="1100" dirty="0">
                <a:latin typeface="나눔고딕" panose="020D0604000000000000" pitchFamily="50" charset="-127"/>
                <a:ea typeface="나눔고딕" panose="020D0604000000000000" pitchFamily="50" charset="-127"/>
              </a:rPr>
              <a:t>        &lt;td&gt;</a:t>
            </a:r>
          </a:p>
          <a:p>
            <a:r>
              <a:rPr lang="pl-PL" altLang="ko-KR" sz="1100" dirty="0">
                <a:latin typeface="나눔고딕" panose="020D0604000000000000" pitchFamily="50" charset="-127"/>
                <a:ea typeface="나눔고딕" panose="020D0604000000000000" pitchFamily="50" charset="-127"/>
              </a:rPr>
              <a:t>        &lt;/td</a:t>
            </a:r>
            <a:r>
              <a:rPr lang="pl-PL" altLang="ko-KR" sz="1100" dirty="0" smtClean="0">
                <a:latin typeface="나눔고딕" panose="020D0604000000000000" pitchFamily="50" charset="-127"/>
                <a:ea typeface="나눔고딕" panose="020D0604000000000000" pitchFamily="50" charset="-127"/>
              </a:rPr>
              <a:t>&gt;</a:t>
            </a:r>
            <a:endParaRPr lang="en-US" altLang="ko-KR" sz="1100" dirty="0" smtClean="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tr</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&lt;/table&gt;</a:t>
            </a:r>
          </a:p>
          <a:p>
            <a:endParaRPr lang="ko-KR" altLang="en-US" sz="1100" dirty="0">
              <a:latin typeface="나눔고딕" panose="020D0604000000000000" pitchFamily="50" charset="-127"/>
              <a:ea typeface="나눔고딕" panose="020D0604000000000000" pitchFamily="50" charset="-127"/>
            </a:endParaRPr>
          </a:p>
        </p:txBody>
      </p:sp>
      <p:sp>
        <p:nvSpPr>
          <p:cNvPr id="9" name="직사각형 8"/>
          <p:cNvSpPr/>
          <p:nvPr/>
        </p:nvSpPr>
        <p:spPr>
          <a:xfrm>
            <a:off x="4791960" y="1890035"/>
            <a:ext cx="3978720" cy="46101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&lt;table class="type01"&gt;</a:t>
            </a:r>
          </a:p>
          <a:p>
            <a:r>
              <a:rPr lang="en-US" altLang="ko-KR" sz="1100" dirty="0">
                <a:latin typeface="나눔고딕" panose="020D0604000000000000" pitchFamily="50" charset="-127"/>
                <a:ea typeface="나눔고딕" panose="020D0604000000000000" pitchFamily="50" charset="-127"/>
              </a:rPr>
              <a:t>    &lt;</a:t>
            </a:r>
            <a:r>
              <a:rPr lang="en-US" altLang="ko-KR" sz="1100" dirty="0" err="1">
                <a:latin typeface="나눔고딕" panose="020D0604000000000000" pitchFamily="50" charset="-127"/>
                <a:ea typeface="나눔고딕" panose="020D0604000000000000" pitchFamily="50" charset="-127"/>
              </a:rPr>
              <a:t>tr</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&lt;td&gt;</a:t>
            </a:r>
          </a:p>
          <a:p>
            <a:r>
              <a:rPr lang="en-US" altLang="ko-KR" sz="1100" dirty="0">
                <a:latin typeface="나눔고딕" panose="020D0604000000000000" pitchFamily="50" charset="-127"/>
                <a:ea typeface="나눔고딕" panose="020D0604000000000000" pitchFamily="50" charset="-127"/>
              </a:rPr>
              <a:t>          &lt;div style="text-align:center;font-size:12px;font-weight:bold;"&gt;</a:t>
            </a:r>
          </a:p>
          <a:p>
            <a:r>
              <a:rPr lang="en-US" altLang="ko-KR" sz="1100" dirty="0">
                <a:latin typeface="나눔고딕" panose="020D0604000000000000" pitchFamily="50" charset="-127"/>
                <a:ea typeface="나눔고딕" panose="020D0604000000000000" pitchFamily="50" charset="-127"/>
              </a:rPr>
              <a:t>            &lt;a </a:t>
            </a:r>
            <a:r>
              <a:rPr lang="en-US" altLang="ko-KR" sz="1100" dirty="0" err="1">
                <a:latin typeface="나눔고딕" panose="020D0604000000000000" pitchFamily="50" charset="-127"/>
                <a:ea typeface="나눔고딕" panose="020D0604000000000000" pitchFamily="50" charset="-127"/>
              </a:rPr>
              <a:t>href</a:t>
            </a:r>
            <a:r>
              <a:rPr lang="en-US" altLang="ko-KR" sz="1100" dirty="0">
                <a:latin typeface="나눔고딕" panose="020D0604000000000000" pitchFamily="50" charset="-127"/>
                <a:ea typeface="나눔고딕" panose="020D0604000000000000" pitchFamily="50" charset="-127"/>
              </a:rPr>
              <a:t>="#"&gt;My Blog&lt;/a&gt;</a:t>
            </a:r>
          </a:p>
          <a:p>
            <a:r>
              <a:rPr lang="en-US" altLang="ko-KR" sz="1100" dirty="0">
                <a:latin typeface="나눔고딕" panose="020D0604000000000000" pitchFamily="50" charset="-127"/>
                <a:ea typeface="나눔고딕" panose="020D0604000000000000" pitchFamily="50" charset="-127"/>
              </a:rPr>
              <a:t>          &lt;/div&gt;</a:t>
            </a:r>
          </a:p>
          <a:p>
            <a:r>
              <a:rPr lang="en-US" altLang="ko-KR" sz="1100" dirty="0">
                <a:latin typeface="나눔고딕" panose="020D0604000000000000" pitchFamily="50" charset="-127"/>
                <a:ea typeface="나눔고딕" panose="020D0604000000000000" pitchFamily="50" charset="-127"/>
              </a:rPr>
              <a:t>        &lt;/td&gt;</a:t>
            </a:r>
          </a:p>
          <a:p>
            <a:r>
              <a:rPr lang="en-US" altLang="ko-KR" sz="1100" dirty="0">
                <a:latin typeface="나눔고딕" panose="020D0604000000000000" pitchFamily="50" charset="-127"/>
                <a:ea typeface="나눔고딕" panose="020D0604000000000000" pitchFamily="50" charset="-127"/>
              </a:rPr>
              <a:t>        &lt;td&gt;</a:t>
            </a:r>
          </a:p>
          <a:p>
            <a:r>
              <a:rPr lang="en-US" altLang="ko-KR" sz="1100" dirty="0">
                <a:latin typeface="나눔고딕" panose="020D0604000000000000" pitchFamily="50" charset="-127"/>
                <a:ea typeface="나눔고딕" panose="020D0604000000000000" pitchFamily="50" charset="-127"/>
              </a:rPr>
              <a:t>          &lt;div style="text-align:center;font-size:12px;font-weight:bold;"&gt;</a:t>
            </a:r>
          </a:p>
          <a:p>
            <a:r>
              <a:rPr lang="en-US" altLang="ko-KR" sz="1100" dirty="0">
                <a:latin typeface="나눔고딕" panose="020D0604000000000000" pitchFamily="50" charset="-127"/>
                <a:ea typeface="나눔고딕" panose="020D0604000000000000" pitchFamily="50" charset="-127"/>
              </a:rPr>
              <a:t>            &lt;a </a:t>
            </a:r>
            <a:r>
              <a:rPr lang="en-US" altLang="ko-KR" sz="1100" dirty="0" err="1">
                <a:latin typeface="나눔고딕" panose="020D0604000000000000" pitchFamily="50" charset="-127"/>
                <a:ea typeface="나눔고딕" panose="020D0604000000000000" pitchFamily="50" charset="-127"/>
              </a:rPr>
              <a:t>href</a:t>
            </a:r>
            <a:r>
              <a:rPr lang="en-US" altLang="ko-KR" sz="1100" dirty="0">
                <a:latin typeface="나눔고딕" panose="020D0604000000000000" pitchFamily="50" charset="-127"/>
                <a:ea typeface="나눔고딕" panose="020D0604000000000000" pitchFamily="50" charset="-127"/>
              </a:rPr>
              <a:t>="#"&gt;My Home&lt;/a&gt;</a:t>
            </a:r>
          </a:p>
          <a:p>
            <a:r>
              <a:rPr lang="en-US" altLang="ko-KR" sz="1100" dirty="0">
                <a:latin typeface="나눔고딕" panose="020D0604000000000000" pitchFamily="50" charset="-127"/>
                <a:ea typeface="나눔고딕" panose="020D0604000000000000" pitchFamily="50" charset="-127"/>
              </a:rPr>
              <a:t>          &lt;/div&gt;</a:t>
            </a:r>
          </a:p>
          <a:p>
            <a:r>
              <a:rPr lang="en-US" altLang="ko-KR" sz="1100" dirty="0">
                <a:latin typeface="나눔고딕" panose="020D0604000000000000" pitchFamily="50" charset="-127"/>
                <a:ea typeface="나눔고딕" panose="020D0604000000000000" pitchFamily="50" charset="-127"/>
              </a:rPr>
              <a:t>        &lt;/td&gt;</a:t>
            </a:r>
          </a:p>
          <a:p>
            <a:r>
              <a:rPr lang="en-US" altLang="ko-KR" sz="1100" dirty="0">
                <a:latin typeface="나눔고딕" panose="020D0604000000000000" pitchFamily="50" charset="-127"/>
                <a:ea typeface="나눔고딕" panose="020D0604000000000000" pitchFamily="50" charset="-127"/>
              </a:rPr>
              <a:t>        &lt;td&gt;</a:t>
            </a:r>
          </a:p>
          <a:p>
            <a:r>
              <a:rPr lang="en-US" altLang="ko-KR" sz="1100" dirty="0">
                <a:latin typeface="나눔고딕" panose="020D0604000000000000" pitchFamily="50" charset="-127"/>
                <a:ea typeface="나눔고딕" panose="020D0604000000000000" pitchFamily="50" charset="-127"/>
              </a:rPr>
              <a:t>          &lt;div style="text-align:center;font-size:12px;font-weight:bold;"&gt;</a:t>
            </a:r>
          </a:p>
          <a:p>
            <a:r>
              <a:rPr lang="en-US" altLang="ko-KR" sz="1100" dirty="0">
                <a:latin typeface="나눔고딕" panose="020D0604000000000000" pitchFamily="50" charset="-127"/>
                <a:ea typeface="나눔고딕" panose="020D0604000000000000" pitchFamily="50" charset="-127"/>
              </a:rPr>
              <a:t>            &lt;a </a:t>
            </a:r>
            <a:r>
              <a:rPr lang="en-US" altLang="ko-KR" sz="1100" dirty="0" err="1">
                <a:latin typeface="나눔고딕" panose="020D0604000000000000" pitchFamily="50" charset="-127"/>
                <a:ea typeface="나눔고딕" panose="020D0604000000000000" pitchFamily="50" charset="-127"/>
              </a:rPr>
              <a:t>href</a:t>
            </a:r>
            <a:r>
              <a:rPr lang="en-US" altLang="ko-KR" sz="1100" dirty="0">
                <a:latin typeface="나눔고딕" panose="020D0604000000000000" pitchFamily="50" charset="-127"/>
                <a:ea typeface="나눔고딕" panose="020D0604000000000000" pitchFamily="50" charset="-127"/>
              </a:rPr>
              <a:t>="#"&gt;My Favorite Links&lt;/a&gt;</a:t>
            </a:r>
          </a:p>
          <a:p>
            <a:r>
              <a:rPr lang="en-US" altLang="ko-KR" sz="1100" dirty="0">
                <a:latin typeface="나눔고딕" panose="020D0604000000000000" pitchFamily="50" charset="-127"/>
                <a:ea typeface="나눔고딕" panose="020D0604000000000000" pitchFamily="50" charset="-127"/>
              </a:rPr>
              <a:t>          &lt;/div&gt;</a:t>
            </a:r>
          </a:p>
          <a:p>
            <a:r>
              <a:rPr lang="en-US" altLang="ko-KR" sz="1100" dirty="0">
                <a:latin typeface="나눔고딕" panose="020D0604000000000000" pitchFamily="50" charset="-127"/>
                <a:ea typeface="나눔고딕" panose="020D0604000000000000" pitchFamily="50" charset="-127"/>
              </a:rPr>
              <a:t>        &lt;/td&gt;</a:t>
            </a:r>
          </a:p>
          <a:p>
            <a:r>
              <a:rPr lang="en-US" altLang="ko-KR" sz="1100" dirty="0">
                <a:latin typeface="나눔고딕" panose="020D0604000000000000" pitchFamily="50" charset="-127"/>
                <a:ea typeface="나눔고딕" panose="020D0604000000000000" pitchFamily="50" charset="-127"/>
              </a:rPr>
              <a:t>    &lt;/</a:t>
            </a:r>
            <a:r>
              <a:rPr lang="en-US" altLang="ko-KR" sz="1100" dirty="0" err="1">
                <a:latin typeface="나눔고딕" panose="020D0604000000000000" pitchFamily="50" charset="-127"/>
                <a:ea typeface="나눔고딕" panose="020D0604000000000000" pitchFamily="50" charset="-127"/>
              </a:rPr>
              <a:t>tr</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&lt;/table&gt;</a:t>
            </a:r>
            <a:endParaRPr lang="ko-KR" altLang="en-US" sz="1100" dirty="0">
              <a:latin typeface="나눔고딕" panose="020D0604000000000000" pitchFamily="50" charset="-127"/>
              <a:ea typeface="나눔고딕" panose="020D0604000000000000" pitchFamily="50" charset="-127"/>
            </a:endParaRP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smtClean="0">
                <a:latin typeface="나눔고딕" panose="020D0604000000000000" pitchFamily="50" charset="-127"/>
                <a:ea typeface="나눔고딕" panose="020D0604000000000000" pitchFamily="50" charset="-127"/>
              </a:rPr>
              <a:t>/</a:t>
            </a:r>
            <a:r>
              <a:rPr lang="en-US" altLang="ko-KR" sz="1100" b="1" dirty="0" err="1" smtClean="0">
                <a:latin typeface="나눔고딕" panose="020D0604000000000000" pitchFamily="50" charset="-127"/>
                <a:ea typeface="나눔고딕" panose="020D0604000000000000" pitchFamily="50" charset="-127"/>
              </a:rPr>
              <a:t>index.php</a:t>
            </a:r>
            <a:endParaRPr lang="en-US" altLang="ko-KR" sz="1100" b="1"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0916624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17. [</a:t>
            </a:r>
            <a:r>
              <a:rPr lang="ko-KR" altLang="en-US" b="1" spc="-151" dirty="0" smtClean="0">
                <a:solidFill>
                  <a:srgbClr val="1C314E"/>
                </a:solidFill>
                <a:latin typeface="나눔고딕"/>
                <a:ea typeface="나눔고딕"/>
              </a:rPr>
              <a:t>신규 추가</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URL, </a:t>
            </a:r>
            <a:r>
              <a:rPr lang="ko-KR" altLang="en-US" b="1" spc="-151" dirty="0" smtClean="0">
                <a:solidFill>
                  <a:srgbClr val="1C314E"/>
                </a:solidFill>
                <a:latin typeface="나눔고딕"/>
                <a:ea typeface="나눔고딕"/>
              </a:rPr>
              <a:t>프로토콜</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포트 </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배포 영역 도구 </a:t>
            </a:r>
            <a:r>
              <a:rPr lang="en-US" altLang="ko-KR" b="1" spc="-151" dirty="0" smtClean="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58</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소스코드이다</a:t>
            </a:r>
            <a:r>
              <a:rPr lang="en-US" altLang="ko-KR" sz="1050" dirty="0" smtClean="0">
                <a:latin typeface="나눔고딕" panose="020D0604000000000000" pitchFamily="50" charset="-127"/>
                <a:ea typeface="나눔고딕" panose="020D0604000000000000" pitchFamily="50" charset="-127"/>
              </a:rPr>
              <a:t>.</a:t>
            </a:r>
            <a:endParaRPr lang="en-US" altLang="ko-KR" sz="105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6101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pl-PL" altLang="ko-KR" sz="1100" dirty="0">
                <a:latin typeface="나눔고딕" panose="020D0604000000000000" pitchFamily="50" charset="-127"/>
                <a:ea typeface="나눔고딕" panose="020D0604000000000000" pitchFamily="50" charset="-127"/>
              </a:rPr>
              <a:t>&lt;table class="type01"&gt;</a:t>
            </a:r>
          </a:p>
          <a:p>
            <a:r>
              <a:rPr lang="pl-PL" altLang="ko-KR" sz="1100" dirty="0">
                <a:latin typeface="나눔고딕" panose="020D0604000000000000" pitchFamily="50" charset="-127"/>
                <a:ea typeface="나눔고딕" panose="020D0604000000000000" pitchFamily="50" charset="-127"/>
              </a:rPr>
              <a:t>    &lt;tr&gt;</a:t>
            </a:r>
          </a:p>
          <a:p>
            <a:r>
              <a:rPr lang="pl-PL" altLang="ko-KR" sz="1100" dirty="0">
                <a:latin typeface="나눔고딕" panose="020D0604000000000000" pitchFamily="50" charset="-127"/>
                <a:ea typeface="나눔고딕" panose="020D0604000000000000" pitchFamily="50" charset="-127"/>
              </a:rPr>
              <a:t>        &lt;td&gt;</a:t>
            </a:r>
          </a:p>
          <a:p>
            <a:r>
              <a:rPr lang="pl-PL" altLang="ko-KR" sz="1100" dirty="0">
                <a:latin typeface="나눔고딕" panose="020D0604000000000000" pitchFamily="50" charset="-127"/>
                <a:ea typeface="나눔고딕" panose="020D0604000000000000" pitchFamily="50" charset="-127"/>
              </a:rPr>
              <a:t>        &lt;div style="text-align:center;font-size:12px;"&gt;</a:t>
            </a:r>
          </a:p>
          <a:p>
            <a:r>
              <a:rPr lang="pl-PL" altLang="ko-KR" sz="1100" dirty="0">
                <a:latin typeface="나눔고딕" panose="020D0604000000000000" pitchFamily="50" charset="-127"/>
                <a:ea typeface="나눔고딕" panose="020D0604000000000000" pitchFamily="50" charset="-127"/>
              </a:rPr>
              <a:t>          Copyright&amp;copy;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a:t>
            </a:r>
            <a:r>
              <a:rPr lang="pl-PL" altLang="ko-KR" sz="1100" dirty="0">
                <a:latin typeface="나눔고딕" panose="020D0604000000000000" pitchFamily="50" charset="-127"/>
                <a:ea typeface="나눔고딕" panose="020D0604000000000000" pitchFamily="50" charset="-127"/>
              </a:rPr>
              <a:t>Dodo)</a:t>
            </a:r>
          </a:p>
          <a:p>
            <a:r>
              <a:rPr lang="pl-PL" altLang="ko-KR" sz="1100" dirty="0">
                <a:latin typeface="나눔고딕" panose="020D0604000000000000" pitchFamily="50" charset="-127"/>
                <a:ea typeface="나눔고딕" panose="020D0604000000000000" pitchFamily="50" charset="-127"/>
              </a:rPr>
              <a:t>          &lt;br&gt;</a:t>
            </a:r>
          </a:p>
          <a:p>
            <a:r>
              <a:rPr lang="pl-PL"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해당 사이트는 사용자의 익명을 보장합니다</a:t>
            </a:r>
            <a:r>
              <a:rPr lang="en-US" altLang="ko-KR" sz="1100" dirty="0">
                <a:latin typeface="나눔고딕" panose="020D0604000000000000" pitchFamily="50" charset="-127"/>
                <a:ea typeface="나눔고딕" panose="020D0604000000000000" pitchFamily="50" charset="-127"/>
              </a:rPr>
              <a:t>.(</a:t>
            </a:r>
            <a:r>
              <a:rPr lang="pl-PL" altLang="ko-KR" sz="1100" dirty="0">
                <a:latin typeface="나눔고딕" panose="020D0604000000000000" pitchFamily="50" charset="-127"/>
                <a:ea typeface="나눔고딕" panose="020D0604000000000000" pitchFamily="50" charset="-127"/>
              </a:rPr>
              <a:t>The site guarantees the user's anonymity.)</a:t>
            </a:r>
          </a:p>
          <a:p>
            <a:r>
              <a:rPr lang="pl-PL" altLang="ko-KR" sz="1100" dirty="0">
                <a:latin typeface="나눔고딕" panose="020D0604000000000000" pitchFamily="50" charset="-127"/>
                <a:ea typeface="나눔고딕" panose="020D0604000000000000" pitchFamily="50" charset="-127"/>
              </a:rPr>
              <a:t>        &lt;/div&gt;</a:t>
            </a:r>
          </a:p>
          <a:p>
            <a:r>
              <a:rPr lang="pl-PL" altLang="ko-KR" sz="1100" dirty="0">
                <a:latin typeface="나눔고딕" panose="020D0604000000000000" pitchFamily="50" charset="-127"/>
                <a:ea typeface="나눔고딕" panose="020D0604000000000000" pitchFamily="50" charset="-127"/>
              </a:rPr>
              <a:t>        &lt;/td&gt;</a:t>
            </a:r>
          </a:p>
          <a:p>
            <a:r>
              <a:rPr lang="pl-PL" altLang="ko-KR" sz="1100" dirty="0">
                <a:latin typeface="나눔고딕" panose="020D0604000000000000" pitchFamily="50" charset="-127"/>
                <a:ea typeface="나눔고딕" panose="020D0604000000000000" pitchFamily="50" charset="-127"/>
              </a:rPr>
              <a:t>    &lt;/tr&gt;</a:t>
            </a:r>
          </a:p>
          <a:p>
            <a:r>
              <a:rPr lang="pl-PL" altLang="ko-KR" sz="1100" dirty="0">
                <a:latin typeface="나눔고딕" panose="020D0604000000000000" pitchFamily="50" charset="-127"/>
                <a:ea typeface="나눔고딕" panose="020D0604000000000000" pitchFamily="50" charset="-127"/>
              </a:rPr>
              <a:t>&lt;/table&gt;</a:t>
            </a:r>
          </a:p>
          <a:p>
            <a:endParaRPr lang="pl-PL" altLang="ko-KR" sz="1100" dirty="0">
              <a:latin typeface="나눔고딕" panose="020D0604000000000000" pitchFamily="50" charset="-127"/>
              <a:ea typeface="나눔고딕" panose="020D0604000000000000" pitchFamily="50" charset="-127"/>
            </a:endParaRPr>
          </a:p>
          <a:p>
            <a:r>
              <a:rPr lang="pl-PL" altLang="ko-KR" sz="1100" dirty="0">
                <a:latin typeface="나눔고딕" panose="020D0604000000000000" pitchFamily="50" charset="-127"/>
                <a:ea typeface="나눔고딕" panose="020D0604000000000000" pitchFamily="50" charset="-127"/>
              </a:rPr>
              <a:t>&lt;/body&gt;</a:t>
            </a:r>
          </a:p>
          <a:p>
            <a:r>
              <a:rPr lang="pl-PL" altLang="ko-KR" sz="1100" dirty="0">
                <a:latin typeface="나눔고딕" panose="020D0604000000000000" pitchFamily="50" charset="-127"/>
                <a:ea typeface="나눔고딕" panose="020D0604000000000000" pitchFamily="50" charset="-127"/>
              </a:rPr>
              <a:t>&lt;/html&gt;</a:t>
            </a:r>
            <a:endParaRPr lang="ko-KR" altLang="en-US" sz="1100" dirty="0">
              <a:latin typeface="나눔고딕" panose="020D0604000000000000" pitchFamily="50" charset="-127"/>
              <a:ea typeface="나눔고딕" panose="020D0604000000000000" pitchFamily="50" charset="-127"/>
            </a:endParaRP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smtClean="0">
                <a:latin typeface="나눔고딕" panose="020D0604000000000000" pitchFamily="50" charset="-127"/>
                <a:ea typeface="나눔고딕" panose="020D0604000000000000" pitchFamily="50" charset="-127"/>
              </a:rPr>
              <a:t>/</a:t>
            </a:r>
            <a:r>
              <a:rPr lang="en-US" altLang="ko-KR" sz="1100" b="1" dirty="0" err="1" smtClean="0">
                <a:latin typeface="나눔고딕" panose="020D0604000000000000" pitchFamily="50" charset="-127"/>
                <a:ea typeface="나눔고딕" panose="020D0604000000000000" pitchFamily="50" charset="-127"/>
              </a:rPr>
              <a:t>index.php</a:t>
            </a:r>
            <a:endParaRPr lang="en-US" altLang="ko-KR" sz="1100" b="1"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5217595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17. [</a:t>
            </a:r>
            <a:r>
              <a:rPr lang="ko-KR" altLang="en-US" b="1" spc="-151" dirty="0" smtClean="0">
                <a:solidFill>
                  <a:srgbClr val="1C314E"/>
                </a:solidFill>
                <a:latin typeface="나눔고딕"/>
                <a:ea typeface="나눔고딕"/>
              </a:rPr>
              <a:t>신규 추가</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URL, </a:t>
            </a:r>
            <a:r>
              <a:rPr lang="ko-KR" altLang="en-US" b="1" spc="-151" dirty="0" smtClean="0">
                <a:solidFill>
                  <a:srgbClr val="1C314E"/>
                </a:solidFill>
                <a:latin typeface="나눔고딕"/>
                <a:ea typeface="나눔고딕"/>
              </a:rPr>
              <a:t>프로토콜</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포트 </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배포 영역 도구 </a:t>
            </a:r>
            <a:r>
              <a:rPr lang="en-US" altLang="ko-KR" b="1" spc="-151" dirty="0" smtClean="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59</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소스코드이다</a:t>
            </a:r>
            <a:r>
              <a:rPr lang="en-US" altLang="ko-KR" sz="1050" dirty="0" smtClean="0">
                <a:latin typeface="나눔고딕" panose="020D0604000000000000" pitchFamily="50" charset="-127"/>
                <a:ea typeface="나눔고딕" panose="020D0604000000000000" pitchFamily="50" charset="-127"/>
              </a:rPr>
              <a:t>.</a:t>
            </a:r>
            <a:endParaRPr lang="en-US" altLang="ko-KR" sz="105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pl-PL" altLang="ko-KR" sz="1100" dirty="0">
              <a:latin typeface="나눔고딕" panose="020D0604000000000000" pitchFamily="50" charset="-127"/>
              <a:ea typeface="나눔고딕" panose="020D0604000000000000" pitchFamily="50" charset="-127"/>
            </a:endParaRPr>
          </a:p>
          <a:p>
            <a:r>
              <a:rPr lang="pl-PL" altLang="ko-KR" sz="1100" dirty="0">
                <a:latin typeface="나눔고딕" panose="020D0604000000000000" pitchFamily="50" charset="-127"/>
                <a:ea typeface="나눔고딕" panose="020D0604000000000000" pitchFamily="50" charset="-127"/>
              </a:rPr>
              <a:t>    body{</a:t>
            </a:r>
          </a:p>
          <a:p>
            <a:r>
              <a:rPr lang="pl-PL" altLang="ko-KR" sz="1100" dirty="0">
                <a:latin typeface="나눔고딕" panose="020D0604000000000000" pitchFamily="50" charset="-127"/>
                <a:ea typeface="나눔고딕" panose="020D0604000000000000" pitchFamily="50" charset="-127"/>
              </a:rPr>
              <a:t>      font-family:'Nanum Gothic';</a:t>
            </a:r>
          </a:p>
          <a:p>
            <a:r>
              <a:rPr lang="pl-PL" altLang="ko-KR" sz="1100" dirty="0">
                <a:latin typeface="나눔고딕" panose="020D0604000000000000" pitchFamily="50" charset="-127"/>
                <a:ea typeface="나눔고딕" panose="020D0604000000000000" pitchFamily="50" charset="-127"/>
              </a:rPr>
              <a:t>      background-color:#e2e2e2;</a:t>
            </a:r>
          </a:p>
          <a:p>
            <a:r>
              <a:rPr lang="pl-PL" altLang="ko-KR" sz="1100" dirty="0">
                <a:latin typeface="나눔고딕" panose="020D0604000000000000" pitchFamily="50" charset="-127"/>
                <a:ea typeface="나눔고딕" panose="020D0604000000000000" pitchFamily="50" charset="-127"/>
              </a:rPr>
              <a:t>    }</a:t>
            </a:r>
          </a:p>
          <a:p>
            <a:r>
              <a:rPr lang="pl-PL" altLang="ko-KR" sz="1100" dirty="0">
                <a:latin typeface="나눔고딕" panose="020D0604000000000000" pitchFamily="50" charset="-127"/>
                <a:ea typeface="나눔고딕" panose="020D0604000000000000" pitchFamily="50" charset="-127"/>
              </a:rPr>
              <a:t>    </a:t>
            </a:r>
          </a:p>
          <a:p>
            <a:r>
              <a:rPr lang="pl-PL" altLang="ko-KR" sz="1100" dirty="0">
                <a:latin typeface="나눔고딕" panose="020D0604000000000000" pitchFamily="50" charset="-127"/>
                <a:ea typeface="나눔고딕" panose="020D0604000000000000" pitchFamily="50" charset="-127"/>
              </a:rPr>
              <a:t>    </a:t>
            </a:r>
          </a:p>
          <a:p>
            <a:r>
              <a:rPr lang="pl-PL" altLang="ko-KR" sz="1100" dirty="0">
                <a:latin typeface="나눔고딕" panose="020D0604000000000000" pitchFamily="50" charset="-127"/>
                <a:ea typeface="나눔고딕" panose="020D0604000000000000" pitchFamily="50" charset="-127"/>
              </a:rPr>
              <a:t>    .usr_font_12{</a:t>
            </a:r>
          </a:p>
          <a:p>
            <a:r>
              <a:rPr lang="pl-PL" altLang="ko-KR" sz="1100" dirty="0">
                <a:latin typeface="나눔고딕" panose="020D0604000000000000" pitchFamily="50" charset="-127"/>
                <a:ea typeface="나눔고딕" panose="020D0604000000000000" pitchFamily="50" charset="-127"/>
              </a:rPr>
              <a:t>      font-size: 12px;</a:t>
            </a:r>
          </a:p>
          <a:p>
            <a:r>
              <a:rPr lang="pl-PL" altLang="ko-KR" sz="1100" dirty="0">
                <a:latin typeface="나눔고딕" panose="020D0604000000000000" pitchFamily="50" charset="-127"/>
                <a:ea typeface="나눔고딕" panose="020D0604000000000000" pitchFamily="50" charset="-127"/>
              </a:rPr>
              <a:t>    </a:t>
            </a:r>
          </a:p>
          <a:p>
            <a:r>
              <a:rPr lang="pl-PL" altLang="ko-KR" sz="1100" dirty="0">
                <a:latin typeface="나눔고딕" panose="020D0604000000000000" pitchFamily="50" charset="-127"/>
                <a:ea typeface="나눔고딕" panose="020D0604000000000000" pitchFamily="50" charset="-127"/>
              </a:rPr>
              <a:t>    }</a:t>
            </a:r>
          </a:p>
          <a:p>
            <a:endParaRPr lang="pl-PL" altLang="ko-KR" sz="1100" dirty="0">
              <a:latin typeface="나눔고딕" panose="020D0604000000000000" pitchFamily="50" charset="-127"/>
              <a:ea typeface="나눔고딕" panose="020D0604000000000000" pitchFamily="50" charset="-127"/>
            </a:endParaRPr>
          </a:p>
          <a:p>
            <a:r>
              <a:rPr lang="pl-PL" altLang="ko-KR" sz="1100" dirty="0">
                <a:latin typeface="나눔고딕" panose="020D0604000000000000" pitchFamily="50" charset="-127"/>
                <a:ea typeface="나눔고딕" panose="020D0604000000000000" pitchFamily="50" charset="-127"/>
              </a:rPr>
              <a:t>    table.type01 {</a:t>
            </a:r>
          </a:p>
          <a:p>
            <a:r>
              <a:rPr lang="pl-PL" altLang="ko-KR" sz="1100" dirty="0">
                <a:latin typeface="나눔고딕" panose="020D0604000000000000" pitchFamily="50" charset="-127"/>
                <a:ea typeface="나눔고딕" panose="020D0604000000000000" pitchFamily="50" charset="-127"/>
              </a:rPr>
              <a:t>      background-color:#fff;</a:t>
            </a:r>
          </a:p>
          <a:p>
            <a:r>
              <a:rPr lang="pl-PL" altLang="ko-KR" sz="1100" dirty="0">
                <a:latin typeface="나눔고딕" panose="020D0604000000000000" pitchFamily="50" charset="-127"/>
                <a:ea typeface="나눔고딕" panose="020D0604000000000000" pitchFamily="50" charset="-127"/>
              </a:rPr>
              <a:t>      border-collapse: collapse;</a:t>
            </a:r>
          </a:p>
          <a:p>
            <a:r>
              <a:rPr lang="pl-PL" altLang="ko-KR" sz="1100" dirty="0">
                <a:latin typeface="나눔고딕" panose="020D0604000000000000" pitchFamily="50" charset="-127"/>
                <a:ea typeface="나눔고딕" panose="020D0604000000000000" pitchFamily="50" charset="-127"/>
              </a:rPr>
              <a:t>      text-align: left;</a:t>
            </a:r>
          </a:p>
          <a:p>
            <a:r>
              <a:rPr lang="pl-PL" altLang="ko-KR" sz="1100" dirty="0">
                <a:latin typeface="나눔고딕" panose="020D0604000000000000" pitchFamily="50" charset="-127"/>
                <a:ea typeface="나눔고딕" panose="020D0604000000000000" pitchFamily="50" charset="-127"/>
              </a:rPr>
              <a:t>      line-height: 1.5;</a:t>
            </a:r>
          </a:p>
          <a:p>
            <a:r>
              <a:rPr lang="pl-PL" altLang="ko-KR" sz="1100" dirty="0">
                <a:latin typeface="나눔고딕" panose="020D0604000000000000" pitchFamily="50" charset="-127"/>
                <a:ea typeface="나눔고딕" panose="020D0604000000000000" pitchFamily="50" charset="-127"/>
              </a:rPr>
              <a:t>      width:98%;</a:t>
            </a:r>
          </a:p>
          <a:p>
            <a:r>
              <a:rPr lang="pl-PL" altLang="ko-KR" sz="1100" dirty="0">
                <a:latin typeface="나눔고딕" panose="020D0604000000000000" pitchFamily="50" charset="-127"/>
                <a:ea typeface="나눔고딕" panose="020D0604000000000000" pitchFamily="50" charset="-127"/>
              </a:rPr>
              <a:t>      margin : 20px 10px;</a:t>
            </a:r>
          </a:p>
          <a:p>
            <a:r>
              <a:rPr lang="pl-PL" altLang="ko-KR" sz="1100" dirty="0">
                <a:latin typeface="나눔고딕" panose="020D0604000000000000" pitchFamily="50" charset="-127"/>
                <a:ea typeface="나눔고딕" panose="020D0604000000000000" pitchFamily="50" charset="-127"/>
              </a:rPr>
              <a:t>    </a:t>
            </a:r>
            <a:r>
              <a:rPr lang="pl-PL" altLang="ko-KR" sz="1100" dirty="0" smtClean="0">
                <a:latin typeface="나눔고딕" panose="020D0604000000000000" pitchFamily="50" charset="-127"/>
                <a:ea typeface="나눔고딕" panose="020D0604000000000000" pitchFamily="50" charset="-127"/>
              </a:rPr>
              <a:t>}</a:t>
            </a:r>
            <a:endParaRPr lang="pl-PL" altLang="ko-KR" sz="1100" dirty="0">
              <a:latin typeface="나눔고딕" panose="020D0604000000000000" pitchFamily="50" charset="-127"/>
              <a:ea typeface="나눔고딕" panose="020D0604000000000000" pitchFamily="50" charset="-127"/>
            </a:endParaRP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smtClean="0">
                <a:latin typeface="나눔고딕" panose="020D0604000000000000" pitchFamily="50" charset="-127"/>
                <a:ea typeface="나눔고딕" panose="020D0604000000000000" pitchFamily="50" charset="-127"/>
              </a:rPr>
              <a:t>/</a:t>
            </a:r>
            <a:r>
              <a:rPr lang="en-US" altLang="ko-KR" sz="1100" b="1" dirty="0" err="1" smtClean="0">
                <a:latin typeface="나눔고딕" panose="020D0604000000000000" pitchFamily="50" charset="-127"/>
                <a:ea typeface="나눔고딕" panose="020D0604000000000000" pitchFamily="50" charset="-127"/>
              </a:rPr>
              <a:t>css</a:t>
            </a:r>
            <a:r>
              <a:rPr lang="en-US" altLang="ko-KR" sz="1100" b="1" dirty="0" smtClean="0">
                <a:latin typeface="나눔고딕" panose="020D0604000000000000" pitchFamily="50" charset="-127"/>
                <a:ea typeface="나눔고딕" panose="020D0604000000000000" pitchFamily="50" charset="-127"/>
              </a:rPr>
              <a:t>/style.css</a:t>
            </a:r>
            <a:endParaRPr lang="en-US" altLang="ko-KR" sz="1100" b="1" dirty="0" smtClean="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pl-PL" altLang="ko-KR" sz="1100" dirty="0" smtClean="0">
                <a:latin typeface="나눔고딕" panose="020D0604000000000000" pitchFamily="50" charset="-127"/>
                <a:ea typeface="나눔고딕" panose="020D0604000000000000" pitchFamily="50" charset="-127"/>
              </a:rPr>
              <a:t>    </a:t>
            </a:r>
            <a:r>
              <a:rPr lang="pl-PL" altLang="ko-KR" sz="1100" dirty="0">
                <a:latin typeface="나눔고딕" panose="020D0604000000000000" pitchFamily="50" charset="-127"/>
                <a:ea typeface="나눔고딕" panose="020D0604000000000000" pitchFamily="50" charset="-127"/>
              </a:rPr>
              <a:t>table.type01 th {</a:t>
            </a:r>
          </a:p>
          <a:p>
            <a:r>
              <a:rPr lang="pl-PL" altLang="ko-KR" sz="1100" dirty="0">
                <a:latin typeface="나눔고딕" panose="020D0604000000000000" pitchFamily="50" charset="-127"/>
                <a:ea typeface="나눔고딕" panose="020D0604000000000000" pitchFamily="50" charset="-127"/>
              </a:rPr>
              <a:t>      width: 150px;</a:t>
            </a:r>
          </a:p>
          <a:p>
            <a:r>
              <a:rPr lang="pl-PL" altLang="ko-KR" sz="1100" dirty="0">
                <a:latin typeface="나눔고딕" panose="020D0604000000000000" pitchFamily="50" charset="-127"/>
                <a:ea typeface="나눔고딕" panose="020D0604000000000000" pitchFamily="50" charset="-127"/>
              </a:rPr>
              <a:t>      padding: 10px;</a:t>
            </a:r>
          </a:p>
          <a:p>
            <a:r>
              <a:rPr lang="pl-PL" altLang="ko-KR" sz="1100" dirty="0">
                <a:latin typeface="나눔고딕" panose="020D0604000000000000" pitchFamily="50" charset="-127"/>
                <a:ea typeface="나눔고딕" panose="020D0604000000000000" pitchFamily="50" charset="-127"/>
              </a:rPr>
              <a:t>      font-weight: bold;</a:t>
            </a:r>
          </a:p>
          <a:p>
            <a:r>
              <a:rPr lang="pl-PL" altLang="ko-KR" sz="1100" dirty="0">
                <a:latin typeface="나눔고딕" panose="020D0604000000000000" pitchFamily="50" charset="-127"/>
                <a:ea typeface="나눔고딕" panose="020D0604000000000000" pitchFamily="50" charset="-127"/>
              </a:rPr>
              <a:t>      vertical-align: top;</a:t>
            </a:r>
          </a:p>
          <a:p>
            <a:r>
              <a:rPr lang="pl-PL" altLang="ko-KR" sz="1100" dirty="0">
                <a:latin typeface="나눔고딕" panose="020D0604000000000000" pitchFamily="50" charset="-127"/>
                <a:ea typeface="나눔고딕" panose="020D0604000000000000" pitchFamily="50" charset="-127"/>
              </a:rPr>
              <a:t>      border: 1px solid #ccc;</a:t>
            </a:r>
          </a:p>
          <a:p>
            <a:r>
              <a:rPr lang="pl-PL" altLang="ko-KR" sz="1100" dirty="0">
                <a:latin typeface="나눔고딕" panose="020D0604000000000000" pitchFamily="50" charset="-127"/>
                <a:ea typeface="나눔고딕" panose="020D0604000000000000" pitchFamily="50" charset="-127"/>
              </a:rPr>
              <a:t>    </a:t>
            </a:r>
            <a:r>
              <a:rPr lang="pl-PL"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a:p>
            <a:endParaRPr lang="pl-PL" altLang="ko-KR" sz="1100" dirty="0">
              <a:latin typeface="나눔고딕" panose="020D0604000000000000" pitchFamily="50" charset="-127"/>
              <a:ea typeface="나눔고딕" panose="020D0604000000000000" pitchFamily="50" charset="-127"/>
            </a:endParaRPr>
          </a:p>
          <a:p>
            <a:r>
              <a:rPr lang="pl-PL" altLang="ko-KR" sz="1100" dirty="0">
                <a:latin typeface="나눔고딕" panose="020D0604000000000000" pitchFamily="50" charset="-127"/>
                <a:ea typeface="나눔고딕" panose="020D0604000000000000" pitchFamily="50" charset="-127"/>
              </a:rPr>
              <a:t>    table.type01 td {</a:t>
            </a:r>
          </a:p>
          <a:p>
            <a:r>
              <a:rPr lang="pl-PL" altLang="ko-KR" sz="1100" dirty="0">
                <a:latin typeface="나눔고딕" panose="020D0604000000000000" pitchFamily="50" charset="-127"/>
                <a:ea typeface="나눔고딕" panose="020D0604000000000000" pitchFamily="50" charset="-127"/>
              </a:rPr>
              <a:t>      padding: 10px;</a:t>
            </a:r>
          </a:p>
          <a:p>
            <a:r>
              <a:rPr lang="pl-PL" altLang="ko-KR" sz="1100" dirty="0">
                <a:latin typeface="나눔고딕" panose="020D0604000000000000" pitchFamily="50" charset="-127"/>
                <a:ea typeface="나눔고딕" panose="020D0604000000000000" pitchFamily="50" charset="-127"/>
              </a:rPr>
              <a:t>      vertical-align: top;</a:t>
            </a:r>
          </a:p>
          <a:p>
            <a:r>
              <a:rPr lang="pl-PL" altLang="ko-KR" sz="1100" dirty="0">
                <a:latin typeface="나눔고딕" panose="020D0604000000000000" pitchFamily="50" charset="-127"/>
                <a:ea typeface="나눔고딕" panose="020D0604000000000000" pitchFamily="50" charset="-127"/>
              </a:rPr>
              <a:t>      border: 1px solid #ccc;</a:t>
            </a:r>
          </a:p>
          <a:p>
            <a:r>
              <a:rPr lang="pl-PL" altLang="ko-KR" sz="1100" dirty="0">
                <a:latin typeface="나눔고딕" panose="020D0604000000000000" pitchFamily="50" charset="-127"/>
                <a:ea typeface="나눔고딕" panose="020D0604000000000000" pitchFamily="50" charset="-127"/>
              </a:rPr>
              <a:t>    }</a:t>
            </a:r>
          </a:p>
          <a:p>
            <a:endParaRPr lang="pl-PL" altLang="ko-KR" sz="1100" dirty="0">
              <a:latin typeface="나눔고딕" panose="020D0604000000000000" pitchFamily="50" charset="-127"/>
              <a:ea typeface="나눔고딕" panose="020D0604000000000000" pitchFamily="50" charset="-127"/>
            </a:endParaRPr>
          </a:p>
          <a:p>
            <a:r>
              <a:rPr lang="pl-PL" altLang="ko-KR" sz="1100" dirty="0">
                <a:latin typeface="나눔고딕" panose="020D0604000000000000" pitchFamily="50" charset="-127"/>
                <a:ea typeface="나눔고딕" panose="020D0604000000000000" pitchFamily="50" charset="-127"/>
              </a:rPr>
              <a:t>    a:link { </a:t>
            </a:r>
          </a:p>
          <a:p>
            <a:r>
              <a:rPr lang="pl-PL" altLang="ko-KR" sz="1100" dirty="0">
                <a:latin typeface="나눔고딕" panose="020D0604000000000000" pitchFamily="50" charset="-127"/>
                <a:ea typeface="나눔고딕" panose="020D0604000000000000" pitchFamily="50" charset="-127"/>
              </a:rPr>
              <a:t>	color: red; </a:t>
            </a:r>
          </a:p>
          <a:p>
            <a:r>
              <a:rPr lang="pl-PL" altLang="ko-KR" sz="1100" dirty="0">
                <a:latin typeface="나눔고딕" panose="020D0604000000000000" pitchFamily="50" charset="-127"/>
                <a:ea typeface="나눔고딕" panose="020D0604000000000000" pitchFamily="50" charset="-127"/>
              </a:rPr>
              <a:t>	text-decoration: none;</a:t>
            </a:r>
          </a:p>
          <a:p>
            <a:r>
              <a:rPr lang="pl-PL" altLang="ko-KR" sz="1100" dirty="0">
                <a:latin typeface="나눔고딕" panose="020D0604000000000000" pitchFamily="50" charset="-127"/>
                <a:ea typeface="나눔고딕" panose="020D0604000000000000" pitchFamily="50" charset="-127"/>
              </a:rPr>
              <a:t>    }</a:t>
            </a:r>
          </a:p>
          <a:p>
            <a:r>
              <a:rPr lang="pl-PL" altLang="ko-KR" sz="1100" dirty="0">
                <a:latin typeface="나눔고딕" panose="020D0604000000000000" pitchFamily="50" charset="-127"/>
                <a:ea typeface="나눔고딕" panose="020D0604000000000000" pitchFamily="50" charset="-127"/>
              </a:rPr>
              <a:t>    a:visited { </a:t>
            </a:r>
          </a:p>
          <a:p>
            <a:r>
              <a:rPr lang="pl-PL" altLang="ko-KR" sz="1100" dirty="0">
                <a:latin typeface="나눔고딕" panose="020D0604000000000000" pitchFamily="50" charset="-127"/>
                <a:ea typeface="나눔고딕" panose="020D0604000000000000" pitchFamily="50" charset="-127"/>
              </a:rPr>
              <a:t>	color: black; </a:t>
            </a:r>
          </a:p>
          <a:p>
            <a:r>
              <a:rPr lang="pl-PL" altLang="ko-KR" sz="1100" dirty="0">
                <a:latin typeface="나눔고딕" panose="020D0604000000000000" pitchFamily="50" charset="-127"/>
                <a:ea typeface="나눔고딕" panose="020D0604000000000000" pitchFamily="50" charset="-127"/>
              </a:rPr>
              <a:t>	text-decoration: none;</a:t>
            </a:r>
          </a:p>
          <a:p>
            <a:r>
              <a:rPr lang="pl-PL" altLang="ko-KR" sz="1100" dirty="0">
                <a:latin typeface="나눔고딕" panose="020D0604000000000000" pitchFamily="50" charset="-127"/>
                <a:ea typeface="나눔고딕" panose="020D0604000000000000" pitchFamily="50" charset="-127"/>
              </a:rPr>
              <a:t>    }</a:t>
            </a:r>
          </a:p>
          <a:p>
            <a:r>
              <a:rPr lang="pl-PL" altLang="ko-KR" sz="1100" dirty="0">
                <a:latin typeface="나눔고딕" panose="020D0604000000000000" pitchFamily="50" charset="-127"/>
                <a:ea typeface="나눔고딕" panose="020D0604000000000000" pitchFamily="50" charset="-127"/>
              </a:rPr>
              <a:t>    a:hover { </a:t>
            </a:r>
          </a:p>
          <a:p>
            <a:r>
              <a:rPr lang="pl-PL" altLang="ko-KR" sz="1100" dirty="0">
                <a:latin typeface="나눔고딕" panose="020D0604000000000000" pitchFamily="50" charset="-127"/>
                <a:ea typeface="나눔고딕" panose="020D0604000000000000" pitchFamily="50" charset="-127"/>
              </a:rPr>
              <a:t>	color: blue; </a:t>
            </a:r>
          </a:p>
          <a:p>
            <a:r>
              <a:rPr lang="pl-PL" altLang="ko-KR" sz="1100" dirty="0">
                <a:latin typeface="나눔고딕" panose="020D0604000000000000" pitchFamily="50" charset="-127"/>
                <a:ea typeface="나눔고딕" panose="020D0604000000000000" pitchFamily="50" charset="-127"/>
              </a:rPr>
              <a:t>	text-decoration: </a:t>
            </a:r>
          </a:p>
          <a:p>
            <a:r>
              <a:rPr lang="pl-PL" altLang="ko-KR" sz="1100" dirty="0">
                <a:latin typeface="나눔고딕" panose="020D0604000000000000" pitchFamily="50" charset="-127"/>
                <a:ea typeface="나눔고딕" panose="020D0604000000000000" pitchFamily="50" charset="-127"/>
              </a:rPr>
              <a:t>	underline;</a:t>
            </a:r>
          </a:p>
          <a:p>
            <a:r>
              <a:rPr lang="pl-PL" altLang="ko-KR" sz="1100" dirty="0">
                <a:latin typeface="나눔고딕" panose="020D0604000000000000" pitchFamily="50" charset="-127"/>
                <a:ea typeface="나눔고딕" panose="020D0604000000000000" pitchFamily="50" charset="-127"/>
              </a:rPr>
              <a:t>    }</a:t>
            </a:r>
          </a:p>
        </p:txBody>
      </p:sp>
    </p:spTree>
    <p:extLst>
      <p:ext uri="{BB962C8B-B14F-4D97-AF65-F5344CB8AC3E}">
        <p14:creationId xmlns:p14="http://schemas.microsoft.com/office/powerpoint/2010/main" val="354219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5"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6"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3. [</a:t>
            </a:r>
            <a:r>
              <a:rPr lang="ko-KR" altLang="en-US" b="1" spc="-151" dirty="0" smtClean="0">
                <a:solidFill>
                  <a:srgbClr val="1C314E"/>
                </a:solidFill>
                <a:latin typeface="나눔고딕"/>
                <a:ea typeface="나눔고딕"/>
              </a:rPr>
              <a:t>안내사항</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빙하가 녹고 있어요</a:t>
            </a:r>
            <a:r>
              <a:rPr lang="en-US" altLang="ko-KR" b="1" spc="-151" dirty="0" smtClean="0">
                <a:solidFill>
                  <a:srgbClr val="1C314E"/>
                </a:solidFill>
                <a:latin typeface="나눔고딕"/>
                <a:ea typeface="나눔고딕"/>
              </a:rPr>
              <a:t> (</a:t>
            </a:r>
            <a:r>
              <a:rPr lang="en-US" altLang="ko-KR" b="1" spc="-151" dirty="0">
                <a:solidFill>
                  <a:srgbClr val="1C314E"/>
                </a:solidFill>
                <a:latin typeface="나눔고딕"/>
                <a:ea typeface="나눔고딕"/>
              </a:rPr>
              <a:t>2021-04-07</a:t>
            </a:r>
            <a:r>
              <a:rPr lang="en-US" altLang="ko-KR" b="1" spc="-151" dirty="0" smtClean="0">
                <a:solidFill>
                  <a:srgbClr val="1C314E"/>
                </a:solidFill>
                <a:latin typeface="나눔고딕"/>
                <a:ea typeface="나눔고딕"/>
              </a:rPr>
              <a:t>)</a:t>
            </a:r>
            <a:endParaRPr lang="en-US" altLang="ko-KR" b="1" spc="-1" dirty="0">
              <a:latin typeface="나눔고딕"/>
            </a:endParaRPr>
          </a:p>
        </p:txBody>
      </p:sp>
      <p:sp>
        <p:nvSpPr>
          <p:cNvPr id="7"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6</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8" name="CustomShape 5"/>
          <p:cNvSpPr/>
          <p:nvPr/>
        </p:nvSpPr>
        <p:spPr>
          <a:xfrm>
            <a:off x="364680" y="1170939"/>
            <a:ext cx="8470080" cy="429262"/>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r>
              <a:rPr lang="ko-KR" altLang="en-US" sz="1050" dirty="0" smtClean="0">
                <a:latin typeface="나눔고딕" panose="020D0604000000000000" pitchFamily="50" charset="-127"/>
                <a:ea typeface="나눔고딕" panose="020D0604000000000000" pitchFamily="50" charset="-127"/>
              </a:rPr>
              <a:t>인간의 작은 </a:t>
            </a:r>
            <a:r>
              <a:rPr lang="en-US" altLang="ko-KR" sz="1050" dirty="0" smtClean="0">
                <a:latin typeface="나눔고딕" panose="020D0604000000000000" pitchFamily="50" charset="-127"/>
                <a:ea typeface="나눔고딕" panose="020D0604000000000000" pitchFamily="50" charset="-127"/>
              </a:rPr>
              <a:t>“</a:t>
            </a:r>
            <a:r>
              <a:rPr lang="ko-KR" altLang="en-US" sz="1050" dirty="0" smtClean="0">
                <a:latin typeface="나눔고딕" panose="020D0604000000000000" pitchFamily="50" charset="-127"/>
                <a:ea typeface="나눔고딕" panose="020D0604000000000000" pitchFamily="50" charset="-127"/>
              </a:rPr>
              <a:t>욕심</a:t>
            </a:r>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욕구</a:t>
            </a:r>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욕망</a:t>
            </a:r>
            <a:r>
              <a:rPr lang="en-US" altLang="ko-KR" sz="1050" dirty="0" smtClean="0">
                <a:latin typeface="나눔고딕" panose="020D0604000000000000" pitchFamily="50" charset="-127"/>
                <a:ea typeface="나눔고딕" panose="020D0604000000000000" pitchFamily="50" charset="-127"/>
              </a:rPr>
              <a:t>”</a:t>
            </a:r>
            <a:r>
              <a:rPr lang="ko-KR" altLang="en-US" sz="1050" dirty="0" smtClean="0">
                <a:latin typeface="나눔고딕" panose="020D0604000000000000" pitchFamily="50" charset="-127"/>
                <a:ea typeface="나눔고딕" panose="020D0604000000000000" pitchFamily="50" charset="-127"/>
              </a:rPr>
              <a:t>으로 인하여 빙하가 녹고 있다</a:t>
            </a:r>
            <a:r>
              <a:rPr lang="en-US" altLang="ko-KR" sz="1050" dirty="0" smtClean="0">
                <a:latin typeface="나눔고딕" panose="020D0604000000000000" pitchFamily="50" charset="-127"/>
                <a:ea typeface="나눔고딕" panose="020D0604000000000000" pitchFamily="50" charset="-127"/>
              </a:rPr>
              <a:t>.</a:t>
            </a:r>
          </a:p>
          <a:p>
            <a:r>
              <a:rPr lang="en-US" altLang="ko-KR" sz="1050" dirty="0">
                <a:latin typeface="나눔고딕" panose="020D0604000000000000" pitchFamily="50" charset="-127"/>
                <a:ea typeface="나눔고딕" panose="020D0604000000000000" pitchFamily="50" charset="-127"/>
              </a:rPr>
              <a:t>The glaciers are melting because of the little “greedy”, “desire” and “desire” of humans.</a:t>
            </a:r>
            <a:endParaRPr lang="en-US" altLang="ko-KR" sz="1050" dirty="0" smtClean="0">
              <a:latin typeface="나눔고딕" panose="020D0604000000000000" pitchFamily="50" charset="-127"/>
              <a:ea typeface="나눔고딕" panose="020D0604000000000000" pitchFamily="50" charset="-127"/>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80" y="1693336"/>
            <a:ext cx="4412199" cy="2599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131" y="3987270"/>
            <a:ext cx="4740547" cy="2417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직사각형 11"/>
          <p:cNvSpPr/>
          <p:nvPr/>
        </p:nvSpPr>
        <p:spPr>
          <a:xfrm>
            <a:off x="5503960" y="2277533"/>
            <a:ext cx="2776280" cy="81703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ko-KR" altLang="en-US" sz="1400" b="1" dirty="0">
                <a:latin typeface="나눔고딕" panose="020D0604000000000000" pitchFamily="50" charset="-127"/>
                <a:ea typeface="나눔고딕" panose="020D0604000000000000" pitchFamily="50" charset="-127"/>
              </a:rPr>
              <a:t>지구를 지켜주세요</a:t>
            </a:r>
            <a:r>
              <a:rPr lang="en-US" altLang="ko-KR" sz="1400" b="1" dirty="0" smtClean="0">
                <a:latin typeface="나눔고딕" panose="020D0604000000000000" pitchFamily="50" charset="-127"/>
                <a:ea typeface="나눔고딕" panose="020D0604000000000000" pitchFamily="50" charset="-127"/>
              </a:rPr>
              <a:t>.</a:t>
            </a:r>
          </a:p>
          <a:p>
            <a:pPr algn="ctr"/>
            <a:r>
              <a:rPr lang="en-US" altLang="ko-KR" sz="1400" b="1" dirty="0" smtClean="0">
                <a:latin typeface="나눔고딕" panose="020D0604000000000000" pitchFamily="50" charset="-127"/>
                <a:ea typeface="나눔고딕" panose="020D0604000000000000" pitchFamily="50" charset="-127"/>
              </a:rPr>
              <a:t>(</a:t>
            </a:r>
            <a:r>
              <a:rPr lang="en-US" altLang="ko-KR" sz="1400" b="1" dirty="0" err="1">
                <a:latin typeface="나눔고딕" panose="020D0604000000000000" pitchFamily="50" charset="-127"/>
                <a:ea typeface="나눔고딕" panose="020D0604000000000000" pitchFamily="50" charset="-127"/>
              </a:rPr>
              <a:t>jiguleul</a:t>
            </a:r>
            <a:r>
              <a:rPr lang="en-US" altLang="ko-KR" sz="1400" b="1" dirty="0">
                <a:latin typeface="나눔고딕" panose="020D0604000000000000" pitchFamily="50" charset="-127"/>
                <a:ea typeface="나눔고딕" panose="020D0604000000000000" pitchFamily="50" charset="-127"/>
              </a:rPr>
              <a:t> </a:t>
            </a:r>
            <a:r>
              <a:rPr lang="en-US" altLang="ko-KR" sz="1400" b="1" dirty="0" err="1">
                <a:latin typeface="나눔고딕" panose="020D0604000000000000" pitchFamily="50" charset="-127"/>
                <a:ea typeface="나눔고딕" panose="020D0604000000000000" pitchFamily="50" charset="-127"/>
              </a:rPr>
              <a:t>jikyeojuseyo</a:t>
            </a:r>
            <a:r>
              <a:rPr lang="en-US" altLang="ko-KR" sz="1400" b="1" dirty="0">
                <a:latin typeface="나눔고딕" panose="020D0604000000000000" pitchFamily="50" charset="-127"/>
                <a:ea typeface="나눔고딕" panose="020D0604000000000000" pitchFamily="50" charset="-127"/>
              </a:rPr>
              <a:t>.)</a:t>
            </a:r>
            <a:br>
              <a:rPr lang="en-US" altLang="ko-KR" sz="1400" b="1" dirty="0">
                <a:latin typeface="나눔고딕" panose="020D0604000000000000" pitchFamily="50" charset="-127"/>
                <a:ea typeface="나눔고딕" panose="020D0604000000000000" pitchFamily="50" charset="-127"/>
              </a:rPr>
            </a:br>
            <a:r>
              <a:rPr lang="en-US" altLang="ko-KR" sz="1400" b="1" dirty="0">
                <a:latin typeface="나눔고딕" panose="020D0604000000000000" pitchFamily="50" charset="-127"/>
                <a:ea typeface="나눔고딕" panose="020D0604000000000000" pitchFamily="50" charset="-127"/>
              </a:rPr>
              <a:t>Please protect the Earth.</a:t>
            </a:r>
          </a:p>
        </p:txBody>
      </p:sp>
    </p:spTree>
    <p:extLst>
      <p:ext uri="{BB962C8B-B14F-4D97-AF65-F5344CB8AC3E}">
        <p14:creationId xmlns:p14="http://schemas.microsoft.com/office/powerpoint/2010/main" val="8890780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17. [</a:t>
            </a:r>
            <a:r>
              <a:rPr lang="ko-KR" altLang="en-US" b="1" spc="-151" dirty="0" smtClean="0">
                <a:solidFill>
                  <a:srgbClr val="1C314E"/>
                </a:solidFill>
                <a:latin typeface="나눔고딕"/>
                <a:ea typeface="나눔고딕"/>
              </a:rPr>
              <a:t>신규 추가</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URL, </a:t>
            </a:r>
            <a:r>
              <a:rPr lang="ko-KR" altLang="en-US" b="1" spc="-151" dirty="0" smtClean="0">
                <a:solidFill>
                  <a:srgbClr val="1C314E"/>
                </a:solidFill>
                <a:latin typeface="나눔고딕"/>
                <a:ea typeface="나눔고딕"/>
              </a:rPr>
              <a:t>프로토콜</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포트 </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배포 영역 도구 </a:t>
            </a:r>
            <a:r>
              <a:rPr lang="en-US" altLang="ko-KR" b="1" spc="-151" dirty="0" smtClean="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60</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소스코드이다</a:t>
            </a:r>
            <a:r>
              <a:rPr lang="en-US" altLang="ko-KR" sz="1050" dirty="0" smtClean="0">
                <a:latin typeface="나눔고딕" panose="020D0604000000000000" pitchFamily="50" charset="-127"/>
                <a:ea typeface="나눔고딕" panose="020D0604000000000000" pitchFamily="50" charset="-127"/>
              </a:rPr>
              <a:t>.</a:t>
            </a:r>
            <a:endParaRPr lang="en-US" altLang="ko-KR" sz="105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pl-PL" altLang="ko-KR" sz="1100" dirty="0">
                <a:latin typeface="나눔고딕" panose="020D0604000000000000" pitchFamily="50" charset="-127"/>
                <a:ea typeface="나눔고딕" panose="020D0604000000000000" pitchFamily="50" charset="-127"/>
              </a:rPr>
              <a:t>&lt;?php</a:t>
            </a:r>
          </a:p>
          <a:p>
            <a:endParaRPr lang="pl-PL" altLang="ko-KR" sz="1100" dirty="0">
              <a:latin typeface="나눔고딕" panose="020D0604000000000000" pitchFamily="50" charset="-127"/>
              <a:ea typeface="나눔고딕" panose="020D0604000000000000" pitchFamily="50" charset="-127"/>
            </a:endParaRPr>
          </a:p>
          <a:p>
            <a:r>
              <a:rPr lang="pl-PL" altLang="ko-KR" sz="1100" dirty="0">
                <a:latin typeface="나눔고딕" panose="020D0604000000000000" pitchFamily="50" charset="-127"/>
                <a:ea typeface="나눔고딕" panose="020D0604000000000000" pitchFamily="50" charset="-127"/>
              </a:rPr>
              <a:t>/*</a:t>
            </a:r>
          </a:p>
          <a:p>
            <a:r>
              <a:rPr lang="pl-PL"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주제</a:t>
            </a:r>
            <a:r>
              <a:rPr lang="en-US" altLang="ko-KR" sz="1100" dirty="0">
                <a:latin typeface="나눔고딕" panose="020D0604000000000000" pitchFamily="50" charset="-127"/>
                <a:ea typeface="나눔고딕" panose="020D0604000000000000" pitchFamily="50" charset="-127"/>
              </a:rPr>
              <a:t>(</a:t>
            </a:r>
            <a:r>
              <a:rPr lang="pl-PL" altLang="ko-KR" sz="1100" dirty="0">
                <a:latin typeface="나눔고딕" panose="020D0604000000000000" pitchFamily="50" charset="-127"/>
                <a:ea typeface="나눔고딕" panose="020D0604000000000000" pitchFamily="50" charset="-127"/>
              </a:rPr>
              <a:t>Subject): </a:t>
            </a:r>
            <a:r>
              <a:rPr lang="ko-KR" altLang="en-US" sz="1100" dirty="0">
                <a:latin typeface="나눔고딕" panose="020D0604000000000000" pitchFamily="50" charset="-127"/>
                <a:ea typeface="나눔고딕" panose="020D0604000000000000" pitchFamily="50" charset="-127"/>
              </a:rPr>
              <a:t>공통 영역 불러오기 </a:t>
            </a:r>
            <a:r>
              <a:rPr lang="en-US" altLang="ko-KR" sz="1100" dirty="0">
                <a:latin typeface="나눔고딕" panose="020D0604000000000000" pitchFamily="50" charset="-127"/>
                <a:ea typeface="나눔고딕" panose="020D0604000000000000" pitchFamily="50" charset="-127"/>
              </a:rPr>
              <a:t>- </a:t>
            </a:r>
            <a:r>
              <a:rPr lang="pl-PL" altLang="ko-KR" sz="1100" dirty="0">
                <a:latin typeface="나눔고딕" panose="020D0604000000000000" pitchFamily="50" charset="-127"/>
                <a:ea typeface="나눔고딕" panose="020D0604000000000000" pitchFamily="50" charset="-127"/>
              </a:rPr>
              <a:t>URL </a:t>
            </a:r>
            <a:r>
              <a:rPr lang="ko-KR" altLang="en-US" sz="1100" dirty="0">
                <a:latin typeface="나눔고딕" panose="020D0604000000000000" pitchFamily="50" charset="-127"/>
                <a:ea typeface="나눔고딕" panose="020D0604000000000000" pitchFamily="50" charset="-127"/>
              </a:rPr>
              <a:t>생성도구</a:t>
            </a:r>
          </a:p>
          <a:p>
            <a:r>
              <a:rPr lang="ko-KR" altLang="en-US" sz="1100" dirty="0">
                <a:latin typeface="나눔고딕" panose="020D0604000000000000" pitchFamily="50" charset="-127"/>
                <a:ea typeface="나눔고딕" panose="020D0604000000000000" pitchFamily="50" charset="-127"/>
              </a:rPr>
              <a:t>  작성자</a:t>
            </a:r>
            <a:r>
              <a:rPr lang="en-US" altLang="ko-KR" sz="1100" dirty="0">
                <a:latin typeface="나눔고딕" panose="020D0604000000000000" pitchFamily="50" charset="-127"/>
                <a:ea typeface="나눔고딕" panose="020D0604000000000000" pitchFamily="50" charset="-127"/>
              </a:rPr>
              <a:t>(</a:t>
            </a:r>
            <a:r>
              <a:rPr lang="pl-PL" altLang="ko-KR" sz="1100" dirty="0">
                <a:latin typeface="나눔고딕" panose="020D0604000000000000" pitchFamily="50" charset="-127"/>
                <a:ea typeface="나눔고딕" panose="020D0604000000000000" pitchFamily="50" charset="-127"/>
              </a:rPr>
              <a:t>Author):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a:t>
            </a:r>
            <a:r>
              <a:rPr lang="pl-PL" altLang="ko-KR" sz="1100" dirty="0">
                <a:latin typeface="나눔고딕" panose="020D0604000000000000" pitchFamily="50" charset="-127"/>
                <a:ea typeface="나눔고딕" panose="020D0604000000000000" pitchFamily="50" charset="-127"/>
              </a:rPr>
              <a:t>Dodo)</a:t>
            </a:r>
          </a:p>
          <a:p>
            <a:r>
              <a:rPr lang="pl-PL"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파일명</a:t>
            </a:r>
            <a:r>
              <a:rPr lang="en-US" altLang="ko-KR" sz="1100" dirty="0">
                <a:latin typeface="나눔고딕" panose="020D0604000000000000" pitchFamily="50" charset="-127"/>
                <a:ea typeface="나눔고딕" panose="020D0604000000000000" pitchFamily="50" charset="-127"/>
              </a:rPr>
              <a:t>(</a:t>
            </a:r>
            <a:r>
              <a:rPr lang="pl-PL" altLang="ko-KR" sz="1100" dirty="0">
                <a:latin typeface="나눔고딕" panose="020D0604000000000000" pitchFamily="50" charset="-127"/>
                <a:ea typeface="나눔고딕" panose="020D0604000000000000" pitchFamily="50" charset="-127"/>
              </a:rPr>
              <a:t>Filename): common/incManageURL.php</a:t>
            </a:r>
          </a:p>
          <a:p>
            <a:r>
              <a:rPr lang="pl-PL"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라이선스</a:t>
            </a:r>
            <a:r>
              <a:rPr lang="en-US" altLang="ko-KR" sz="1100" dirty="0">
                <a:latin typeface="나눔고딕" panose="020D0604000000000000" pitchFamily="50" charset="-127"/>
                <a:ea typeface="나눔고딕" panose="020D0604000000000000" pitchFamily="50" charset="-127"/>
              </a:rPr>
              <a:t>(</a:t>
            </a:r>
            <a:r>
              <a:rPr lang="pl-PL" altLang="ko-KR" sz="1100" dirty="0">
                <a:latin typeface="나눔고딕" panose="020D0604000000000000" pitchFamily="50" charset="-127"/>
                <a:ea typeface="나눔고딕" panose="020D0604000000000000" pitchFamily="50" charset="-127"/>
              </a:rPr>
              <a:t>License): Apache Licence v2.0</a:t>
            </a:r>
          </a:p>
          <a:p>
            <a:r>
              <a:rPr lang="pl-PL"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비고</a:t>
            </a:r>
            <a:r>
              <a:rPr lang="en-US" altLang="ko-KR" sz="1100" dirty="0">
                <a:latin typeface="나눔고딕" panose="020D0604000000000000" pitchFamily="50" charset="-127"/>
                <a:ea typeface="나눔고딕" panose="020D0604000000000000" pitchFamily="50" charset="-127"/>
              </a:rPr>
              <a:t>(</a:t>
            </a:r>
            <a:r>
              <a:rPr lang="pl-PL" altLang="ko-KR" sz="1100" dirty="0">
                <a:latin typeface="나눔고딕" panose="020D0604000000000000" pitchFamily="50" charset="-127"/>
                <a:ea typeface="나눔고딕" panose="020D0604000000000000" pitchFamily="50" charset="-127"/>
              </a:rPr>
              <a:t>Description):</a:t>
            </a:r>
          </a:p>
          <a:p>
            <a:r>
              <a:rPr lang="pl-PL" altLang="ko-KR" sz="1100" dirty="0">
                <a:latin typeface="나눔고딕" panose="020D0604000000000000" pitchFamily="50" charset="-127"/>
                <a:ea typeface="나눔고딕" panose="020D0604000000000000" pitchFamily="50" charset="-127"/>
              </a:rPr>
              <a:t>  1. </a:t>
            </a:r>
            <a:r>
              <a:rPr lang="ko-KR" altLang="en-US" sz="1100" dirty="0">
                <a:latin typeface="나눔고딕" panose="020D0604000000000000" pitchFamily="50" charset="-127"/>
                <a:ea typeface="나눔고딕" panose="020D0604000000000000" pitchFamily="50" charset="-127"/>
              </a:rPr>
              <a:t>최초 작성</a:t>
            </a:r>
            <a:r>
              <a:rPr lang="en-US" altLang="ko-KR" sz="1100" dirty="0">
                <a:latin typeface="나눔고딕" panose="020D0604000000000000" pitchFamily="50" charset="-127"/>
                <a:ea typeface="나눔고딕" panose="020D0604000000000000" pitchFamily="50" charset="-127"/>
              </a:rPr>
              <a:t>(</a:t>
            </a:r>
            <a:r>
              <a:rPr lang="pl-PL" altLang="ko-KR" sz="1100" dirty="0">
                <a:latin typeface="나눔고딕" panose="020D0604000000000000" pitchFamily="50" charset="-127"/>
                <a:ea typeface="나눔고딕" panose="020D0604000000000000" pitchFamily="50" charset="-127"/>
              </a:rPr>
              <a:t>Write First),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a:t>
            </a:r>
            <a:r>
              <a:rPr lang="pl-PL" altLang="ko-KR" sz="1100" dirty="0">
                <a:latin typeface="나눔고딕" panose="020D0604000000000000" pitchFamily="50" charset="-127"/>
                <a:ea typeface="나눔고딕" panose="020D0604000000000000" pitchFamily="50" charset="-127"/>
              </a:rPr>
              <a:t>Dodo), 2021-04-09.</a:t>
            </a:r>
          </a:p>
          <a:p>
            <a:endParaRPr lang="pl-PL" altLang="ko-KR" sz="1100" dirty="0">
              <a:latin typeface="나눔고딕" panose="020D0604000000000000" pitchFamily="50" charset="-127"/>
              <a:ea typeface="나눔고딕" panose="020D0604000000000000" pitchFamily="50" charset="-127"/>
            </a:endParaRPr>
          </a:p>
          <a:p>
            <a:r>
              <a:rPr lang="pl-PL" altLang="ko-KR" sz="1100" dirty="0">
                <a:latin typeface="나눔고딕" panose="020D0604000000000000" pitchFamily="50" charset="-127"/>
                <a:ea typeface="나눔고딕" panose="020D0604000000000000" pitchFamily="50" charset="-127"/>
              </a:rPr>
              <a:t>*/</a:t>
            </a:r>
          </a:p>
          <a:p>
            <a:endParaRPr lang="pl-PL" altLang="ko-KR" sz="1100" dirty="0">
              <a:latin typeface="나눔고딕" panose="020D0604000000000000" pitchFamily="50" charset="-127"/>
              <a:ea typeface="나눔고딕" panose="020D0604000000000000" pitchFamily="50" charset="-127"/>
            </a:endParaRPr>
          </a:p>
          <a:p>
            <a:r>
              <a:rPr lang="pl-PL" altLang="ko-KR" sz="1100" dirty="0">
                <a:latin typeface="나눔고딕" panose="020D0604000000000000" pitchFamily="50" charset="-127"/>
                <a:ea typeface="나눔고딕" panose="020D0604000000000000" pitchFamily="50" charset="-127"/>
              </a:rPr>
              <a:t>  include_once $usrPath . "/" . "createManageURL.php";</a:t>
            </a:r>
          </a:p>
          <a:p>
            <a:r>
              <a:rPr lang="pl-PL" altLang="ko-KR" sz="1100" dirty="0">
                <a:latin typeface="나눔고딕" panose="020D0604000000000000" pitchFamily="50" charset="-127"/>
                <a:ea typeface="나눔고딕" panose="020D0604000000000000" pitchFamily="50" charset="-127"/>
              </a:rPr>
              <a:t>  include_once $usrPath . "/" . "configManageURL.php";</a:t>
            </a:r>
          </a:p>
          <a:p>
            <a:endParaRPr lang="pl-PL" altLang="ko-KR" sz="1100" dirty="0">
              <a:latin typeface="나눔고딕" panose="020D0604000000000000" pitchFamily="50" charset="-127"/>
              <a:ea typeface="나눔고딕" panose="020D0604000000000000" pitchFamily="50" charset="-127"/>
            </a:endParaRPr>
          </a:p>
          <a:p>
            <a:r>
              <a:rPr lang="pl-PL" altLang="ko-KR" sz="1100" dirty="0">
                <a:latin typeface="나눔고딕" panose="020D0604000000000000" pitchFamily="50" charset="-127"/>
                <a:ea typeface="나눔고딕" panose="020D0604000000000000" pitchFamily="50" charset="-127"/>
              </a:rPr>
              <a:t>?&gt;</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smtClean="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t>
            </a:r>
            <a:r>
              <a:rPr lang="en-US" altLang="ko-KR" sz="1100" b="1" dirty="0" err="1" smtClean="0">
                <a:latin typeface="나눔고딕" panose="020D0604000000000000" pitchFamily="50" charset="-127"/>
                <a:ea typeface="나눔고딕" panose="020D0604000000000000" pitchFamily="50" charset="-127"/>
              </a:rPr>
              <a:t>incManageURL.php</a:t>
            </a:r>
            <a:endParaRPr lang="en-US" altLang="ko-KR" sz="1100" b="1" dirty="0" smtClean="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smtClean="0">
                <a:latin typeface="나눔고딕" panose="020D0604000000000000" pitchFamily="50" charset="-127"/>
                <a:ea typeface="나눔고딕" panose="020D0604000000000000" pitchFamily="50" charset="-127"/>
              </a:rPr>
              <a:t>“C, C++</a:t>
            </a:r>
            <a:r>
              <a:rPr lang="ko-KR" altLang="en-US" sz="1100" dirty="0" smtClean="0">
                <a:latin typeface="나눔고딕" panose="020D0604000000000000" pitchFamily="50" charset="-127"/>
                <a:ea typeface="나눔고딕" panose="020D0604000000000000" pitchFamily="50" charset="-127"/>
              </a:rPr>
              <a:t>언어 스타일</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로 작성함</a:t>
            </a:r>
            <a:r>
              <a:rPr lang="en-US" altLang="ko-KR" sz="1100" dirty="0" smtClean="0">
                <a:latin typeface="나눔고딕" panose="020D0604000000000000" pitchFamily="50" charset="-127"/>
                <a:ea typeface="나눔고딕" panose="020D0604000000000000" pitchFamily="50" charset="-127"/>
              </a:rPr>
              <a:t>.</a:t>
            </a:r>
            <a:endParaRPr lang="pl-PL" altLang="ko-KR" sz="11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567921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17. [</a:t>
            </a:r>
            <a:r>
              <a:rPr lang="ko-KR" altLang="en-US" b="1" spc="-151" dirty="0" smtClean="0">
                <a:solidFill>
                  <a:srgbClr val="1C314E"/>
                </a:solidFill>
                <a:latin typeface="나눔고딕"/>
                <a:ea typeface="나눔고딕"/>
              </a:rPr>
              <a:t>신규 추가</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URL, </a:t>
            </a:r>
            <a:r>
              <a:rPr lang="ko-KR" altLang="en-US" b="1" spc="-151" dirty="0" smtClean="0">
                <a:solidFill>
                  <a:srgbClr val="1C314E"/>
                </a:solidFill>
                <a:latin typeface="나눔고딕"/>
                <a:ea typeface="나눔고딕"/>
              </a:rPr>
              <a:t>프로토콜</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포트 </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배포 영역 도구 </a:t>
            </a:r>
            <a:r>
              <a:rPr lang="en-US" altLang="ko-KR" b="1" spc="-151" dirty="0" smtClean="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61</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소스코드이다</a:t>
            </a:r>
            <a:r>
              <a:rPr lang="en-US" altLang="ko-KR" sz="1050" dirty="0" smtClean="0">
                <a:latin typeface="나눔고딕" panose="020D0604000000000000" pitchFamily="50" charset="-127"/>
                <a:ea typeface="나눔고딕" panose="020D0604000000000000" pitchFamily="50" charset="-127"/>
              </a:rPr>
              <a:t>.</a:t>
            </a:r>
            <a:endParaRPr lang="en-US" altLang="ko-KR" sz="105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pl-PL" altLang="ko-KR" sz="1100" dirty="0">
                <a:latin typeface="나눔고딕" panose="020D0604000000000000" pitchFamily="50" charset="-127"/>
                <a:ea typeface="나눔고딕" panose="020D0604000000000000" pitchFamily="50" charset="-127"/>
              </a:rPr>
              <a:t>&lt;?php</a:t>
            </a:r>
          </a:p>
          <a:p>
            <a:endParaRPr lang="pl-PL" altLang="ko-KR" sz="1100" dirty="0">
              <a:latin typeface="나눔고딕" panose="020D0604000000000000" pitchFamily="50" charset="-127"/>
              <a:ea typeface="나눔고딕" panose="020D0604000000000000" pitchFamily="50" charset="-127"/>
            </a:endParaRPr>
          </a:p>
          <a:p>
            <a:r>
              <a:rPr lang="pl-PL" altLang="ko-KR" sz="1100" dirty="0">
                <a:latin typeface="나눔고딕" panose="020D0604000000000000" pitchFamily="50" charset="-127"/>
                <a:ea typeface="나눔고딕" panose="020D0604000000000000" pitchFamily="50" charset="-127"/>
              </a:rPr>
              <a:t>/*</a:t>
            </a:r>
          </a:p>
          <a:p>
            <a:r>
              <a:rPr lang="pl-PL"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주제</a:t>
            </a:r>
            <a:r>
              <a:rPr lang="en-US" altLang="ko-KR" sz="1100" dirty="0">
                <a:latin typeface="나눔고딕" panose="020D0604000000000000" pitchFamily="50" charset="-127"/>
                <a:ea typeface="나눔고딕" panose="020D0604000000000000" pitchFamily="50" charset="-127"/>
              </a:rPr>
              <a:t>(</a:t>
            </a:r>
            <a:r>
              <a:rPr lang="pl-PL" altLang="ko-KR" sz="1100" dirty="0">
                <a:latin typeface="나눔고딕" panose="020D0604000000000000" pitchFamily="50" charset="-127"/>
                <a:ea typeface="나눔고딕" panose="020D0604000000000000" pitchFamily="50" charset="-127"/>
              </a:rPr>
              <a:t>Subject): </a:t>
            </a:r>
            <a:r>
              <a:rPr lang="ko-KR" altLang="en-US" sz="1100" dirty="0">
                <a:latin typeface="나눔고딕" panose="020D0604000000000000" pitchFamily="50" charset="-127"/>
                <a:ea typeface="나눔고딕" panose="020D0604000000000000" pitchFamily="50" charset="-127"/>
              </a:rPr>
              <a:t>환경설정 </a:t>
            </a:r>
            <a:r>
              <a:rPr lang="en-US" altLang="ko-KR" sz="1100" dirty="0">
                <a:latin typeface="나눔고딕" panose="020D0604000000000000" pitchFamily="50" charset="-127"/>
                <a:ea typeface="나눔고딕" panose="020D0604000000000000" pitchFamily="50" charset="-127"/>
              </a:rPr>
              <a:t>-  </a:t>
            </a:r>
            <a:r>
              <a:rPr lang="pl-PL" altLang="ko-KR" sz="1100" dirty="0">
                <a:latin typeface="나눔고딕" panose="020D0604000000000000" pitchFamily="50" charset="-127"/>
                <a:ea typeface="나눔고딕" panose="020D0604000000000000" pitchFamily="50" charset="-127"/>
              </a:rPr>
              <a:t>URL </a:t>
            </a:r>
            <a:r>
              <a:rPr lang="ko-KR" altLang="en-US" sz="1100" dirty="0">
                <a:latin typeface="나눔고딕" panose="020D0604000000000000" pitchFamily="50" charset="-127"/>
                <a:ea typeface="나눔고딕" panose="020D0604000000000000" pitchFamily="50" charset="-127"/>
              </a:rPr>
              <a:t>생성도구</a:t>
            </a:r>
          </a:p>
          <a:p>
            <a:r>
              <a:rPr lang="ko-KR" altLang="en-US" sz="1100" dirty="0">
                <a:latin typeface="나눔고딕" panose="020D0604000000000000" pitchFamily="50" charset="-127"/>
                <a:ea typeface="나눔고딕" panose="020D0604000000000000" pitchFamily="50" charset="-127"/>
              </a:rPr>
              <a:t>  작성자</a:t>
            </a:r>
            <a:r>
              <a:rPr lang="en-US" altLang="ko-KR" sz="1100" dirty="0">
                <a:latin typeface="나눔고딕" panose="020D0604000000000000" pitchFamily="50" charset="-127"/>
                <a:ea typeface="나눔고딕" panose="020D0604000000000000" pitchFamily="50" charset="-127"/>
              </a:rPr>
              <a:t>(</a:t>
            </a:r>
            <a:r>
              <a:rPr lang="pl-PL" altLang="ko-KR" sz="1100" dirty="0">
                <a:latin typeface="나눔고딕" panose="020D0604000000000000" pitchFamily="50" charset="-127"/>
                <a:ea typeface="나눔고딕" panose="020D0604000000000000" pitchFamily="50" charset="-127"/>
              </a:rPr>
              <a:t>Author):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a:t>
            </a:r>
            <a:r>
              <a:rPr lang="pl-PL" altLang="ko-KR" sz="1100" dirty="0">
                <a:latin typeface="나눔고딕" panose="020D0604000000000000" pitchFamily="50" charset="-127"/>
                <a:ea typeface="나눔고딕" panose="020D0604000000000000" pitchFamily="50" charset="-127"/>
              </a:rPr>
              <a:t>Dodo)</a:t>
            </a:r>
          </a:p>
          <a:p>
            <a:r>
              <a:rPr lang="pl-PL"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파일명</a:t>
            </a:r>
            <a:r>
              <a:rPr lang="en-US" altLang="ko-KR" sz="1100" dirty="0">
                <a:latin typeface="나눔고딕" panose="020D0604000000000000" pitchFamily="50" charset="-127"/>
                <a:ea typeface="나눔고딕" panose="020D0604000000000000" pitchFamily="50" charset="-127"/>
              </a:rPr>
              <a:t>(</a:t>
            </a:r>
            <a:r>
              <a:rPr lang="pl-PL" altLang="ko-KR" sz="1100" dirty="0">
                <a:latin typeface="나눔고딕" panose="020D0604000000000000" pitchFamily="50" charset="-127"/>
                <a:ea typeface="나눔고딕" panose="020D0604000000000000" pitchFamily="50" charset="-127"/>
              </a:rPr>
              <a:t>Filename): common/configManageURL.php</a:t>
            </a:r>
          </a:p>
          <a:p>
            <a:r>
              <a:rPr lang="pl-PL"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라이선스</a:t>
            </a:r>
            <a:r>
              <a:rPr lang="en-US" altLang="ko-KR" sz="1100" dirty="0">
                <a:latin typeface="나눔고딕" panose="020D0604000000000000" pitchFamily="50" charset="-127"/>
                <a:ea typeface="나눔고딕" panose="020D0604000000000000" pitchFamily="50" charset="-127"/>
              </a:rPr>
              <a:t>(</a:t>
            </a:r>
            <a:r>
              <a:rPr lang="pl-PL" altLang="ko-KR" sz="1100" dirty="0">
                <a:latin typeface="나눔고딕" panose="020D0604000000000000" pitchFamily="50" charset="-127"/>
                <a:ea typeface="나눔고딕" panose="020D0604000000000000" pitchFamily="50" charset="-127"/>
              </a:rPr>
              <a:t>License): Apache Licence v2.0</a:t>
            </a:r>
          </a:p>
          <a:p>
            <a:r>
              <a:rPr lang="pl-PL"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비고</a:t>
            </a:r>
            <a:r>
              <a:rPr lang="en-US" altLang="ko-KR" sz="1100" dirty="0">
                <a:latin typeface="나눔고딕" panose="020D0604000000000000" pitchFamily="50" charset="-127"/>
                <a:ea typeface="나눔고딕" panose="020D0604000000000000" pitchFamily="50" charset="-127"/>
              </a:rPr>
              <a:t>(</a:t>
            </a:r>
            <a:r>
              <a:rPr lang="pl-PL" altLang="ko-KR" sz="1100" dirty="0">
                <a:latin typeface="나눔고딕" panose="020D0604000000000000" pitchFamily="50" charset="-127"/>
                <a:ea typeface="나눔고딕" panose="020D0604000000000000" pitchFamily="50" charset="-127"/>
              </a:rPr>
              <a:t>Description):</a:t>
            </a:r>
          </a:p>
          <a:p>
            <a:r>
              <a:rPr lang="pl-PL" altLang="ko-KR" sz="1100" dirty="0">
                <a:latin typeface="나눔고딕" panose="020D0604000000000000" pitchFamily="50" charset="-127"/>
                <a:ea typeface="나눔고딕" panose="020D0604000000000000" pitchFamily="50" charset="-127"/>
              </a:rPr>
              <a:t>  1. </a:t>
            </a:r>
            <a:r>
              <a:rPr lang="ko-KR" altLang="en-US" sz="1100" dirty="0">
                <a:latin typeface="나눔고딕" panose="020D0604000000000000" pitchFamily="50" charset="-127"/>
                <a:ea typeface="나눔고딕" panose="020D0604000000000000" pitchFamily="50" charset="-127"/>
              </a:rPr>
              <a:t>최초 작성</a:t>
            </a:r>
            <a:r>
              <a:rPr lang="en-US" altLang="ko-KR" sz="1100" dirty="0">
                <a:latin typeface="나눔고딕" panose="020D0604000000000000" pitchFamily="50" charset="-127"/>
                <a:ea typeface="나눔고딕" panose="020D0604000000000000" pitchFamily="50" charset="-127"/>
              </a:rPr>
              <a:t>(</a:t>
            </a:r>
            <a:r>
              <a:rPr lang="pl-PL" altLang="ko-KR" sz="1100" dirty="0">
                <a:latin typeface="나눔고딕" panose="020D0604000000000000" pitchFamily="50" charset="-127"/>
                <a:ea typeface="나눔고딕" panose="020D0604000000000000" pitchFamily="50" charset="-127"/>
              </a:rPr>
              <a:t>Write First),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a:t>
            </a:r>
            <a:r>
              <a:rPr lang="pl-PL" altLang="ko-KR" sz="1100" dirty="0">
                <a:latin typeface="나눔고딕" panose="020D0604000000000000" pitchFamily="50" charset="-127"/>
                <a:ea typeface="나눔고딕" panose="020D0604000000000000" pitchFamily="50" charset="-127"/>
              </a:rPr>
              <a:t>Dodo), 2021-04-09.</a:t>
            </a:r>
          </a:p>
          <a:p>
            <a:endParaRPr lang="pl-PL" altLang="ko-KR" sz="1100" dirty="0">
              <a:latin typeface="나눔고딕" panose="020D0604000000000000" pitchFamily="50" charset="-127"/>
              <a:ea typeface="나눔고딕" panose="020D0604000000000000" pitchFamily="50" charset="-127"/>
            </a:endParaRPr>
          </a:p>
          <a:p>
            <a:r>
              <a:rPr lang="pl-PL" altLang="ko-KR" sz="1100" dirty="0">
                <a:latin typeface="나눔고딕" panose="020D0604000000000000" pitchFamily="50" charset="-127"/>
                <a:ea typeface="나눔고딕" panose="020D0604000000000000" pitchFamily="50" charset="-127"/>
              </a:rPr>
              <a:t>*/</a:t>
            </a:r>
          </a:p>
          <a:p>
            <a:endParaRPr lang="pl-PL" altLang="ko-KR" sz="1100" dirty="0">
              <a:latin typeface="나눔고딕" panose="020D0604000000000000" pitchFamily="50" charset="-127"/>
              <a:ea typeface="나눔고딕" panose="020D0604000000000000" pitchFamily="50" charset="-127"/>
            </a:endParaRPr>
          </a:p>
          <a:p>
            <a:r>
              <a:rPr lang="pl-PL" altLang="ko-KR" sz="1100" dirty="0">
                <a:latin typeface="나눔고딕" panose="020D0604000000000000" pitchFamily="50" charset="-127"/>
                <a:ea typeface="나눔고딕" panose="020D0604000000000000" pitchFamily="50" charset="-127"/>
              </a:rPr>
              <a:t>  class ConfigManageURL{</a:t>
            </a:r>
          </a:p>
          <a:p>
            <a:r>
              <a:rPr lang="pl-PL" altLang="ko-KR" sz="1100" dirty="0">
                <a:latin typeface="나눔고딕" panose="020D0604000000000000" pitchFamily="50" charset="-127"/>
                <a:ea typeface="나눔고딕" panose="020D0604000000000000" pitchFamily="50" charset="-127"/>
              </a:rPr>
              <a:t>    </a:t>
            </a:r>
          </a:p>
          <a:p>
            <a:r>
              <a:rPr lang="pl-PL" altLang="ko-KR" sz="1100" dirty="0">
                <a:latin typeface="나눔고딕" panose="020D0604000000000000" pitchFamily="50" charset="-127"/>
                <a:ea typeface="나눔고딕" panose="020D0604000000000000" pitchFamily="50" charset="-127"/>
              </a:rPr>
              <a:t>    private $manageName ;</a:t>
            </a:r>
          </a:p>
          <a:p>
            <a:r>
              <a:rPr lang="pl-PL" altLang="ko-KR" sz="1100" dirty="0">
                <a:latin typeface="나눔고딕" panose="020D0604000000000000" pitchFamily="50" charset="-127"/>
                <a:ea typeface="나눔고딕" panose="020D0604000000000000" pitchFamily="50" charset="-127"/>
              </a:rPr>
              <a:t>    private $manageProtocol ;</a:t>
            </a:r>
          </a:p>
          <a:p>
            <a:r>
              <a:rPr lang="pl-PL" altLang="ko-KR" sz="1100" dirty="0">
                <a:latin typeface="나눔고딕" panose="020D0604000000000000" pitchFamily="50" charset="-127"/>
                <a:ea typeface="나눔고딕" panose="020D0604000000000000" pitchFamily="50" charset="-127"/>
              </a:rPr>
              <a:t>    private $manageAddress ;</a:t>
            </a:r>
          </a:p>
          <a:p>
            <a:r>
              <a:rPr lang="pl-PL" altLang="ko-KR" sz="1100" dirty="0">
                <a:latin typeface="나눔고딕" panose="020D0604000000000000" pitchFamily="50" charset="-127"/>
                <a:ea typeface="나눔고딕" panose="020D0604000000000000" pitchFamily="50" charset="-127"/>
              </a:rPr>
              <a:t>    private $managePort ;</a:t>
            </a:r>
          </a:p>
          <a:p>
            <a:r>
              <a:rPr lang="pl-PL" altLang="ko-KR" sz="1100" dirty="0">
                <a:latin typeface="나눔고딕" panose="020D0604000000000000" pitchFamily="50" charset="-127"/>
                <a:ea typeface="나눔고딕" panose="020D0604000000000000" pitchFamily="50" charset="-127"/>
              </a:rPr>
              <a:t>    private $manageFolder ;</a:t>
            </a:r>
          </a:p>
          <a:p>
            <a:r>
              <a:rPr lang="pl-PL" altLang="ko-KR" sz="1100" dirty="0">
                <a:latin typeface="나눔고딕" panose="020D0604000000000000" pitchFamily="50" charset="-127"/>
                <a:ea typeface="나눔고딕" panose="020D0604000000000000" pitchFamily="50" charset="-127"/>
              </a:rPr>
              <a:t> </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smtClean="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t>
            </a:r>
            <a:r>
              <a:rPr lang="en-US" altLang="ko-KR" sz="1100" b="1" dirty="0" err="1" smtClean="0">
                <a:latin typeface="나눔고딕" panose="020D0604000000000000" pitchFamily="50" charset="-127"/>
                <a:ea typeface="나눔고딕" panose="020D0604000000000000" pitchFamily="50" charset="-127"/>
              </a:rPr>
              <a:t>configManageURL.php</a:t>
            </a:r>
            <a:endParaRPr lang="en-US" altLang="ko-KR" sz="1100" b="1" dirty="0" smtClean="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private $</a:t>
            </a:r>
            <a:r>
              <a:rPr lang="en-US" altLang="ko-KR" sz="1100" dirty="0" err="1">
                <a:latin typeface="나눔고딕" panose="020D0604000000000000" pitchFamily="50" charset="-127"/>
                <a:ea typeface="나눔고딕" panose="020D0604000000000000" pitchFamily="50" charset="-127"/>
              </a:rPr>
              <a:t>manageURL</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__construct()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initConfigInfo</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manageProtocol</a:t>
            </a:r>
            <a:r>
              <a:rPr lang="en-US" altLang="ko-KR" sz="1100" dirty="0">
                <a:latin typeface="나눔고딕" panose="020D0604000000000000" pitchFamily="50" charset="-127"/>
                <a:ea typeface="나눔고딕" panose="020D0604000000000000" pitchFamily="50" charset="-127"/>
              </a:rPr>
              <a:t> = $this-&gt;</a:t>
            </a:r>
            <a:r>
              <a:rPr lang="en-US" altLang="ko-KR" sz="1100" dirty="0" err="1">
                <a:latin typeface="나눔고딕" panose="020D0604000000000000" pitchFamily="50" charset="-127"/>
                <a:ea typeface="나눔고딕" panose="020D0604000000000000" pitchFamily="50" charset="-127"/>
              </a:rPr>
              <a:t>getManageProtocol</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manageAddress</a:t>
            </a:r>
            <a:r>
              <a:rPr lang="en-US" altLang="ko-KR" sz="1100" dirty="0">
                <a:latin typeface="나눔고딕" panose="020D0604000000000000" pitchFamily="50" charset="-127"/>
                <a:ea typeface="나눔고딕" panose="020D0604000000000000" pitchFamily="50" charset="-127"/>
              </a:rPr>
              <a:t> = $this-&gt;</a:t>
            </a:r>
            <a:r>
              <a:rPr lang="en-US" altLang="ko-KR" sz="1100" dirty="0" err="1">
                <a:latin typeface="나눔고딕" panose="020D0604000000000000" pitchFamily="50" charset="-127"/>
                <a:ea typeface="나눔고딕" panose="020D0604000000000000" pitchFamily="50" charset="-127"/>
              </a:rPr>
              <a:t>getManageAddress</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managePort</a:t>
            </a:r>
            <a:r>
              <a:rPr lang="en-US" altLang="ko-KR" sz="1100" dirty="0">
                <a:latin typeface="나눔고딕" panose="020D0604000000000000" pitchFamily="50" charset="-127"/>
                <a:ea typeface="나눔고딕" panose="020D0604000000000000" pitchFamily="50" charset="-127"/>
              </a:rPr>
              <a:t> = $this-&gt;</a:t>
            </a:r>
            <a:r>
              <a:rPr lang="en-US" altLang="ko-KR" sz="1100" dirty="0" err="1">
                <a:latin typeface="나눔고딕" panose="020D0604000000000000" pitchFamily="50" charset="-127"/>
                <a:ea typeface="나눔고딕" panose="020D0604000000000000" pitchFamily="50" charset="-127"/>
              </a:rPr>
              <a:t>getManagePort</a:t>
            </a:r>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createURL</a:t>
            </a:r>
            <a:r>
              <a:rPr lang="en-US" altLang="ko-KR" sz="1100" dirty="0">
                <a:latin typeface="나눔고딕" panose="020D0604000000000000" pitchFamily="50" charset="-127"/>
                <a:ea typeface="나눔고딕" panose="020D0604000000000000" pitchFamily="50" charset="-127"/>
              </a:rPr>
              <a:t> = new </a:t>
            </a:r>
            <a:r>
              <a:rPr lang="en-US" altLang="ko-KR" sz="1100" dirty="0" err="1">
                <a:latin typeface="나눔고딕" panose="020D0604000000000000" pitchFamily="50" charset="-127"/>
                <a:ea typeface="나눔고딕" panose="020D0604000000000000" pitchFamily="50" charset="-127"/>
              </a:rPr>
              <a:t>CreateManageURL</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createURL</a:t>
            </a:r>
            <a:r>
              <a:rPr lang="en-US" altLang="ko-KR" sz="1100" dirty="0">
                <a:latin typeface="나눔고딕" panose="020D0604000000000000" pitchFamily="50" charset="-127"/>
                <a:ea typeface="나눔고딕" panose="020D0604000000000000" pitchFamily="50" charset="-127"/>
              </a:rPr>
              <a:t>-&gt;</a:t>
            </a:r>
            <a:r>
              <a:rPr lang="en-US" altLang="ko-KR" sz="1100" dirty="0" err="1">
                <a:latin typeface="나눔고딕" panose="020D0604000000000000" pitchFamily="50" charset="-127"/>
                <a:ea typeface="나눔고딕" panose="020D0604000000000000" pitchFamily="50" charset="-127"/>
              </a:rPr>
              <a:t>setURLInfo</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manageProtocol</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manageAddress</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managePort</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manageURL</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createURL</a:t>
            </a:r>
            <a:r>
              <a:rPr lang="en-US" altLang="ko-KR" sz="1100" dirty="0">
                <a:latin typeface="나눔고딕" panose="020D0604000000000000" pitchFamily="50" charset="-127"/>
                <a:ea typeface="나눔고딕" panose="020D0604000000000000" pitchFamily="50" charset="-127"/>
              </a:rPr>
              <a:t>-&gt;</a:t>
            </a:r>
            <a:r>
              <a:rPr lang="en-US" altLang="ko-KR" sz="1100" dirty="0" err="1">
                <a:latin typeface="나눔고딕" panose="020D0604000000000000" pitchFamily="50" charset="-127"/>
                <a:ea typeface="나눔고딕" panose="020D0604000000000000" pitchFamily="50" charset="-127"/>
              </a:rPr>
              <a:t>createUsrURL</a:t>
            </a:r>
            <a:r>
              <a:rPr lang="en-US" altLang="ko-KR" sz="1100" dirty="0">
                <a:latin typeface="나눔고딕" panose="020D0604000000000000" pitchFamily="50" charset="-127"/>
                <a:ea typeface="나눔고딕" panose="020D0604000000000000" pitchFamily="50" charset="-127"/>
              </a:rPr>
              <a:t> ( $this-&gt;</a:t>
            </a:r>
            <a:r>
              <a:rPr lang="en-US" altLang="ko-KR" sz="1100" dirty="0" err="1">
                <a:latin typeface="나눔고딕" panose="020D0604000000000000" pitchFamily="50" charset="-127"/>
                <a:ea typeface="나눔고딕" panose="020D0604000000000000" pitchFamily="50" charset="-127"/>
              </a:rPr>
              <a:t>manageFolder</a:t>
            </a:r>
            <a:r>
              <a:rPr lang="en-US" altLang="ko-KR" sz="1100" dirty="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a:t>
            </a:r>
          </a:p>
          <a:p>
            <a:endParaRPr lang="en-US" altLang="ko-KR" sz="1100" dirty="0">
              <a:latin typeface="나눔고딕" panose="020D0604000000000000" pitchFamily="50" charset="-127"/>
              <a:ea typeface="나눔고딕" panose="020D0604000000000000" pitchFamily="50" charset="-127"/>
            </a:endParaRPr>
          </a:p>
          <a:p>
            <a:endParaRPr lang="pl-PL" altLang="ko-KR" sz="1100" dirty="0">
              <a:latin typeface="나눔고딕" panose="020D0604000000000000" pitchFamily="50" charset="-127"/>
              <a:ea typeface="나눔고딕" panose="020D0604000000000000" pitchFamily="50" charset="-127"/>
            </a:endParaRPr>
          </a:p>
          <a:p>
            <a:r>
              <a:rPr lang="pl-PL" altLang="ko-KR" sz="1100" dirty="0">
                <a:latin typeface="나눔고딕" panose="020D0604000000000000" pitchFamily="50" charset="-127"/>
                <a:ea typeface="나눔고딕" panose="020D0604000000000000" pitchFamily="50" charset="-127"/>
              </a:rPr>
              <a:t>//      print_r ($managePort);      (</a:t>
            </a:r>
            <a:r>
              <a:rPr lang="ko-KR" altLang="en-US" sz="1100" dirty="0">
                <a:latin typeface="나눔고딕" panose="020D0604000000000000" pitchFamily="50" charset="-127"/>
                <a:ea typeface="나눔고딕" panose="020D0604000000000000" pitchFamily="50" charset="-127"/>
              </a:rPr>
              <a:t>배열 디버그</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r>
              <a:rPr lang="pl-PL" altLang="ko-KR" sz="1100" dirty="0">
                <a:latin typeface="나눔고딕" panose="020D0604000000000000" pitchFamily="50" charset="-127"/>
                <a:ea typeface="나눔고딕" panose="020D0604000000000000" pitchFamily="50" charset="-127"/>
              </a:rPr>
              <a:t>print_r ($manageURL);</a:t>
            </a:r>
          </a:p>
          <a:p>
            <a:r>
              <a:rPr lang="pl-PL" altLang="ko-KR" sz="1100" dirty="0">
                <a:latin typeface="나눔고딕" panose="020D0604000000000000" pitchFamily="50" charset="-127"/>
                <a:ea typeface="나눔고딕" panose="020D0604000000000000" pitchFamily="50" charset="-127"/>
              </a:rPr>
              <a:t>      </a:t>
            </a:r>
          </a:p>
          <a:p>
            <a:r>
              <a:rPr lang="pl-PL" altLang="ko-KR" sz="1100" dirty="0">
                <a:latin typeface="나눔고딕" panose="020D0604000000000000" pitchFamily="50" charset="-127"/>
                <a:ea typeface="나눔고딕" panose="020D0604000000000000" pitchFamily="50" charset="-127"/>
              </a:rPr>
              <a:t>      $this-&gt;setManageURL ( $manageURL );</a:t>
            </a:r>
          </a:p>
          <a:p>
            <a:r>
              <a:rPr lang="pl-PL" altLang="ko-KR" sz="1100" dirty="0">
                <a:latin typeface="나눔고딕" panose="020D0604000000000000" pitchFamily="50" charset="-127"/>
                <a:ea typeface="나눔고딕" panose="020D0604000000000000" pitchFamily="50" charset="-127"/>
              </a:rPr>
              <a:t>      </a:t>
            </a:r>
          </a:p>
          <a:p>
            <a:r>
              <a:rPr lang="pl-PL" altLang="ko-KR" sz="1100" dirty="0">
                <a:latin typeface="나눔고딕" panose="020D0604000000000000" pitchFamily="50" charset="-127"/>
                <a:ea typeface="나눔고딕" panose="020D0604000000000000" pitchFamily="50" charset="-127"/>
              </a:rPr>
              <a:t>    }</a:t>
            </a:r>
          </a:p>
        </p:txBody>
      </p:sp>
    </p:spTree>
    <p:extLst>
      <p:ext uri="{BB962C8B-B14F-4D97-AF65-F5344CB8AC3E}">
        <p14:creationId xmlns:p14="http://schemas.microsoft.com/office/powerpoint/2010/main" val="26354198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17. [</a:t>
            </a:r>
            <a:r>
              <a:rPr lang="ko-KR" altLang="en-US" b="1" spc="-151" dirty="0" smtClean="0">
                <a:solidFill>
                  <a:srgbClr val="1C314E"/>
                </a:solidFill>
                <a:latin typeface="나눔고딕"/>
                <a:ea typeface="나눔고딕"/>
              </a:rPr>
              <a:t>신규 추가</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URL, </a:t>
            </a:r>
            <a:r>
              <a:rPr lang="ko-KR" altLang="en-US" b="1" spc="-151" dirty="0" smtClean="0">
                <a:solidFill>
                  <a:srgbClr val="1C314E"/>
                </a:solidFill>
                <a:latin typeface="나눔고딕"/>
                <a:ea typeface="나눔고딕"/>
              </a:rPr>
              <a:t>프로토콜</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포트 </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배포 영역 도구 </a:t>
            </a:r>
            <a:r>
              <a:rPr lang="en-US" altLang="ko-KR" b="1" spc="-151" dirty="0" smtClean="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62</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소스코드이다</a:t>
            </a:r>
            <a:r>
              <a:rPr lang="en-US" altLang="ko-KR" sz="1050" dirty="0" smtClean="0">
                <a:latin typeface="나눔고딕" panose="020D0604000000000000" pitchFamily="50" charset="-127"/>
                <a:ea typeface="나눔고딕" panose="020D0604000000000000" pitchFamily="50" charset="-127"/>
              </a:rPr>
              <a:t>.</a:t>
            </a:r>
            <a:endParaRPr lang="en-US" altLang="ko-KR" sz="105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private function </a:t>
            </a:r>
            <a:r>
              <a:rPr lang="en-US" altLang="ko-KR" sz="1100" dirty="0" err="1">
                <a:latin typeface="나눔고딕" panose="020D0604000000000000" pitchFamily="50" charset="-127"/>
                <a:ea typeface="나눔고딕" panose="020D0604000000000000" pitchFamily="50" charset="-127"/>
              </a:rPr>
              <a:t>initConfigInfo</a:t>
            </a:r>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manageName</a:t>
            </a:r>
            <a:r>
              <a:rPr lang="en-US" altLang="ko-KR" sz="1100" dirty="0">
                <a:latin typeface="나눔고딕" panose="020D0604000000000000" pitchFamily="50" charset="-127"/>
                <a:ea typeface="나눔고딕" panose="020D0604000000000000" pitchFamily="50" charset="-127"/>
              </a:rPr>
              <a:t> = array(</a:t>
            </a:r>
          </a:p>
          <a:p>
            <a:r>
              <a:rPr lang="en-US" altLang="ko-KR" sz="1100" dirty="0">
                <a:latin typeface="나눔고딕" panose="020D0604000000000000" pitchFamily="50" charset="-127"/>
                <a:ea typeface="나눔고딕" panose="020D0604000000000000" pitchFamily="50" charset="-127"/>
              </a:rPr>
              <a:t>                      "http-manage" =&gt; 0, </a:t>
            </a:r>
          </a:p>
          <a:p>
            <a:r>
              <a:rPr lang="en-US" altLang="ko-KR" sz="1100" dirty="0">
                <a:latin typeface="나눔고딕" panose="020D0604000000000000" pitchFamily="50" charset="-127"/>
                <a:ea typeface="나눔고딕" panose="020D0604000000000000" pitchFamily="50" charset="-127"/>
              </a:rPr>
              <a:t>                      "https-manage" =&gt; 1,</a:t>
            </a:r>
          </a:p>
          <a:p>
            <a:r>
              <a:rPr lang="en-US" altLang="ko-KR" sz="1100" dirty="0">
                <a:latin typeface="나눔고딕" panose="020D0604000000000000" pitchFamily="50" charset="-127"/>
                <a:ea typeface="나눔고딕" panose="020D0604000000000000" pitchFamily="50" charset="-127"/>
              </a:rPr>
              <a:t>                      "https-</a:t>
            </a:r>
            <a:r>
              <a:rPr lang="en-US" altLang="ko-KR" sz="1100" dirty="0" err="1">
                <a:latin typeface="나눔고딕" panose="020D0604000000000000" pitchFamily="50" charset="-127"/>
                <a:ea typeface="나눔고딕" panose="020D0604000000000000" pitchFamily="50" charset="-127"/>
              </a:rPr>
              <a:t>phpmyadmin</a:t>
            </a:r>
            <a:r>
              <a:rPr lang="en-US" altLang="ko-KR" sz="1100" dirty="0">
                <a:latin typeface="나눔고딕" panose="020D0604000000000000" pitchFamily="50" charset="-127"/>
                <a:ea typeface="나눔고딕" panose="020D0604000000000000" pitchFamily="50" charset="-127"/>
              </a:rPr>
              <a:t>" =&gt; 2,</a:t>
            </a:r>
          </a:p>
          <a:p>
            <a:r>
              <a:rPr lang="en-US" altLang="ko-KR" sz="1100" dirty="0">
                <a:latin typeface="나눔고딕" panose="020D0604000000000000" pitchFamily="50" charset="-127"/>
                <a:ea typeface="나눔고딕" panose="020D0604000000000000" pitchFamily="50" charset="-127"/>
              </a:rPr>
              <a:t>                      "https-common" =&gt; 3</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manageProtocol</a:t>
            </a:r>
            <a:r>
              <a:rPr lang="en-US" altLang="ko-KR" sz="1100" dirty="0">
                <a:latin typeface="나눔고딕" panose="020D0604000000000000" pitchFamily="50" charset="-127"/>
                <a:ea typeface="나눔고딕" panose="020D0604000000000000" pitchFamily="50" charset="-127"/>
              </a:rPr>
              <a:t> = array(</a:t>
            </a:r>
          </a:p>
          <a:p>
            <a:r>
              <a:rPr lang="en-US" altLang="ko-KR" sz="1100" dirty="0">
                <a:latin typeface="나눔고딕" panose="020D0604000000000000" pitchFamily="50" charset="-127"/>
                <a:ea typeface="나눔고딕" panose="020D0604000000000000" pitchFamily="50" charset="-127"/>
              </a:rPr>
              <a:t>                          "http", </a:t>
            </a:r>
          </a:p>
          <a:p>
            <a:r>
              <a:rPr lang="en-US" altLang="ko-KR" sz="1100" dirty="0">
                <a:latin typeface="나눔고딕" panose="020D0604000000000000" pitchFamily="50" charset="-127"/>
                <a:ea typeface="나눔고딕" panose="020D0604000000000000" pitchFamily="50" charset="-127"/>
              </a:rPr>
              <a:t>                          "https",</a:t>
            </a:r>
          </a:p>
          <a:p>
            <a:r>
              <a:rPr lang="en-US" altLang="ko-KR" sz="1100" dirty="0">
                <a:latin typeface="나눔고딕" panose="020D0604000000000000" pitchFamily="50" charset="-127"/>
                <a:ea typeface="나눔고딕" panose="020D0604000000000000" pitchFamily="50" charset="-127"/>
              </a:rPr>
              <a:t>                          "https",</a:t>
            </a:r>
          </a:p>
          <a:p>
            <a:r>
              <a:rPr lang="en-US" altLang="ko-KR" sz="1100" dirty="0">
                <a:latin typeface="나눔고딕" panose="020D0604000000000000" pitchFamily="50" charset="-127"/>
                <a:ea typeface="나눔고딕" panose="020D0604000000000000" pitchFamily="50" charset="-127"/>
              </a:rPr>
              <a:t>                          "https"</a:t>
            </a:r>
          </a:p>
          <a:p>
            <a:r>
              <a:rPr lang="en-US" altLang="ko-KR" sz="1100" dirty="0">
                <a:latin typeface="나눔고딕" panose="020D0604000000000000" pitchFamily="50" charset="-127"/>
                <a:ea typeface="나눔고딕" panose="020D0604000000000000" pitchFamily="50" charset="-127"/>
              </a:rPr>
              <a:t>                         );</a:t>
            </a:r>
            <a:endParaRPr lang="pl-PL" altLang="ko-KR" sz="1100" dirty="0">
              <a:latin typeface="나눔고딕" panose="020D0604000000000000" pitchFamily="50" charset="-127"/>
              <a:ea typeface="나눔고딕" panose="020D0604000000000000" pitchFamily="50" charset="-127"/>
            </a:endParaRP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smtClean="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t>
            </a:r>
            <a:r>
              <a:rPr lang="en-US" altLang="ko-KR" sz="1100" b="1" dirty="0" err="1" smtClean="0">
                <a:latin typeface="나눔고딕" panose="020D0604000000000000" pitchFamily="50" charset="-127"/>
                <a:ea typeface="나눔고딕" panose="020D0604000000000000" pitchFamily="50" charset="-127"/>
              </a:rPr>
              <a:t>configManageURL.php</a:t>
            </a:r>
            <a:endParaRPr lang="en-US" altLang="ko-KR" sz="1100" b="1" dirty="0" smtClean="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manageAddress</a:t>
            </a:r>
            <a:r>
              <a:rPr lang="en-US" altLang="ko-KR" sz="1100" dirty="0">
                <a:latin typeface="나눔고딕" panose="020D0604000000000000" pitchFamily="50" charset="-127"/>
                <a:ea typeface="나눔고딕" panose="020D0604000000000000" pitchFamily="50" charset="-127"/>
              </a:rPr>
              <a:t> = array(</a:t>
            </a:r>
          </a:p>
          <a:p>
            <a:r>
              <a:rPr lang="en-US" altLang="ko-KR" sz="1100" dirty="0">
                <a:latin typeface="나눔고딕" panose="020D0604000000000000" pitchFamily="50" charset="-127"/>
                <a:ea typeface="나눔고딕" panose="020D0604000000000000" pitchFamily="50" charset="-127"/>
              </a:rPr>
              <a:t>                          $_SERVER['SERVER_ADDR'], </a:t>
            </a:r>
          </a:p>
          <a:p>
            <a:r>
              <a:rPr lang="en-US" altLang="ko-KR" sz="1100" dirty="0">
                <a:latin typeface="나눔고딕" panose="020D0604000000000000" pitchFamily="50" charset="-127"/>
                <a:ea typeface="나눔고딕" panose="020D0604000000000000" pitchFamily="50" charset="-127"/>
              </a:rPr>
              <a:t>                          $_SERVER['SERVER_ADDR'],</a:t>
            </a:r>
          </a:p>
          <a:p>
            <a:r>
              <a:rPr lang="en-US" altLang="ko-KR" sz="1100" dirty="0">
                <a:latin typeface="나눔고딕" panose="020D0604000000000000" pitchFamily="50" charset="-127"/>
                <a:ea typeface="나눔고딕" panose="020D0604000000000000" pitchFamily="50" charset="-127"/>
              </a:rPr>
              <a:t>                          $_SERVER['SERVER_ADDR'],</a:t>
            </a:r>
          </a:p>
          <a:p>
            <a:r>
              <a:rPr lang="en-US" altLang="ko-KR" sz="1100" dirty="0">
                <a:latin typeface="나눔고딕" panose="020D0604000000000000" pitchFamily="50" charset="-127"/>
                <a:ea typeface="나눔고딕" panose="020D0604000000000000" pitchFamily="50" charset="-127"/>
              </a:rPr>
              <a:t>                          $_SERVER['SERVER_ADDR']</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managePort</a:t>
            </a:r>
            <a:r>
              <a:rPr lang="en-US" altLang="ko-KR" sz="1100" dirty="0">
                <a:latin typeface="나눔고딕" panose="020D0604000000000000" pitchFamily="50" charset="-127"/>
                <a:ea typeface="나눔고딕" panose="020D0604000000000000" pitchFamily="50" charset="-127"/>
              </a:rPr>
              <a:t> = array(</a:t>
            </a:r>
          </a:p>
          <a:p>
            <a:r>
              <a:rPr lang="en-US" altLang="ko-KR" sz="1100" dirty="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“80", </a:t>
            </a:r>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“443</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“8080",</a:t>
            </a:r>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“8080</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manageFolder</a:t>
            </a:r>
            <a:r>
              <a:rPr lang="en-US" altLang="ko-KR" sz="1100" dirty="0">
                <a:latin typeface="나눔고딕" panose="020D0604000000000000" pitchFamily="50" charset="-127"/>
                <a:ea typeface="나눔고딕" panose="020D0604000000000000" pitchFamily="50" charset="-127"/>
              </a:rPr>
              <a:t> = array(</a:t>
            </a:r>
          </a:p>
          <a:p>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"admin/phpMyAdmin-5.1.0"</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smtClean="0">
                <a:latin typeface="나눔고딕" panose="020D0604000000000000" pitchFamily="50" charset="-127"/>
                <a:ea typeface="나눔고딕" panose="020D0604000000000000" pitchFamily="50" charset="-127"/>
              </a:rPr>
              <a:t>      $</a:t>
            </a:r>
            <a:r>
              <a:rPr lang="en-US" altLang="ko-KR" sz="1100" dirty="0">
                <a:latin typeface="나눔고딕" panose="020D0604000000000000" pitchFamily="50" charset="-127"/>
                <a:ea typeface="나눔고딕" panose="020D0604000000000000" pitchFamily="50" charset="-127"/>
              </a:rPr>
              <a:t>this-&gt;</a:t>
            </a:r>
            <a:r>
              <a:rPr lang="en-US" altLang="ko-KR" sz="1100" dirty="0" err="1">
                <a:latin typeface="나눔고딕" panose="020D0604000000000000" pitchFamily="50" charset="-127"/>
                <a:ea typeface="나눔고딕" panose="020D0604000000000000" pitchFamily="50" charset="-127"/>
              </a:rPr>
              <a:t>setManageName</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manageName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setManageProtocol</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manageProtocol</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setManageAddress</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manageAddress</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setManagePort</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managePort</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setManageFolder</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manageFolder</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endParaRPr lang="pl-PL" altLang="ko-KR" sz="11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4411466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17. [</a:t>
            </a:r>
            <a:r>
              <a:rPr lang="ko-KR" altLang="en-US" b="1" spc="-151" dirty="0" smtClean="0">
                <a:solidFill>
                  <a:srgbClr val="1C314E"/>
                </a:solidFill>
                <a:latin typeface="나눔고딕"/>
                <a:ea typeface="나눔고딕"/>
              </a:rPr>
              <a:t>신규 추가</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URL, </a:t>
            </a:r>
            <a:r>
              <a:rPr lang="ko-KR" altLang="en-US" b="1" spc="-151" dirty="0" smtClean="0">
                <a:solidFill>
                  <a:srgbClr val="1C314E"/>
                </a:solidFill>
                <a:latin typeface="나눔고딕"/>
                <a:ea typeface="나눔고딕"/>
              </a:rPr>
              <a:t>프로토콜</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포트 </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배포 영역 도구 </a:t>
            </a:r>
            <a:r>
              <a:rPr lang="en-US" altLang="ko-KR" b="1" spc="-151" dirty="0" smtClean="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63</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소스코드이다</a:t>
            </a:r>
            <a:r>
              <a:rPr lang="en-US" altLang="ko-KR" sz="1050" dirty="0" smtClean="0">
                <a:latin typeface="나눔고딕" panose="020D0604000000000000" pitchFamily="50" charset="-127"/>
                <a:ea typeface="나눔고딕" panose="020D0604000000000000" pitchFamily="50" charset="-127"/>
              </a:rPr>
              <a:t>.</a:t>
            </a:r>
            <a:endParaRPr lang="en-US" altLang="ko-KR" sz="105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findByNameIndex</a:t>
            </a:r>
            <a:r>
              <a:rPr lang="en-US" altLang="ko-KR" sz="1100" dirty="0">
                <a:latin typeface="나눔고딕" panose="020D0604000000000000" pitchFamily="50" charset="-127"/>
                <a:ea typeface="나눔고딕" panose="020D0604000000000000" pitchFamily="50" charset="-127"/>
              </a:rPr>
              <a:t> ( $keyword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targetIdx</a:t>
            </a:r>
            <a:r>
              <a:rPr lang="en-US" altLang="ko-KR" sz="1100" dirty="0">
                <a:latin typeface="나눔고딕" panose="020D0604000000000000" pitchFamily="50" charset="-127"/>
                <a:ea typeface="나눔고딕" panose="020D0604000000000000" pitchFamily="50" charset="-127"/>
              </a:rPr>
              <a:t> = -1;</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manageName</a:t>
            </a:r>
            <a:r>
              <a:rPr lang="en-US" altLang="ko-KR" sz="1100" dirty="0">
                <a:latin typeface="나눔고딕" panose="020D0604000000000000" pitchFamily="50" charset="-127"/>
                <a:ea typeface="나눔고딕" panose="020D0604000000000000" pitchFamily="50" charset="-127"/>
              </a:rPr>
              <a:t> = $this-&gt;</a:t>
            </a:r>
            <a:r>
              <a:rPr lang="en-US" altLang="ko-KR" sz="1100" dirty="0" err="1">
                <a:latin typeface="나눔고딕" panose="020D0604000000000000" pitchFamily="50" charset="-127"/>
                <a:ea typeface="나눔고딕" panose="020D0604000000000000" pitchFamily="50" charset="-127"/>
              </a:rPr>
              <a:t>getManageName</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lastNum</a:t>
            </a:r>
            <a:r>
              <a:rPr lang="en-US" altLang="ko-KR" sz="1100" dirty="0">
                <a:latin typeface="나눔고딕" panose="020D0604000000000000" pitchFamily="50" charset="-127"/>
                <a:ea typeface="나눔고딕" panose="020D0604000000000000" pitchFamily="50" charset="-127"/>
              </a:rPr>
              <a:t> = count ( $</a:t>
            </a:r>
            <a:r>
              <a:rPr lang="en-US" altLang="ko-KR" sz="1100" dirty="0" err="1">
                <a:latin typeface="나눔고딕" panose="020D0604000000000000" pitchFamily="50" charset="-127"/>
                <a:ea typeface="나눔고딕" panose="020D0604000000000000" pitchFamily="50" charset="-127"/>
              </a:rPr>
              <a:t>manageName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 </a:t>
            </a:r>
            <a:r>
              <a:rPr lang="ko-KR" altLang="en-US" sz="1100" dirty="0">
                <a:latin typeface="나눔고딕" panose="020D0604000000000000" pitchFamily="50" charset="-127"/>
                <a:ea typeface="나눔고딕" panose="020D0604000000000000" pitchFamily="50" charset="-127"/>
              </a:rPr>
              <a:t>수행 성능 측정</a:t>
            </a:r>
            <a:r>
              <a:rPr lang="en-US" altLang="ko-KR" sz="1100" dirty="0">
                <a:latin typeface="나눔고딕" panose="020D0604000000000000" pitchFamily="50" charset="-127"/>
                <a:ea typeface="나눔고딕" panose="020D0604000000000000" pitchFamily="50" charset="-127"/>
              </a:rPr>
              <a:t>(N</a:t>
            </a:r>
            <a:r>
              <a:rPr lang="ko-KR" altLang="en-US" sz="1100" dirty="0">
                <a:latin typeface="나눔고딕" panose="020D0604000000000000" pitchFamily="50" charset="-127"/>
                <a:ea typeface="나눔고딕" panose="020D0604000000000000" pitchFamily="50" charset="-127"/>
              </a:rPr>
              <a:t>번 탐색</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  </a:t>
            </a:r>
            <a:r>
              <a:rPr lang="ko-KR" altLang="en-US" sz="1100" dirty="0">
                <a:latin typeface="나눔고딕" panose="020D0604000000000000" pitchFamily="50" charset="-127"/>
                <a:ea typeface="나눔고딕" panose="020D0604000000000000" pitchFamily="50" charset="-127"/>
              </a:rPr>
              <a:t>탐색 속도 느림</a:t>
            </a:r>
            <a:r>
              <a:rPr lang="en-US" altLang="ko-KR" sz="1100" dirty="0">
                <a:latin typeface="나눔고딕" panose="020D0604000000000000" pitchFamily="50" charset="-127"/>
                <a:ea typeface="나눔고딕" panose="020D0604000000000000" pitchFamily="50" charset="-127"/>
              </a:rPr>
              <a:t>(n</a:t>
            </a:r>
            <a:r>
              <a:rPr lang="ko-KR" altLang="en-US" sz="1100" dirty="0">
                <a:latin typeface="나눔고딕" panose="020D0604000000000000" pitchFamily="50" charset="-127"/>
                <a:ea typeface="나눔고딕" panose="020D0604000000000000" pitchFamily="50" charset="-127"/>
              </a:rPr>
              <a:t>번 탐색해야 함</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while ( $index &lt; $</a:t>
            </a:r>
            <a:r>
              <a:rPr lang="en-US" altLang="ko-KR" sz="1100" dirty="0" err="1">
                <a:latin typeface="나눔고딕" panose="020D0604000000000000" pitchFamily="50" charset="-127"/>
                <a:ea typeface="나눔고딕" panose="020D0604000000000000" pitchFamily="50" charset="-127"/>
              </a:rPr>
              <a:t>lastNum</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 </a:t>
            </a:r>
            <a:r>
              <a:rPr lang="ko-KR" altLang="en-US" sz="1100" dirty="0">
                <a:latin typeface="나눔고딕" panose="020D0604000000000000" pitchFamily="50" charset="-127"/>
                <a:ea typeface="나눔고딕" panose="020D0604000000000000" pitchFamily="50" charset="-127"/>
              </a:rPr>
              <a:t>찾은 경우</a:t>
            </a:r>
            <a:r>
              <a:rPr lang="en-US" altLang="ko-KR" sz="1100" dirty="0">
                <a:latin typeface="나눔고딕" panose="020D0604000000000000" pitchFamily="50" charset="-127"/>
                <a:ea typeface="나눔고딕" panose="020D0604000000000000" pitchFamily="50" charset="-127"/>
              </a:rPr>
              <a:t>(</a:t>
            </a:r>
            <a:r>
              <a:rPr lang="ko-KR" altLang="en-US" sz="1100" dirty="0">
                <a:latin typeface="나눔고딕" panose="020D0604000000000000" pitchFamily="50" charset="-127"/>
                <a:ea typeface="나눔고딕" panose="020D0604000000000000" pitchFamily="50" charset="-127"/>
              </a:rPr>
              <a:t>탈출</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if ( $keyword == $</a:t>
            </a:r>
            <a:r>
              <a:rPr lang="en-US" altLang="ko-KR" sz="1100" dirty="0" err="1">
                <a:latin typeface="나눔고딕" panose="020D0604000000000000" pitchFamily="50" charset="-127"/>
                <a:ea typeface="나눔고딕" panose="020D0604000000000000" pitchFamily="50" charset="-127"/>
              </a:rPr>
              <a:t>manageName</a:t>
            </a:r>
            <a:r>
              <a:rPr lang="en-US" altLang="ko-KR" sz="1100" dirty="0">
                <a:latin typeface="나눔고딕" panose="020D0604000000000000" pitchFamily="50" charset="-127"/>
                <a:ea typeface="나눔고딕" panose="020D0604000000000000" pitchFamily="50" charset="-127"/>
              </a:rPr>
              <a:t> [ $index ]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targetIdx</a:t>
            </a:r>
            <a:r>
              <a:rPr lang="en-US" altLang="ko-KR" sz="1100" dirty="0">
                <a:latin typeface="나눔고딕" panose="020D0604000000000000" pitchFamily="50" charset="-127"/>
                <a:ea typeface="나눔고딕" panose="020D0604000000000000" pitchFamily="50" charset="-127"/>
              </a:rPr>
              <a:t> = $index ;</a:t>
            </a:r>
          </a:p>
          <a:p>
            <a:r>
              <a:rPr lang="en-US" altLang="ko-KR" sz="1100" dirty="0">
                <a:latin typeface="나눔고딕" panose="020D0604000000000000" pitchFamily="50" charset="-127"/>
                <a:ea typeface="나눔고딕" panose="020D0604000000000000" pitchFamily="50" charset="-127"/>
              </a:rPr>
              <a:t>          break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$index++;</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endParaRPr lang="pl-PL" altLang="ko-KR" sz="1100" dirty="0">
              <a:latin typeface="나눔고딕" panose="020D0604000000000000" pitchFamily="50" charset="-127"/>
              <a:ea typeface="나눔고딕" panose="020D0604000000000000" pitchFamily="50" charset="-127"/>
            </a:endParaRP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smtClean="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t>
            </a:r>
            <a:r>
              <a:rPr lang="en-US" altLang="ko-KR" sz="1100" b="1" dirty="0" err="1" smtClean="0">
                <a:latin typeface="나눔고딕" panose="020D0604000000000000" pitchFamily="50" charset="-127"/>
                <a:ea typeface="나눔고딕" panose="020D0604000000000000" pitchFamily="50" charset="-127"/>
              </a:rPr>
              <a:t>configManageURL.php</a:t>
            </a:r>
            <a:endParaRPr lang="en-US" altLang="ko-KR" sz="1100" b="1" dirty="0" smtClean="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ko-KR" altLang="en-US" sz="1100" dirty="0">
              <a:latin typeface="나눔고딕" panose="020D0604000000000000" pitchFamily="50" charset="-127"/>
              <a:ea typeface="나눔고딕" panose="020D0604000000000000" pitchFamily="50" charset="-127"/>
            </a:endParaRPr>
          </a:p>
          <a:p>
            <a:r>
              <a:rPr lang="ko-KR" altLang="en-US" sz="1100" dirty="0">
                <a:latin typeface="나눔고딕" panose="020D0604000000000000" pitchFamily="50" charset="-127"/>
                <a:ea typeface="나눔고딕" panose="020D0604000000000000" pitchFamily="50" charset="-127"/>
              </a:rPr>
              <a:t>      </a:t>
            </a:r>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수행 성능 측정</a:t>
            </a:r>
            <a:r>
              <a:rPr lang="en-US" altLang="ko-KR" sz="1100" dirty="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LogN</a:t>
            </a:r>
            <a:r>
              <a:rPr lang="en-US" altLang="ko-KR" sz="1100" dirty="0">
                <a:latin typeface="나눔고딕" panose="020D0604000000000000" pitchFamily="50" charset="-127"/>
                <a:ea typeface="나눔고딕" panose="020D0604000000000000" pitchFamily="50" charset="-127"/>
              </a:rPr>
              <a:t>(</a:t>
            </a:r>
            <a:r>
              <a:rPr lang="ko-KR" altLang="en-US" sz="1100" dirty="0">
                <a:latin typeface="나눔고딕" panose="020D0604000000000000" pitchFamily="50" charset="-127"/>
                <a:ea typeface="나눔고딕" panose="020D0604000000000000" pitchFamily="50" charset="-127"/>
              </a:rPr>
              <a:t>로그</a:t>
            </a:r>
            <a:r>
              <a:rPr lang="en-US" altLang="ko-KR" sz="1100" dirty="0">
                <a:latin typeface="나눔고딕" panose="020D0604000000000000" pitchFamily="50" charset="-127"/>
                <a:ea typeface="나눔고딕" panose="020D0604000000000000" pitchFamily="50" charset="-127"/>
              </a:rPr>
              <a:t>N))</a:t>
            </a:r>
          </a:p>
          <a:p>
            <a:r>
              <a:rPr lang="en-US" altLang="ko-KR" sz="1100" dirty="0">
                <a:latin typeface="나눔고딕" panose="020D0604000000000000" pitchFamily="50" charset="-127"/>
                <a:ea typeface="나눔고딕" panose="020D0604000000000000" pitchFamily="50" charset="-127"/>
              </a:rPr>
              <a:t>      // </a:t>
            </a:r>
            <a:r>
              <a:rPr lang="ko-KR" altLang="en-US" sz="1100" dirty="0" err="1">
                <a:latin typeface="나눔고딕" panose="020D0604000000000000" pitchFamily="50" charset="-127"/>
                <a:ea typeface="나눔고딕" panose="020D0604000000000000" pitchFamily="50" charset="-127"/>
              </a:rPr>
              <a:t>해시맵</a:t>
            </a:r>
            <a:r>
              <a:rPr lang="en-US" altLang="ko-KR" sz="1100" dirty="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HashMap</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if ( $</a:t>
            </a:r>
            <a:r>
              <a:rPr lang="en-US" altLang="ko-KR" sz="1100" dirty="0" err="1">
                <a:latin typeface="나눔고딕" panose="020D0604000000000000" pitchFamily="50" charset="-127"/>
                <a:ea typeface="나눔고딕" panose="020D0604000000000000" pitchFamily="50" charset="-127"/>
              </a:rPr>
              <a:t>manageName</a:t>
            </a:r>
            <a:r>
              <a:rPr lang="en-US" altLang="ko-KR" sz="1100" dirty="0">
                <a:latin typeface="나눔고딕" panose="020D0604000000000000" pitchFamily="50" charset="-127"/>
                <a:ea typeface="나눔고딕" panose="020D0604000000000000" pitchFamily="50" charset="-127"/>
              </a:rPr>
              <a:t>[$keyword] != ""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targetIdx</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manageName</a:t>
            </a:r>
            <a:r>
              <a:rPr lang="en-US" altLang="ko-KR" sz="1100" dirty="0">
                <a:latin typeface="나눔고딕" panose="020D0604000000000000" pitchFamily="50" charset="-127"/>
                <a:ea typeface="나눔고딕" panose="020D0604000000000000" pitchFamily="50" charset="-127"/>
              </a:rPr>
              <a:t>[$keyword];</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return $</a:t>
            </a:r>
            <a:r>
              <a:rPr lang="en-US" altLang="ko-KR" sz="1100" dirty="0" err="1">
                <a:latin typeface="나눔고딕" panose="020D0604000000000000" pitchFamily="50" charset="-127"/>
                <a:ea typeface="나눔고딕" panose="020D0604000000000000" pitchFamily="50" charset="-127"/>
              </a:rPr>
              <a:t>targetIdx</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endParaRPr lang="pl-PL" altLang="ko-KR" sz="11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614054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17. [</a:t>
            </a:r>
            <a:r>
              <a:rPr lang="ko-KR" altLang="en-US" b="1" spc="-151" dirty="0" smtClean="0">
                <a:solidFill>
                  <a:srgbClr val="1C314E"/>
                </a:solidFill>
                <a:latin typeface="나눔고딕"/>
                <a:ea typeface="나눔고딕"/>
              </a:rPr>
              <a:t>신규 추가</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URL, </a:t>
            </a:r>
            <a:r>
              <a:rPr lang="ko-KR" altLang="en-US" b="1" spc="-151" dirty="0" smtClean="0">
                <a:solidFill>
                  <a:srgbClr val="1C314E"/>
                </a:solidFill>
                <a:latin typeface="나눔고딕"/>
                <a:ea typeface="나눔고딕"/>
              </a:rPr>
              <a:t>프로토콜</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포트 </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배포 영역 도구 </a:t>
            </a:r>
            <a:r>
              <a:rPr lang="en-US" altLang="ko-KR" b="1" spc="-151" dirty="0" smtClean="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64</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소스코드이다</a:t>
            </a:r>
            <a:r>
              <a:rPr lang="en-US" altLang="ko-KR" sz="1050" dirty="0" smtClean="0">
                <a:latin typeface="나눔고딕" panose="020D0604000000000000" pitchFamily="50" charset="-127"/>
                <a:ea typeface="나눔고딕" panose="020D0604000000000000" pitchFamily="50" charset="-127"/>
              </a:rPr>
              <a:t>.</a:t>
            </a:r>
            <a:endParaRPr lang="en-US" altLang="ko-KR" sz="105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public function </a:t>
            </a:r>
            <a:r>
              <a:rPr lang="en-US" altLang="ko-KR" sz="1100" dirty="0" err="1">
                <a:latin typeface="나눔고딕" panose="020D0604000000000000" pitchFamily="50" charset="-127"/>
                <a:ea typeface="나눔고딕" panose="020D0604000000000000" pitchFamily="50" charset="-127"/>
              </a:rPr>
              <a:t>getManagePosName</a:t>
            </a:r>
            <a:r>
              <a:rPr lang="en-US" altLang="ko-KR" sz="1100" dirty="0">
                <a:latin typeface="나눔고딕" panose="020D0604000000000000" pitchFamily="50" charset="-127"/>
                <a:ea typeface="나눔고딕" panose="020D0604000000000000" pitchFamily="50" charset="-127"/>
              </a:rPr>
              <a:t> ( $index ) {</a:t>
            </a:r>
          </a:p>
          <a:p>
            <a:r>
              <a:rPr lang="en-US" altLang="ko-KR" sz="1100" dirty="0">
                <a:latin typeface="나눔고딕" panose="020D0604000000000000" pitchFamily="50" charset="-127"/>
                <a:ea typeface="나눔고딕" panose="020D0604000000000000" pitchFamily="50" charset="-127"/>
              </a:rPr>
              <a:t>      // $keys = </a:t>
            </a:r>
            <a:r>
              <a:rPr lang="en-US" altLang="ko-KR" sz="1100" dirty="0" err="1">
                <a:latin typeface="나눔고딕" panose="020D0604000000000000" pitchFamily="50" charset="-127"/>
                <a:ea typeface="나눔고딕" panose="020D0604000000000000" pitchFamily="50" charset="-127"/>
              </a:rPr>
              <a:t>array_keys</a:t>
            </a:r>
            <a:r>
              <a:rPr lang="en-US" altLang="ko-KR" sz="1100" dirty="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arr</a:t>
            </a:r>
            <a:r>
              <a:rPr lang="en-US" altLang="ko-KR" sz="1100" dirty="0">
                <a:latin typeface="나눔고딕" panose="020D0604000000000000" pitchFamily="50" charset="-127"/>
                <a:ea typeface="나눔고딕" panose="020D0604000000000000" pitchFamily="50" charset="-127"/>
              </a:rPr>
              <a:t>);                            // </a:t>
            </a:r>
            <a:r>
              <a:rPr lang="ko-KR" altLang="en-US" sz="1100" dirty="0" err="1">
                <a:latin typeface="나눔고딕" panose="020D0604000000000000" pitchFamily="50" charset="-127"/>
                <a:ea typeface="나눔고딕" panose="020D0604000000000000" pitchFamily="50" charset="-127"/>
              </a:rPr>
              <a:t>키값</a:t>
            </a:r>
            <a:r>
              <a:rPr lang="ko-KR" altLang="en-US" sz="1100" dirty="0">
                <a:latin typeface="나눔고딕" panose="020D0604000000000000" pitchFamily="50" charset="-127"/>
                <a:ea typeface="나눔고딕" panose="020D0604000000000000" pitchFamily="50" charset="-127"/>
              </a:rPr>
              <a:t> </a:t>
            </a:r>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배열</a:t>
            </a:r>
          </a:p>
          <a:p>
            <a:r>
              <a:rPr lang="ko-KR" altLang="en-US" sz="1100" dirty="0">
                <a:latin typeface="나눔고딕" panose="020D0604000000000000" pitchFamily="50" charset="-127"/>
                <a:ea typeface="나눔고딕" panose="020D0604000000000000" pitchFamily="50" charset="-127"/>
              </a:rPr>
              <a:t>      </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manageValue</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array_values</a:t>
            </a:r>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manageName</a:t>
            </a:r>
            <a:r>
              <a:rPr lang="en-US" altLang="ko-KR" sz="1100" dirty="0">
                <a:latin typeface="나눔고딕" panose="020D0604000000000000" pitchFamily="50" charset="-127"/>
                <a:ea typeface="나눔고딕" panose="020D0604000000000000" pitchFamily="50" charset="-127"/>
              </a:rPr>
              <a:t> ) ;   // </a:t>
            </a:r>
            <a:r>
              <a:rPr lang="ko-KR" altLang="en-US" sz="1100" dirty="0">
                <a:latin typeface="나눔고딕" panose="020D0604000000000000" pitchFamily="50" charset="-127"/>
                <a:ea typeface="나눔고딕" panose="020D0604000000000000" pitchFamily="50" charset="-127"/>
              </a:rPr>
              <a:t>배열 값 </a:t>
            </a:r>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배열</a:t>
            </a:r>
          </a:p>
          <a:p>
            <a:r>
              <a:rPr lang="ko-KR" altLang="en-US" sz="1100" dirty="0">
                <a:latin typeface="나눔고딕" panose="020D0604000000000000" pitchFamily="50" charset="-127"/>
                <a:ea typeface="나눔고딕" panose="020D0604000000000000" pitchFamily="50" charset="-127"/>
              </a:rPr>
              <a:t>      </a:t>
            </a:r>
            <a:r>
              <a:rPr lang="en-US" altLang="ko-KR" sz="1100" dirty="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manageKeys</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array_keys</a:t>
            </a:r>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manageName</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 return $</a:t>
            </a:r>
            <a:r>
              <a:rPr lang="en-US" altLang="ko-KR" sz="1100" dirty="0" err="1">
                <a:latin typeface="나눔고딕" panose="020D0604000000000000" pitchFamily="50" charset="-127"/>
                <a:ea typeface="나눔고딕" panose="020D0604000000000000" pitchFamily="50" charset="-127"/>
              </a:rPr>
              <a:t>manageValue</a:t>
            </a:r>
            <a:r>
              <a:rPr lang="en-US" altLang="ko-KR" sz="1100" dirty="0">
                <a:latin typeface="나눔고딕" panose="020D0604000000000000" pitchFamily="50" charset="-127"/>
                <a:ea typeface="나눔고딕" panose="020D0604000000000000" pitchFamily="50" charset="-127"/>
              </a:rPr>
              <a:t> [ $index ] ; </a:t>
            </a:r>
          </a:p>
          <a:p>
            <a:r>
              <a:rPr lang="en-US" altLang="ko-KR" sz="1100" dirty="0">
                <a:latin typeface="나눔고딕" panose="020D0604000000000000" pitchFamily="50" charset="-127"/>
                <a:ea typeface="나눔고딕" panose="020D0604000000000000" pitchFamily="50" charset="-127"/>
              </a:rPr>
              <a:t>      return $</a:t>
            </a:r>
            <a:r>
              <a:rPr lang="en-US" altLang="ko-KR" sz="1100" dirty="0" err="1">
                <a:latin typeface="나눔고딕" panose="020D0604000000000000" pitchFamily="50" charset="-127"/>
                <a:ea typeface="나눔고딕" panose="020D0604000000000000" pitchFamily="50" charset="-127"/>
              </a:rPr>
              <a:t>manageKeys</a:t>
            </a:r>
            <a:r>
              <a:rPr lang="en-US" altLang="ko-KR" sz="1100" dirty="0">
                <a:latin typeface="나눔고딕" panose="020D0604000000000000" pitchFamily="50" charset="-127"/>
                <a:ea typeface="나눔고딕" panose="020D0604000000000000" pitchFamily="50" charset="-127"/>
              </a:rPr>
              <a:t> [ $index ]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getManagePosProtocol</a:t>
            </a:r>
            <a:r>
              <a:rPr lang="en-US" altLang="ko-KR" sz="1100" dirty="0">
                <a:latin typeface="나눔고딕" panose="020D0604000000000000" pitchFamily="50" charset="-127"/>
                <a:ea typeface="나눔고딕" panose="020D0604000000000000" pitchFamily="50" charset="-127"/>
              </a:rPr>
              <a:t> ( $index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manageProtocol</a:t>
            </a:r>
            <a:r>
              <a:rPr lang="en-US" altLang="ko-KR" sz="1100" dirty="0">
                <a:latin typeface="나눔고딕" panose="020D0604000000000000" pitchFamily="50" charset="-127"/>
                <a:ea typeface="나눔고딕" panose="020D0604000000000000" pitchFamily="50" charset="-127"/>
              </a:rPr>
              <a:t> [ $index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getManagePosAddress</a:t>
            </a:r>
            <a:r>
              <a:rPr lang="en-US" altLang="ko-KR" sz="1100" dirty="0">
                <a:latin typeface="나눔고딕" panose="020D0604000000000000" pitchFamily="50" charset="-127"/>
                <a:ea typeface="나눔고딕" panose="020D0604000000000000" pitchFamily="50" charset="-127"/>
              </a:rPr>
              <a:t> ( $index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manageAddress</a:t>
            </a:r>
            <a:r>
              <a:rPr lang="en-US" altLang="ko-KR" sz="1100" dirty="0">
                <a:latin typeface="나눔고딕" panose="020D0604000000000000" pitchFamily="50" charset="-127"/>
                <a:ea typeface="나눔고딕" panose="020D0604000000000000" pitchFamily="50" charset="-127"/>
              </a:rPr>
              <a:t> [ $index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getManagePosPort</a:t>
            </a:r>
            <a:r>
              <a:rPr lang="en-US" altLang="ko-KR" sz="1100" dirty="0">
                <a:latin typeface="나눔고딕" panose="020D0604000000000000" pitchFamily="50" charset="-127"/>
                <a:ea typeface="나눔고딕" panose="020D0604000000000000" pitchFamily="50" charset="-127"/>
              </a:rPr>
              <a:t> ( $index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managePort</a:t>
            </a:r>
            <a:r>
              <a:rPr lang="en-US" altLang="ko-KR" sz="1100" dirty="0">
                <a:latin typeface="나눔고딕" panose="020D0604000000000000" pitchFamily="50" charset="-127"/>
                <a:ea typeface="나눔고딕" panose="020D0604000000000000" pitchFamily="50" charset="-127"/>
              </a:rPr>
              <a:t> [ $index ] ;</a:t>
            </a:r>
          </a:p>
          <a:p>
            <a:r>
              <a:rPr lang="en-US" altLang="ko-KR" sz="1100" dirty="0">
                <a:latin typeface="나눔고딕" panose="020D0604000000000000" pitchFamily="50" charset="-127"/>
                <a:ea typeface="나눔고딕" panose="020D0604000000000000" pitchFamily="50" charset="-127"/>
              </a:rPr>
              <a:t>    }</a:t>
            </a:r>
            <a:endParaRPr lang="pl-PL" altLang="ko-KR" sz="1100" dirty="0">
              <a:latin typeface="나눔고딕" panose="020D0604000000000000" pitchFamily="50" charset="-127"/>
              <a:ea typeface="나눔고딕" panose="020D0604000000000000" pitchFamily="50" charset="-127"/>
            </a:endParaRP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smtClean="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t>
            </a:r>
            <a:r>
              <a:rPr lang="en-US" altLang="ko-KR" sz="1100" b="1" dirty="0" err="1" smtClean="0">
                <a:latin typeface="나눔고딕" panose="020D0604000000000000" pitchFamily="50" charset="-127"/>
                <a:ea typeface="나눔고딕" panose="020D0604000000000000" pitchFamily="50" charset="-127"/>
              </a:rPr>
              <a:t>configManageURL.php</a:t>
            </a:r>
            <a:endParaRPr lang="en-US" altLang="ko-KR" sz="1100" b="1" dirty="0" smtClean="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getManagePosFolder</a:t>
            </a:r>
            <a:r>
              <a:rPr lang="en-US" altLang="ko-KR" sz="1100" dirty="0">
                <a:latin typeface="나눔고딕" panose="020D0604000000000000" pitchFamily="50" charset="-127"/>
                <a:ea typeface="나눔고딕" panose="020D0604000000000000" pitchFamily="50" charset="-127"/>
              </a:rPr>
              <a:t> ( $index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manageFolder</a:t>
            </a:r>
            <a:r>
              <a:rPr lang="en-US" altLang="ko-KR" sz="1100" dirty="0">
                <a:latin typeface="나눔고딕" panose="020D0604000000000000" pitchFamily="50" charset="-127"/>
                <a:ea typeface="나눔고딕" panose="020D0604000000000000" pitchFamily="50" charset="-127"/>
              </a:rPr>
              <a:t> [ $index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getManagePosURL</a:t>
            </a:r>
            <a:r>
              <a:rPr lang="en-US" altLang="ko-KR" sz="1100" dirty="0">
                <a:latin typeface="나눔고딕" panose="020D0604000000000000" pitchFamily="50" charset="-127"/>
                <a:ea typeface="나눔고딕" panose="020D0604000000000000" pitchFamily="50" charset="-127"/>
              </a:rPr>
              <a:t> ( $index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manageURL</a:t>
            </a:r>
            <a:r>
              <a:rPr lang="en-US" altLang="ko-KR" sz="1100" dirty="0">
                <a:latin typeface="나눔고딕" panose="020D0604000000000000" pitchFamily="50" charset="-127"/>
                <a:ea typeface="나눔고딕" panose="020D0604000000000000" pitchFamily="50" charset="-127"/>
              </a:rPr>
              <a:t> [ $index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getManageName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manageName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setManageName</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manageName</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manageName</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manageName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getManageProtocol</a:t>
            </a:r>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manageProtocol</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a:t>
            </a:r>
            <a:endParaRPr lang="pl-PL" altLang="ko-KR" sz="11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5611433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17. [</a:t>
            </a:r>
            <a:r>
              <a:rPr lang="ko-KR" altLang="en-US" b="1" spc="-151" dirty="0" smtClean="0">
                <a:solidFill>
                  <a:srgbClr val="1C314E"/>
                </a:solidFill>
                <a:latin typeface="나눔고딕"/>
                <a:ea typeface="나눔고딕"/>
              </a:rPr>
              <a:t>신규 추가</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URL, </a:t>
            </a:r>
            <a:r>
              <a:rPr lang="ko-KR" altLang="en-US" b="1" spc="-151" dirty="0" smtClean="0">
                <a:solidFill>
                  <a:srgbClr val="1C314E"/>
                </a:solidFill>
                <a:latin typeface="나눔고딕"/>
                <a:ea typeface="나눔고딕"/>
              </a:rPr>
              <a:t>프로토콜</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포트 </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배포 영역 도구 </a:t>
            </a:r>
            <a:r>
              <a:rPr lang="en-US" altLang="ko-KR" b="1" spc="-151" dirty="0" smtClean="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65</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소스코드이다</a:t>
            </a:r>
            <a:r>
              <a:rPr lang="en-US" altLang="ko-KR" sz="1050" dirty="0" smtClean="0">
                <a:latin typeface="나눔고딕" panose="020D0604000000000000" pitchFamily="50" charset="-127"/>
                <a:ea typeface="나눔고딕" panose="020D0604000000000000" pitchFamily="50" charset="-127"/>
              </a:rPr>
              <a:t>.</a:t>
            </a:r>
            <a:endParaRPr lang="en-US" altLang="ko-KR" sz="105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setManageProtocol</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manageProtocol</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manageProtocol</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manageProtocol</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getManageAddress</a:t>
            </a:r>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manageAddress</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setManageAddress</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manageAddress</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manageAddress</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manageAddress</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getManagePort</a:t>
            </a:r>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managePort</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endParaRPr lang="pl-PL" altLang="ko-KR" sz="1100" dirty="0">
              <a:latin typeface="나눔고딕" panose="020D0604000000000000" pitchFamily="50" charset="-127"/>
              <a:ea typeface="나눔고딕" panose="020D0604000000000000" pitchFamily="50" charset="-127"/>
            </a:endParaRP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smtClean="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t>
            </a:r>
            <a:r>
              <a:rPr lang="en-US" altLang="ko-KR" sz="1100" b="1" dirty="0" err="1" smtClean="0">
                <a:latin typeface="나눔고딕" panose="020D0604000000000000" pitchFamily="50" charset="-127"/>
                <a:ea typeface="나눔고딕" panose="020D0604000000000000" pitchFamily="50" charset="-127"/>
              </a:rPr>
              <a:t>configManageURL.php</a:t>
            </a:r>
            <a:endParaRPr lang="en-US" altLang="ko-KR" sz="1100" b="1" dirty="0" smtClean="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setManagePort</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managePort</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managePort</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managePort</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getManageFolder</a:t>
            </a:r>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manageFolder</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setManageFolder</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manageFolder</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manageFolder</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manageFolder</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getManageURL</a:t>
            </a:r>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manageURL</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setManageURL</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manageURL</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manageURL</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manageURL</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?&gt;</a:t>
            </a:r>
            <a:endParaRPr lang="pl-PL" altLang="ko-KR" sz="11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054233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17. [</a:t>
            </a:r>
            <a:r>
              <a:rPr lang="ko-KR" altLang="en-US" b="1" spc="-151" dirty="0" smtClean="0">
                <a:solidFill>
                  <a:srgbClr val="1C314E"/>
                </a:solidFill>
                <a:latin typeface="나눔고딕"/>
                <a:ea typeface="나눔고딕"/>
              </a:rPr>
              <a:t>신규 추가</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URL, </a:t>
            </a:r>
            <a:r>
              <a:rPr lang="ko-KR" altLang="en-US" b="1" spc="-151" dirty="0" smtClean="0">
                <a:solidFill>
                  <a:srgbClr val="1C314E"/>
                </a:solidFill>
                <a:latin typeface="나눔고딕"/>
                <a:ea typeface="나눔고딕"/>
              </a:rPr>
              <a:t>프로토콜</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포트 </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배포 영역 도구 </a:t>
            </a:r>
            <a:r>
              <a:rPr lang="en-US" altLang="ko-KR" b="1" spc="-151" dirty="0" smtClean="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66</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소스코드이다</a:t>
            </a:r>
            <a:r>
              <a:rPr lang="en-US" altLang="ko-KR" sz="1050" dirty="0" smtClean="0">
                <a:latin typeface="나눔고딕" panose="020D0604000000000000" pitchFamily="50" charset="-127"/>
                <a:ea typeface="나눔고딕" panose="020D0604000000000000" pitchFamily="50" charset="-127"/>
              </a:rPr>
              <a:t>.</a:t>
            </a:r>
            <a:endParaRPr lang="en-US" altLang="ko-KR" sz="105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endParaRPr lang="en-US" altLang="ko-KR" sz="1100" dirty="0">
              <a:latin typeface="나눔고딕" panose="020D0604000000000000" pitchFamily="50" charset="-127"/>
              <a:ea typeface="나눔고딕" panose="020D0604000000000000" pitchFamily="50" charset="-127"/>
            </a:endParaRP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주제</a:t>
            </a:r>
            <a:r>
              <a:rPr lang="en-US" altLang="ko-KR" sz="1100" dirty="0">
                <a:latin typeface="나눔고딕" panose="020D0604000000000000" pitchFamily="50" charset="-127"/>
                <a:ea typeface="나눔고딕" panose="020D0604000000000000" pitchFamily="50" charset="-127"/>
              </a:rPr>
              <a:t>(Subject): </a:t>
            </a:r>
            <a:r>
              <a:rPr lang="ko-KR" altLang="en-US" sz="1100" dirty="0">
                <a:latin typeface="나눔고딕" panose="020D0604000000000000" pitchFamily="50" charset="-127"/>
                <a:ea typeface="나눔고딕" panose="020D0604000000000000" pitchFamily="50" charset="-127"/>
              </a:rPr>
              <a:t>생성 </a:t>
            </a:r>
            <a:r>
              <a:rPr lang="en-US" altLang="ko-KR" sz="1100" dirty="0">
                <a:latin typeface="나눔고딕" panose="020D0604000000000000" pitchFamily="50" charset="-127"/>
                <a:ea typeface="나눔고딕" panose="020D0604000000000000" pitchFamily="50" charset="-127"/>
              </a:rPr>
              <a:t>-  URL </a:t>
            </a:r>
            <a:r>
              <a:rPr lang="ko-KR" altLang="en-US" sz="1100" dirty="0">
                <a:latin typeface="나눔고딕" panose="020D0604000000000000" pitchFamily="50" charset="-127"/>
                <a:ea typeface="나눔고딕" panose="020D0604000000000000" pitchFamily="50" charset="-127"/>
              </a:rPr>
              <a:t>생성도구</a:t>
            </a:r>
          </a:p>
          <a:p>
            <a:r>
              <a:rPr lang="ko-KR" altLang="en-US" sz="1100" dirty="0">
                <a:latin typeface="나눔고딕" panose="020D0604000000000000" pitchFamily="50" charset="-127"/>
                <a:ea typeface="나눔고딕" panose="020D0604000000000000" pitchFamily="50" charset="-127"/>
              </a:rPr>
              <a:t>  작성자</a:t>
            </a:r>
            <a:r>
              <a:rPr lang="en-US" altLang="ko-KR" sz="1100" dirty="0">
                <a:latin typeface="나눔고딕" panose="020D0604000000000000" pitchFamily="50" charset="-127"/>
                <a:ea typeface="나눔고딕" panose="020D0604000000000000" pitchFamily="50" charset="-127"/>
              </a:rPr>
              <a:t>(Author):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(Dodo)</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파일명</a:t>
            </a:r>
            <a:r>
              <a:rPr lang="en-US" altLang="ko-KR" sz="1100" dirty="0">
                <a:latin typeface="나눔고딕" panose="020D0604000000000000" pitchFamily="50" charset="-127"/>
                <a:ea typeface="나눔고딕" panose="020D0604000000000000" pitchFamily="50" charset="-127"/>
              </a:rPr>
              <a:t>(Filename): common/</a:t>
            </a:r>
            <a:r>
              <a:rPr lang="en-US" altLang="ko-KR" sz="1100" dirty="0" err="1">
                <a:latin typeface="나눔고딕" panose="020D0604000000000000" pitchFamily="50" charset="-127"/>
                <a:ea typeface="나눔고딕" panose="020D0604000000000000" pitchFamily="50" charset="-127"/>
              </a:rPr>
              <a:t>createManageURL.php</a:t>
            </a:r>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라이선스</a:t>
            </a:r>
            <a:r>
              <a:rPr lang="en-US" altLang="ko-KR" sz="1100" dirty="0">
                <a:latin typeface="나눔고딕" panose="020D0604000000000000" pitchFamily="50" charset="-127"/>
                <a:ea typeface="나눔고딕" panose="020D0604000000000000" pitchFamily="50" charset="-127"/>
              </a:rPr>
              <a:t>(License): Apache </a:t>
            </a:r>
            <a:r>
              <a:rPr lang="en-US" altLang="ko-KR" sz="1100" dirty="0" err="1">
                <a:latin typeface="나눔고딕" panose="020D0604000000000000" pitchFamily="50" charset="-127"/>
                <a:ea typeface="나눔고딕" panose="020D0604000000000000" pitchFamily="50" charset="-127"/>
              </a:rPr>
              <a:t>Licence</a:t>
            </a:r>
            <a:r>
              <a:rPr lang="en-US" altLang="ko-KR" sz="1100" dirty="0">
                <a:latin typeface="나눔고딕" panose="020D0604000000000000" pitchFamily="50" charset="-127"/>
                <a:ea typeface="나눔고딕" panose="020D0604000000000000" pitchFamily="50" charset="-127"/>
              </a:rPr>
              <a:t> v2.0</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비고</a:t>
            </a:r>
            <a:r>
              <a:rPr lang="en-US" altLang="ko-KR" sz="1100" dirty="0">
                <a:latin typeface="나눔고딕" panose="020D0604000000000000" pitchFamily="50" charset="-127"/>
                <a:ea typeface="나눔고딕" panose="020D0604000000000000" pitchFamily="50" charset="-127"/>
              </a:rPr>
              <a:t>(Description):</a:t>
            </a:r>
          </a:p>
          <a:p>
            <a:r>
              <a:rPr lang="en-US" altLang="ko-KR" sz="1100" dirty="0">
                <a:latin typeface="나눔고딕" panose="020D0604000000000000" pitchFamily="50" charset="-127"/>
                <a:ea typeface="나눔고딕" panose="020D0604000000000000" pitchFamily="50" charset="-127"/>
              </a:rPr>
              <a:t>  1. </a:t>
            </a:r>
            <a:r>
              <a:rPr lang="ko-KR" altLang="en-US" sz="1100" dirty="0">
                <a:latin typeface="나눔고딕" panose="020D0604000000000000" pitchFamily="50" charset="-127"/>
                <a:ea typeface="나눔고딕" panose="020D0604000000000000" pitchFamily="50" charset="-127"/>
              </a:rPr>
              <a:t>최초 작성</a:t>
            </a:r>
            <a:r>
              <a:rPr lang="en-US" altLang="ko-KR" sz="1100" dirty="0">
                <a:latin typeface="나눔고딕" panose="020D0604000000000000" pitchFamily="50" charset="-127"/>
                <a:ea typeface="나눔고딕" panose="020D0604000000000000" pitchFamily="50" charset="-127"/>
              </a:rPr>
              <a:t>(Write First),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(Dodo), 2021-04-09.</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class </a:t>
            </a:r>
            <a:r>
              <a:rPr lang="en-US" altLang="ko-KR" sz="1100" dirty="0" err="1">
                <a:latin typeface="나눔고딕" panose="020D0604000000000000" pitchFamily="50" charset="-127"/>
                <a:ea typeface="나눔고딕" panose="020D0604000000000000" pitchFamily="50" charset="-127"/>
              </a:rPr>
              <a:t>CreateManageURL</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private $</a:t>
            </a:r>
            <a:r>
              <a:rPr lang="en-US" altLang="ko-KR" sz="1100" dirty="0" err="1">
                <a:latin typeface="나눔고딕" panose="020D0604000000000000" pitchFamily="50" charset="-127"/>
                <a:ea typeface="나눔고딕" panose="020D0604000000000000" pitchFamily="50" charset="-127"/>
              </a:rPr>
              <a:t>manageProtocol</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private $</a:t>
            </a:r>
            <a:r>
              <a:rPr lang="en-US" altLang="ko-KR" sz="1100" dirty="0" err="1">
                <a:latin typeface="나눔고딕" panose="020D0604000000000000" pitchFamily="50" charset="-127"/>
                <a:ea typeface="나눔고딕" panose="020D0604000000000000" pitchFamily="50" charset="-127"/>
              </a:rPr>
              <a:t>manageAddress</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private $</a:t>
            </a:r>
            <a:r>
              <a:rPr lang="en-US" altLang="ko-KR" sz="1100" dirty="0" err="1">
                <a:latin typeface="나눔고딕" panose="020D0604000000000000" pitchFamily="50" charset="-127"/>
                <a:ea typeface="나눔고딕" panose="020D0604000000000000" pitchFamily="50" charset="-127"/>
              </a:rPr>
              <a:t>managePort</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private $</a:t>
            </a:r>
            <a:r>
              <a:rPr lang="en-US" altLang="ko-KR" sz="1100" dirty="0" err="1">
                <a:latin typeface="나눔고딕" panose="020D0604000000000000" pitchFamily="50" charset="-127"/>
                <a:ea typeface="나눔고딕" panose="020D0604000000000000" pitchFamily="50" charset="-127"/>
              </a:rPr>
              <a:t>manageFolder</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setURLInfo</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manageProtocol</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manageAddress</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managePort</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manageProtocol</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manageProtocol</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manageAddress</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manageAddress</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managePort</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managePort</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endParaRPr lang="pl-PL" altLang="ko-KR" sz="1100" dirty="0">
              <a:latin typeface="나눔고딕" panose="020D0604000000000000" pitchFamily="50" charset="-127"/>
              <a:ea typeface="나눔고딕" panose="020D0604000000000000" pitchFamily="50" charset="-127"/>
            </a:endParaRP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smtClean="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t>
            </a:r>
            <a:r>
              <a:rPr lang="en-US" altLang="ko-KR" sz="1100" b="1" dirty="0" err="1" smtClean="0">
                <a:latin typeface="나눔고딕" panose="020D0604000000000000" pitchFamily="50" charset="-127"/>
                <a:ea typeface="나눔고딕" panose="020D0604000000000000" pitchFamily="50" charset="-127"/>
              </a:rPr>
              <a:t>createManageURL.php</a:t>
            </a:r>
            <a:endParaRPr lang="en-US" altLang="ko-KR" sz="1100" b="1" dirty="0" smtClean="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getManageProtocol</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manageProtocol</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getManageAddress</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manageAddress</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getManagePort</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managePort</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getManageFolder</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manageFolder</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setManageProtocol</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manageProtocol</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manageProtocol</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manageProtocol</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a:t>
            </a:r>
            <a:endParaRPr lang="pl-PL" altLang="ko-KR" sz="11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7716869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17. [</a:t>
            </a:r>
            <a:r>
              <a:rPr lang="ko-KR" altLang="en-US" b="1" spc="-151" dirty="0" smtClean="0">
                <a:solidFill>
                  <a:srgbClr val="1C314E"/>
                </a:solidFill>
                <a:latin typeface="나눔고딕"/>
                <a:ea typeface="나눔고딕"/>
              </a:rPr>
              <a:t>신규 추가</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URL, </a:t>
            </a:r>
            <a:r>
              <a:rPr lang="ko-KR" altLang="en-US" b="1" spc="-151" dirty="0" smtClean="0">
                <a:solidFill>
                  <a:srgbClr val="1C314E"/>
                </a:solidFill>
                <a:latin typeface="나눔고딕"/>
                <a:ea typeface="나눔고딕"/>
              </a:rPr>
              <a:t>프로토콜</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포트 </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배포 영역 도구 </a:t>
            </a:r>
            <a:r>
              <a:rPr lang="en-US" altLang="ko-KR" b="1" spc="-151" dirty="0" smtClean="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67</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소스코드이다</a:t>
            </a:r>
            <a:r>
              <a:rPr lang="en-US" altLang="ko-KR" sz="1050" dirty="0" smtClean="0">
                <a:latin typeface="나눔고딕" panose="020D0604000000000000" pitchFamily="50" charset="-127"/>
                <a:ea typeface="나눔고딕" panose="020D0604000000000000" pitchFamily="50" charset="-127"/>
              </a:rPr>
              <a:t>.</a:t>
            </a:r>
            <a:endParaRPr lang="en-US" altLang="ko-KR" sz="105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setManageAddress</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manageAddress</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manageAddress</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manageAddress</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setManagePort</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managePort</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managePort</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managePort</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setManageFolder</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manageFolder</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manageFolder</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manageFolder</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createUsrURL</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manageFolder</a:t>
            </a:r>
            <a:r>
              <a:rPr lang="en-US" altLang="ko-KR" sz="1100" dirty="0">
                <a:latin typeface="나눔고딕" panose="020D0604000000000000" pitchFamily="50" charset="-127"/>
                <a:ea typeface="나눔고딕" panose="020D0604000000000000" pitchFamily="50" charset="-127"/>
              </a:rPr>
              <a:t> )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usrArrURL</a:t>
            </a:r>
            <a:r>
              <a:rPr lang="en-US" altLang="ko-KR" sz="1100" dirty="0">
                <a:latin typeface="나눔고딕" panose="020D0604000000000000" pitchFamily="50" charset="-127"/>
                <a:ea typeface="나눔고딕" panose="020D0604000000000000" pitchFamily="50" charset="-127"/>
              </a:rPr>
              <a:t> = array();</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usrURL</a:t>
            </a:r>
            <a:r>
              <a:rPr lang="en-US" altLang="ko-KR" sz="1100" dirty="0">
                <a:latin typeface="나눔고딕" panose="020D0604000000000000" pitchFamily="50" charset="-127"/>
                <a:ea typeface="나눔고딕" panose="020D0604000000000000" pitchFamily="50" charset="-127"/>
              </a:rPr>
              <a:t> = "";</a:t>
            </a:r>
            <a:endParaRPr lang="pl-PL" altLang="ko-KR" sz="1100" dirty="0">
              <a:latin typeface="나눔고딕" panose="020D0604000000000000" pitchFamily="50" charset="-127"/>
              <a:ea typeface="나눔고딕" panose="020D0604000000000000" pitchFamily="50" charset="-127"/>
            </a:endParaRP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smtClean="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t>
            </a:r>
            <a:r>
              <a:rPr lang="en-US" altLang="ko-KR" sz="1100" b="1" dirty="0" err="1" smtClean="0">
                <a:latin typeface="나눔고딕" panose="020D0604000000000000" pitchFamily="50" charset="-127"/>
                <a:ea typeface="나눔고딕" panose="020D0604000000000000" pitchFamily="50" charset="-127"/>
              </a:rPr>
              <a:t>createManageURL.php</a:t>
            </a:r>
            <a:endParaRPr lang="en-US" altLang="ko-KR" sz="1100" b="1" dirty="0" smtClean="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setManageFolder</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manageFolder</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usrSize</a:t>
            </a:r>
            <a:r>
              <a:rPr lang="en-US" altLang="ko-KR" sz="1100" dirty="0">
                <a:latin typeface="나눔고딕" panose="020D0604000000000000" pitchFamily="50" charset="-127"/>
                <a:ea typeface="나눔고딕" panose="020D0604000000000000" pitchFamily="50" charset="-127"/>
              </a:rPr>
              <a:t> = count ( $</a:t>
            </a:r>
            <a:r>
              <a:rPr lang="en-US" altLang="ko-KR" sz="1100" dirty="0" err="1">
                <a:latin typeface="나눔고딕" panose="020D0604000000000000" pitchFamily="50" charset="-127"/>
                <a:ea typeface="나눔고딕" panose="020D0604000000000000" pitchFamily="50" charset="-127"/>
              </a:rPr>
              <a:t>manageFolder</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manageProtocol</a:t>
            </a:r>
            <a:r>
              <a:rPr lang="en-US" altLang="ko-KR" sz="1100" dirty="0">
                <a:latin typeface="나눔고딕" panose="020D0604000000000000" pitchFamily="50" charset="-127"/>
                <a:ea typeface="나눔고딕" panose="020D0604000000000000" pitchFamily="50" charset="-127"/>
              </a:rPr>
              <a:t> = $this-&gt;</a:t>
            </a:r>
            <a:r>
              <a:rPr lang="en-US" altLang="ko-KR" sz="1100" dirty="0" err="1">
                <a:latin typeface="나눔고딕" panose="020D0604000000000000" pitchFamily="50" charset="-127"/>
                <a:ea typeface="나눔고딕" panose="020D0604000000000000" pitchFamily="50" charset="-127"/>
              </a:rPr>
              <a:t>getManageProtocol</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manageAddress</a:t>
            </a:r>
            <a:r>
              <a:rPr lang="en-US" altLang="ko-KR" sz="1100" dirty="0">
                <a:latin typeface="나눔고딕" panose="020D0604000000000000" pitchFamily="50" charset="-127"/>
                <a:ea typeface="나눔고딕" panose="020D0604000000000000" pitchFamily="50" charset="-127"/>
              </a:rPr>
              <a:t> = $this-&gt;</a:t>
            </a:r>
            <a:r>
              <a:rPr lang="en-US" altLang="ko-KR" sz="1100" dirty="0" err="1">
                <a:latin typeface="나눔고딕" panose="020D0604000000000000" pitchFamily="50" charset="-127"/>
                <a:ea typeface="나눔고딕" panose="020D0604000000000000" pitchFamily="50" charset="-127"/>
              </a:rPr>
              <a:t>getManageAddress</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managePort</a:t>
            </a:r>
            <a:r>
              <a:rPr lang="en-US" altLang="ko-KR" sz="1100" dirty="0">
                <a:latin typeface="나눔고딕" panose="020D0604000000000000" pitchFamily="50" charset="-127"/>
                <a:ea typeface="나눔고딕" panose="020D0604000000000000" pitchFamily="50" charset="-127"/>
              </a:rPr>
              <a:t> = $this-&gt;</a:t>
            </a:r>
            <a:r>
              <a:rPr lang="en-US" altLang="ko-KR" sz="1100" dirty="0" err="1">
                <a:latin typeface="나눔고딕" panose="020D0604000000000000" pitchFamily="50" charset="-127"/>
                <a:ea typeface="나눔고딕" panose="020D0604000000000000" pitchFamily="50" charset="-127"/>
              </a:rPr>
              <a:t>getManagePort</a:t>
            </a:r>
            <a:r>
              <a:rPr lang="en-US" altLang="ko-KR" sz="1100" dirty="0">
                <a:latin typeface="나눔고딕" panose="020D0604000000000000" pitchFamily="50" charset="-127"/>
                <a:ea typeface="나눔고딕" panose="020D0604000000000000" pitchFamily="50" charset="-127"/>
              </a:rPr>
              <a:t>();</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for ($</a:t>
            </a:r>
            <a:r>
              <a:rPr lang="en-US" altLang="ko-KR" sz="1100" dirty="0" err="1">
                <a:latin typeface="나눔고딕" panose="020D0604000000000000" pitchFamily="50" charset="-127"/>
                <a:ea typeface="나눔고딕" panose="020D0604000000000000" pitchFamily="50" charset="-127"/>
              </a:rPr>
              <a:t>i</a:t>
            </a:r>
            <a:r>
              <a:rPr lang="en-US" altLang="ko-KR" sz="1100" dirty="0">
                <a:latin typeface="나눔고딕" panose="020D0604000000000000" pitchFamily="50" charset="-127"/>
                <a:ea typeface="나눔고딕" panose="020D0604000000000000" pitchFamily="50" charset="-127"/>
              </a:rPr>
              <a:t> = 0; $</a:t>
            </a:r>
            <a:r>
              <a:rPr lang="en-US" altLang="ko-KR" sz="1100" dirty="0" err="1">
                <a:latin typeface="나눔고딕" panose="020D0604000000000000" pitchFamily="50" charset="-127"/>
                <a:ea typeface="나눔고딕" panose="020D0604000000000000" pitchFamily="50" charset="-127"/>
              </a:rPr>
              <a:t>i</a:t>
            </a:r>
            <a:r>
              <a:rPr lang="en-US" altLang="ko-KR" sz="1100" dirty="0">
                <a:latin typeface="나눔고딕" panose="020D0604000000000000" pitchFamily="50" charset="-127"/>
                <a:ea typeface="나눔고딕" panose="020D0604000000000000" pitchFamily="50" charset="-127"/>
              </a:rPr>
              <a:t> &lt; $</a:t>
            </a:r>
            <a:r>
              <a:rPr lang="en-US" altLang="ko-KR" sz="1100" dirty="0" err="1">
                <a:latin typeface="나눔고딕" panose="020D0604000000000000" pitchFamily="50" charset="-127"/>
                <a:ea typeface="나눔고딕" panose="020D0604000000000000" pitchFamily="50" charset="-127"/>
              </a:rPr>
              <a:t>usrSize</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i</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array_push</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u_arr</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i</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u_arr</a:t>
            </a:r>
            <a:r>
              <a:rPr lang="en-US" altLang="ko-KR" sz="1100" dirty="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i</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u_arr</a:t>
            </a:r>
            <a:r>
              <a:rPr lang="en-US" altLang="ko-KR" sz="1100" dirty="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i</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usrURL</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manageProtocol</a:t>
            </a:r>
            <a:r>
              <a:rPr lang="en-US" altLang="ko-KR" sz="1100" dirty="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i</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usrURL</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usrURL</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manageAddress</a:t>
            </a:r>
            <a:r>
              <a:rPr lang="en-US" altLang="ko-KR" sz="1100" dirty="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i</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usrURL</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usrURL</a:t>
            </a:r>
            <a:r>
              <a:rPr lang="en-US" altLang="ko-KR" sz="1100" dirty="0">
                <a:latin typeface="나눔고딕" panose="020D0604000000000000" pitchFamily="50" charset="-127"/>
                <a:ea typeface="나눔고딕" panose="020D0604000000000000" pitchFamily="50" charset="-127"/>
              </a:rPr>
              <a:t> . ":" . $</a:t>
            </a:r>
            <a:r>
              <a:rPr lang="en-US" altLang="ko-KR" sz="1100" dirty="0" err="1">
                <a:latin typeface="나눔고딕" panose="020D0604000000000000" pitchFamily="50" charset="-127"/>
                <a:ea typeface="나눔고딕" panose="020D0604000000000000" pitchFamily="50" charset="-127"/>
              </a:rPr>
              <a:t>managePort</a:t>
            </a:r>
            <a:r>
              <a:rPr lang="en-US" altLang="ko-KR" sz="1100" dirty="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i</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usrURL</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usrURL</a:t>
            </a:r>
            <a:r>
              <a:rPr lang="en-US" altLang="ko-KR" sz="1100" dirty="0">
                <a:latin typeface="나눔고딕" panose="020D0604000000000000" pitchFamily="50" charset="-127"/>
                <a:ea typeface="나눔고딕" panose="020D0604000000000000" pitchFamily="50" charset="-127"/>
              </a:rPr>
              <a:t> . "/" . $</a:t>
            </a:r>
            <a:r>
              <a:rPr lang="en-US" altLang="ko-KR" sz="1100" dirty="0" err="1">
                <a:latin typeface="나눔고딕" panose="020D0604000000000000" pitchFamily="50" charset="-127"/>
                <a:ea typeface="나눔고딕" panose="020D0604000000000000" pitchFamily="50" charset="-127"/>
              </a:rPr>
              <a:t>manageFolder</a:t>
            </a:r>
            <a:r>
              <a:rPr lang="en-US" altLang="ko-KR" sz="1100" dirty="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i</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array_push</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usrArrURL</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usrURL</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endParaRPr lang="pl-PL" altLang="ko-KR" sz="11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3426980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17. [</a:t>
            </a:r>
            <a:r>
              <a:rPr lang="ko-KR" altLang="en-US" b="1" spc="-151" dirty="0" smtClean="0">
                <a:solidFill>
                  <a:srgbClr val="1C314E"/>
                </a:solidFill>
                <a:latin typeface="나눔고딕"/>
                <a:ea typeface="나눔고딕"/>
              </a:rPr>
              <a:t>신규 추가</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소스코드</a:t>
            </a:r>
            <a:r>
              <a:rPr lang="en-US" altLang="ko-KR" b="1" spc="-151" dirty="0" smtClean="0">
                <a:solidFill>
                  <a:srgbClr val="1C314E"/>
                </a:solidFill>
                <a:latin typeface="나눔고딕"/>
                <a:ea typeface="나눔고딕"/>
              </a:rPr>
              <a:t>] PHP 7.3 – </a:t>
            </a:r>
            <a:r>
              <a:rPr lang="ko-KR" altLang="en-US" b="1" spc="-151" dirty="0" smtClean="0">
                <a:solidFill>
                  <a:srgbClr val="1C314E"/>
                </a:solidFill>
                <a:latin typeface="나눔고딕"/>
                <a:ea typeface="나눔고딕"/>
              </a:rPr>
              <a:t>공통 </a:t>
            </a:r>
            <a:r>
              <a:rPr lang="en-US" altLang="ko-KR" b="1" spc="-151" dirty="0" smtClean="0">
                <a:solidFill>
                  <a:srgbClr val="1C314E"/>
                </a:solidFill>
                <a:latin typeface="나눔고딕"/>
                <a:ea typeface="나눔고딕"/>
              </a:rPr>
              <a:t>URL, </a:t>
            </a:r>
            <a:r>
              <a:rPr lang="ko-KR" altLang="en-US" b="1" spc="-151" dirty="0" smtClean="0">
                <a:solidFill>
                  <a:srgbClr val="1C314E"/>
                </a:solidFill>
                <a:latin typeface="나눔고딕"/>
                <a:ea typeface="나눔고딕"/>
              </a:rPr>
              <a:t>프로토콜</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포트 </a:t>
            </a:r>
            <a:r>
              <a:rPr lang="en-US" altLang="ko-KR" b="1" spc="-151" dirty="0" smtClean="0">
                <a:solidFill>
                  <a:srgbClr val="1C314E"/>
                </a:solidFill>
                <a:latin typeface="나눔고딕"/>
                <a:ea typeface="나눔고딕"/>
              </a:rPr>
              <a:t>/ </a:t>
            </a:r>
            <a:r>
              <a:rPr lang="ko-KR" altLang="en-US" b="1" spc="-151" dirty="0" smtClean="0">
                <a:solidFill>
                  <a:srgbClr val="1C314E"/>
                </a:solidFill>
                <a:latin typeface="나눔고딕"/>
                <a:ea typeface="나눔고딕"/>
              </a:rPr>
              <a:t>배포 영역 도구 </a:t>
            </a:r>
            <a:r>
              <a:rPr lang="en-US" altLang="ko-KR" b="1" spc="-151" dirty="0" smtClean="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68</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소스코드이다</a:t>
            </a:r>
            <a:r>
              <a:rPr lang="en-US" altLang="ko-KR" sz="1050" dirty="0" smtClean="0">
                <a:latin typeface="나눔고딕" panose="020D0604000000000000" pitchFamily="50" charset="-127"/>
                <a:ea typeface="나눔고딕" panose="020D0604000000000000" pitchFamily="50" charset="-127"/>
              </a:rPr>
              <a:t>.</a:t>
            </a:r>
            <a:endParaRPr lang="en-US" altLang="ko-KR" sz="105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return $</a:t>
            </a:r>
            <a:r>
              <a:rPr lang="en-US" altLang="ko-KR" sz="1100" dirty="0" err="1">
                <a:latin typeface="나눔고딕" panose="020D0604000000000000" pitchFamily="50" charset="-127"/>
                <a:ea typeface="나눔고딕" panose="020D0604000000000000" pitchFamily="50" charset="-127"/>
              </a:rPr>
              <a:t>usrArrURL</a:t>
            </a:r>
            <a:r>
              <a:rPr lang="en-US" altLang="ko-KR" sz="1100" dirty="0">
                <a:latin typeface="나눔고딕" panose="020D0604000000000000" pitchFamily="50" charset="-127"/>
                <a:ea typeface="나눔고딕" panose="020D0604000000000000" pitchFamily="50" charset="-127"/>
              </a:rPr>
              <a:t>;</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?&gt;</a:t>
            </a:r>
            <a:endParaRPr lang="pl-PL" altLang="ko-KR" sz="1100" dirty="0">
              <a:latin typeface="나눔고딕" panose="020D0604000000000000" pitchFamily="50" charset="-127"/>
              <a:ea typeface="나눔고딕" panose="020D0604000000000000" pitchFamily="50" charset="-127"/>
            </a:endParaRP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smtClean="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t>
            </a:r>
            <a:r>
              <a:rPr lang="en-US" altLang="ko-KR" sz="1100" b="1" dirty="0" err="1" smtClean="0">
                <a:latin typeface="나눔고딕" panose="020D0604000000000000" pitchFamily="50" charset="-127"/>
                <a:ea typeface="나눔고딕" panose="020D0604000000000000" pitchFamily="50" charset="-127"/>
              </a:rPr>
              <a:t>createManageURL.php</a:t>
            </a:r>
            <a:endParaRPr lang="en-US" altLang="ko-KR" sz="1100" b="1" dirty="0" smtClean="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pl-PL" altLang="ko-KR" sz="11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7247086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자유형 28"/>
          <p:cNvSpPr/>
          <p:nvPr/>
        </p:nvSpPr>
        <p:spPr>
          <a:xfrm rot="21425914">
            <a:off x="6457357" y="4889631"/>
            <a:ext cx="1247775" cy="1238250"/>
          </a:xfrm>
          <a:custGeom>
            <a:avLst/>
            <a:gdLst>
              <a:gd name="connsiteX0" fmla="*/ 895350 w 1247775"/>
              <a:gd name="connsiteY0" fmla="*/ 171450 h 1238250"/>
              <a:gd name="connsiteX1" fmla="*/ 685800 w 1247775"/>
              <a:gd name="connsiteY1" fmla="*/ 190500 h 1238250"/>
              <a:gd name="connsiteX2" fmla="*/ 647700 w 1247775"/>
              <a:gd name="connsiteY2" fmla="*/ 209550 h 1238250"/>
              <a:gd name="connsiteX3" fmla="*/ 552450 w 1247775"/>
              <a:gd name="connsiteY3" fmla="*/ 238125 h 1238250"/>
              <a:gd name="connsiteX4" fmla="*/ 476250 w 1247775"/>
              <a:gd name="connsiteY4" fmla="*/ 285750 h 1238250"/>
              <a:gd name="connsiteX5" fmla="*/ 419100 w 1247775"/>
              <a:gd name="connsiteY5" fmla="*/ 323850 h 1238250"/>
              <a:gd name="connsiteX6" fmla="*/ 381000 w 1247775"/>
              <a:gd name="connsiteY6" fmla="*/ 381000 h 1238250"/>
              <a:gd name="connsiteX7" fmla="*/ 323850 w 1247775"/>
              <a:gd name="connsiteY7" fmla="*/ 409575 h 1238250"/>
              <a:gd name="connsiteX8" fmla="*/ 285750 w 1247775"/>
              <a:gd name="connsiteY8" fmla="*/ 447675 h 1238250"/>
              <a:gd name="connsiteX9" fmla="*/ 219075 w 1247775"/>
              <a:gd name="connsiteY9" fmla="*/ 495300 h 1238250"/>
              <a:gd name="connsiteX10" fmla="*/ 228600 w 1247775"/>
              <a:gd name="connsiteY10" fmla="*/ 561975 h 1238250"/>
              <a:gd name="connsiteX11" fmla="*/ 247650 w 1247775"/>
              <a:gd name="connsiteY11" fmla="*/ 590550 h 1238250"/>
              <a:gd name="connsiteX12" fmla="*/ 200025 w 1247775"/>
              <a:gd name="connsiteY12" fmla="*/ 600075 h 1238250"/>
              <a:gd name="connsiteX13" fmla="*/ 152400 w 1247775"/>
              <a:gd name="connsiteY13" fmla="*/ 628650 h 1238250"/>
              <a:gd name="connsiteX14" fmla="*/ 104775 w 1247775"/>
              <a:gd name="connsiteY14" fmla="*/ 647700 h 1238250"/>
              <a:gd name="connsiteX15" fmla="*/ 85725 w 1247775"/>
              <a:gd name="connsiteY15" fmla="*/ 676275 h 1238250"/>
              <a:gd name="connsiteX16" fmla="*/ 28575 w 1247775"/>
              <a:gd name="connsiteY16" fmla="*/ 733425 h 1238250"/>
              <a:gd name="connsiteX17" fmla="*/ 19050 w 1247775"/>
              <a:gd name="connsiteY17" fmla="*/ 981075 h 1238250"/>
              <a:gd name="connsiteX18" fmla="*/ 9525 w 1247775"/>
              <a:gd name="connsiteY18" fmla="*/ 1009650 h 1238250"/>
              <a:gd name="connsiteX19" fmla="*/ 0 w 1247775"/>
              <a:gd name="connsiteY19" fmla="*/ 1047750 h 1238250"/>
              <a:gd name="connsiteX20" fmla="*/ 9525 w 1247775"/>
              <a:gd name="connsiteY20" fmla="*/ 1076325 h 1238250"/>
              <a:gd name="connsiteX21" fmla="*/ 47625 w 1247775"/>
              <a:gd name="connsiteY21" fmla="*/ 1095375 h 1238250"/>
              <a:gd name="connsiteX22" fmla="*/ 123825 w 1247775"/>
              <a:gd name="connsiteY22" fmla="*/ 1123950 h 1238250"/>
              <a:gd name="connsiteX23" fmla="*/ 95250 w 1247775"/>
              <a:gd name="connsiteY23" fmla="*/ 1133475 h 1238250"/>
              <a:gd name="connsiteX24" fmla="*/ 95250 w 1247775"/>
              <a:gd name="connsiteY24" fmla="*/ 1228725 h 1238250"/>
              <a:gd name="connsiteX25" fmla="*/ 123825 w 1247775"/>
              <a:gd name="connsiteY25" fmla="*/ 1238250 h 1238250"/>
              <a:gd name="connsiteX26" fmla="*/ 180975 w 1247775"/>
              <a:gd name="connsiteY26" fmla="*/ 1219200 h 1238250"/>
              <a:gd name="connsiteX27" fmla="*/ 209550 w 1247775"/>
              <a:gd name="connsiteY27" fmla="*/ 1133475 h 1238250"/>
              <a:gd name="connsiteX28" fmla="*/ 228600 w 1247775"/>
              <a:gd name="connsiteY28" fmla="*/ 1095375 h 1238250"/>
              <a:gd name="connsiteX29" fmla="*/ 238125 w 1247775"/>
              <a:gd name="connsiteY29" fmla="*/ 1057275 h 1238250"/>
              <a:gd name="connsiteX30" fmla="*/ 285750 w 1247775"/>
              <a:gd name="connsiteY30" fmla="*/ 990600 h 1238250"/>
              <a:gd name="connsiteX31" fmla="*/ 323850 w 1247775"/>
              <a:gd name="connsiteY31" fmla="*/ 962025 h 1238250"/>
              <a:gd name="connsiteX32" fmla="*/ 409575 w 1247775"/>
              <a:gd name="connsiteY32" fmla="*/ 895350 h 1238250"/>
              <a:gd name="connsiteX33" fmla="*/ 476250 w 1247775"/>
              <a:gd name="connsiteY33" fmla="*/ 885825 h 1238250"/>
              <a:gd name="connsiteX34" fmla="*/ 504825 w 1247775"/>
              <a:gd name="connsiteY34" fmla="*/ 876300 h 1238250"/>
              <a:gd name="connsiteX35" fmla="*/ 590550 w 1247775"/>
              <a:gd name="connsiteY35" fmla="*/ 895350 h 1238250"/>
              <a:gd name="connsiteX36" fmla="*/ 647700 w 1247775"/>
              <a:gd name="connsiteY36" fmla="*/ 876300 h 1238250"/>
              <a:gd name="connsiteX37" fmla="*/ 762000 w 1247775"/>
              <a:gd name="connsiteY37" fmla="*/ 790575 h 1238250"/>
              <a:gd name="connsiteX38" fmla="*/ 819150 w 1247775"/>
              <a:gd name="connsiteY38" fmla="*/ 676275 h 1238250"/>
              <a:gd name="connsiteX39" fmla="*/ 828675 w 1247775"/>
              <a:gd name="connsiteY39" fmla="*/ 647700 h 1238250"/>
              <a:gd name="connsiteX40" fmla="*/ 857250 w 1247775"/>
              <a:gd name="connsiteY40" fmla="*/ 609600 h 1238250"/>
              <a:gd name="connsiteX41" fmla="*/ 876300 w 1247775"/>
              <a:gd name="connsiteY41" fmla="*/ 581025 h 1238250"/>
              <a:gd name="connsiteX42" fmla="*/ 904875 w 1247775"/>
              <a:gd name="connsiteY42" fmla="*/ 561975 h 1238250"/>
              <a:gd name="connsiteX43" fmla="*/ 942975 w 1247775"/>
              <a:gd name="connsiteY43" fmla="*/ 523875 h 1238250"/>
              <a:gd name="connsiteX44" fmla="*/ 981075 w 1247775"/>
              <a:gd name="connsiteY44" fmla="*/ 504825 h 1238250"/>
              <a:gd name="connsiteX45" fmla="*/ 1047750 w 1247775"/>
              <a:gd name="connsiteY45" fmla="*/ 438150 h 1238250"/>
              <a:gd name="connsiteX46" fmla="*/ 1076325 w 1247775"/>
              <a:gd name="connsiteY46" fmla="*/ 409575 h 1238250"/>
              <a:gd name="connsiteX47" fmla="*/ 971550 w 1247775"/>
              <a:gd name="connsiteY47" fmla="*/ 476250 h 1238250"/>
              <a:gd name="connsiteX48" fmla="*/ 895350 w 1247775"/>
              <a:gd name="connsiteY48" fmla="*/ 561975 h 1238250"/>
              <a:gd name="connsiteX49" fmla="*/ 857250 w 1247775"/>
              <a:gd name="connsiteY49" fmla="*/ 590550 h 1238250"/>
              <a:gd name="connsiteX50" fmla="*/ 828675 w 1247775"/>
              <a:gd name="connsiteY50" fmla="*/ 628650 h 1238250"/>
              <a:gd name="connsiteX51" fmla="*/ 800100 w 1247775"/>
              <a:gd name="connsiteY51" fmla="*/ 657225 h 1238250"/>
              <a:gd name="connsiteX52" fmla="*/ 771525 w 1247775"/>
              <a:gd name="connsiteY52" fmla="*/ 723900 h 1238250"/>
              <a:gd name="connsiteX53" fmla="*/ 752475 w 1247775"/>
              <a:gd name="connsiteY53" fmla="*/ 790575 h 1238250"/>
              <a:gd name="connsiteX54" fmla="*/ 666750 w 1247775"/>
              <a:gd name="connsiteY54" fmla="*/ 904875 h 1238250"/>
              <a:gd name="connsiteX55" fmla="*/ 657225 w 1247775"/>
              <a:gd name="connsiteY55" fmla="*/ 933450 h 1238250"/>
              <a:gd name="connsiteX56" fmla="*/ 619125 w 1247775"/>
              <a:gd name="connsiteY56" fmla="*/ 990600 h 1238250"/>
              <a:gd name="connsiteX57" fmla="*/ 628650 w 1247775"/>
              <a:gd name="connsiteY57" fmla="*/ 1028700 h 1238250"/>
              <a:gd name="connsiteX58" fmla="*/ 866775 w 1247775"/>
              <a:gd name="connsiteY58" fmla="*/ 1009650 h 1238250"/>
              <a:gd name="connsiteX59" fmla="*/ 942975 w 1247775"/>
              <a:gd name="connsiteY59" fmla="*/ 990600 h 1238250"/>
              <a:gd name="connsiteX60" fmla="*/ 981075 w 1247775"/>
              <a:gd name="connsiteY60" fmla="*/ 981075 h 1238250"/>
              <a:gd name="connsiteX61" fmla="*/ 1019175 w 1247775"/>
              <a:gd name="connsiteY61" fmla="*/ 952500 h 1238250"/>
              <a:gd name="connsiteX62" fmla="*/ 1047750 w 1247775"/>
              <a:gd name="connsiteY62" fmla="*/ 933450 h 1238250"/>
              <a:gd name="connsiteX63" fmla="*/ 1114425 w 1247775"/>
              <a:gd name="connsiteY63" fmla="*/ 847725 h 1238250"/>
              <a:gd name="connsiteX64" fmla="*/ 1143000 w 1247775"/>
              <a:gd name="connsiteY64" fmla="*/ 809625 h 1238250"/>
              <a:gd name="connsiteX65" fmla="*/ 1162050 w 1247775"/>
              <a:gd name="connsiteY65" fmla="*/ 781050 h 1238250"/>
              <a:gd name="connsiteX66" fmla="*/ 1190625 w 1247775"/>
              <a:gd name="connsiteY66" fmla="*/ 762000 h 1238250"/>
              <a:gd name="connsiteX67" fmla="*/ 1200150 w 1247775"/>
              <a:gd name="connsiteY67" fmla="*/ 733425 h 1238250"/>
              <a:gd name="connsiteX68" fmla="*/ 1219200 w 1247775"/>
              <a:gd name="connsiteY68" fmla="*/ 695325 h 1238250"/>
              <a:gd name="connsiteX69" fmla="*/ 1209675 w 1247775"/>
              <a:gd name="connsiteY69" fmla="*/ 581025 h 1238250"/>
              <a:gd name="connsiteX70" fmla="*/ 1219200 w 1247775"/>
              <a:gd name="connsiteY70" fmla="*/ 504825 h 1238250"/>
              <a:gd name="connsiteX71" fmla="*/ 1247775 w 1247775"/>
              <a:gd name="connsiteY71" fmla="*/ 371475 h 1238250"/>
              <a:gd name="connsiteX72" fmla="*/ 1228725 w 1247775"/>
              <a:gd name="connsiteY72" fmla="*/ 76200 h 1238250"/>
              <a:gd name="connsiteX73" fmla="*/ 1190625 w 1247775"/>
              <a:gd name="connsiteY73" fmla="*/ 19050 h 1238250"/>
              <a:gd name="connsiteX74" fmla="*/ 1133475 w 1247775"/>
              <a:gd name="connsiteY74" fmla="*/ 0 h 1238250"/>
              <a:gd name="connsiteX75" fmla="*/ 981075 w 1247775"/>
              <a:gd name="connsiteY75" fmla="*/ 19050 h 1238250"/>
              <a:gd name="connsiteX76" fmla="*/ 942975 w 1247775"/>
              <a:gd name="connsiteY76" fmla="*/ 38100 h 1238250"/>
              <a:gd name="connsiteX77" fmla="*/ 876300 w 1247775"/>
              <a:gd name="connsiteY77" fmla="*/ 57150 h 1238250"/>
              <a:gd name="connsiteX78" fmla="*/ 847725 w 1247775"/>
              <a:gd name="connsiteY78" fmla="*/ 85725 h 1238250"/>
              <a:gd name="connsiteX79" fmla="*/ 809625 w 1247775"/>
              <a:gd name="connsiteY79" fmla="*/ 142875 h 1238250"/>
              <a:gd name="connsiteX80" fmla="*/ 781050 w 1247775"/>
              <a:gd name="connsiteY80" fmla="*/ 171450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247775" h="1238250">
                <a:moveTo>
                  <a:pt x="895350" y="171450"/>
                </a:moveTo>
                <a:cubicBezTo>
                  <a:pt x="883215" y="172317"/>
                  <a:pt x="721926" y="181469"/>
                  <a:pt x="685800" y="190500"/>
                </a:cubicBezTo>
                <a:cubicBezTo>
                  <a:pt x="672025" y="193944"/>
                  <a:pt x="661170" y="205060"/>
                  <a:pt x="647700" y="209550"/>
                </a:cubicBezTo>
                <a:cubicBezTo>
                  <a:pt x="581501" y="231616"/>
                  <a:pt x="617016" y="203359"/>
                  <a:pt x="552450" y="238125"/>
                </a:cubicBezTo>
                <a:cubicBezTo>
                  <a:pt x="526077" y="252326"/>
                  <a:pt x="501172" y="269135"/>
                  <a:pt x="476250" y="285750"/>
                </a:cubicBezTo>
                <a:lnTo>
                  <a:pt x="419100" y="323850"/>
                </a:lnTo>
                <a:cubicBezTo>
                  <a:pt x="406400" y="342900"/>
                  <a:pt x="402720" y="373760"/>
                  <a:pt x="381000" y="381000"/>
                </a:cubicBezTo>
                <a:cubicBezTo>
                  <a:pt x="353343" y="390219"/>
                  <a:pt x="347350" y="389432"/>
                  <a:pt x="323850" y="409575"/>
                </a:cubicBezTo>
                <a:cubicBezTo>
                  <a:pt x="310213" y="421264"/>
                  <a:pt x="300118" y="436899"/>
                  <a:pt x="285750" y="447675"/>
                </a:cubicBezTo>
                <a:cubicBezTo>
                  <a:pt x="185453" y="522897"/>
                  <a:pt x="305265" y="409110"/>
                  <a:pt x="219075" y="495300"/>
                </a:cubicBezTo>
                <a:cubicBezTo>
                  <a:pt x="222250" y="517525"/>
                  <a:pt x="222149" y="540471"/>
                  <a:pt x="228600" y="561975"/>
                </a:cubicBezTo>
                <a:cubicBezTo>
                  <a:pt x="231889" y="572940"/>
                  <a:pt x="254519" y="581392"/>
                  <a:pt x="247650" y="590550"/>
                </a:cubicBezTo>
                <a:cubicBezTo>
                  <a:pt x="237936" y="603502"/>
                  <a:pt x="215900" y="596900"/>
                  <a:pt x="200025" y="600075"/>
                </a:cubicBezTo>
                <a:cubicBezTo>
                  <a:pt x="184150" y="609600"/>
                  <a:pt x="168959" y="620371"/>
                  <a:pt x="152400" y="628650"/>
                </a:cubicBezTo>
                <a:cubicBezTo>
                  <a:pt x="137107" y="636296"/>
                  <a:pt x="118688" y="637762"/>
                  <a:pt x="104775" y="647700"/>
                </a:cubicBezTo>
                <a:cubicBezTo>
                  <a:pt x="95460" y="654354"/>
                  <a:pt x="93820" y="668180"/>
                  <a:pt x="85725" y="676275"/>
                </a:cubicBezTo>
                <a:cubicBezTo>
                  <a:pt x="14838" y="747162"/>
                  <a:pt x="73470" y="666082"/>
                  <a:pt x="28575" y="733425"/>
                </a:cubicBezTo>
                <a:cubicBezTo>
                  <a:pt x="25400" y="815975"/>
                  <a:pt x="24734" y="898660"/>
                  <a:pt x="19050" y="981075"/>
                </a:cubicBezTo>
                <a:cubicBezTo>
                  <a:pt x="18359" y="991091"/>
                  <a:pt x="12283" y="999996"/>
                  <a:pt x="9525" y="1009650"/>
                </a:cubicBezTo>
                <a:cubicBezTo>
                  <a:pt x="5929" y="1022237"/>
                  <a:pt x="3175" y="1035050"/>
                  <a:pt x="0" y="1047750"/>
                </a:cubicBezTo>
                <a:cubicBezTo>
                  <a:pt x="3175" y="1057275"/>
                  <a:pt x="2425" y="1069225"/>
                  <a:pt x="9525" y="1076325"/>
                </a:cubicBezTo>
                <a:cubicBezTo>
                  <a:pt x="19565" y="1086365"/>
                  <a:pt x="35297" y="1088330"/>
                  <a:pt x="47625" y="1095375"/>
                </a:cubicBezTo>
                <a:cubicBezTo>
                  <a:pt x="100451" y="1125561"/>
                  <a:pt x="49728" y="1109131"/>
                  <a:pt x="123825" y="1123950"/>
                </a:cubicBezTo>
                <a:cubicBezTo>
                  <a:pt x="114300" y="1127125"/>
                  <a:pt x="102350" y="1126375"/>
                  <a:pt x="95250" y="1133475"/>
                </a:cubicBezTo>
                <a:cubicBezTo>
                  <a:pt x="75700" y="1153025"/>
                  <a:pt x="90846" y="1219917"/>
                  <a:pt x="95250" y="1228725"/>
                </a:cubicBezTo>
                <a:cubicBezTo>
                  <a:pt x="99740" y="1237705"/>
                  <a:pt x="114300" y="1235075"/>
                  <a:pt x="123825" y="1238250"/>
                </a:cubicBezTo>
                <a:cubicBezTo>
                  <a:pt x="142875" y="1231900"/>
                  <a:pt x="164911" y="1231248"/>
                  <a:pt x="180975" y="1219200"/>
                </a:cubicBezTo>
                <a:cubicBezTo>
                  <a:pt x="202256" y="1203239"/>
                  <a:pt x="202951" y="1153271"/>
                  <a:pt x="209550" y="1133475"/>
                </a:cubicBezTo>
                <a:cubicBezTo>
                  <a:pt x="214040" y="1120005"/>
                  <a:pt x="223614" y="1108670"/>
                  <a:pt x="228600" y="1095375"/>
                </a:cubicBezTo>
                <a:cubicBezTo>
                  <a:pt x="233197" y="1083118"/>
                  <a:pt x="232968" y="1069307"/>
                  <a:pt x="238125" y="1057275"/>
                </a:cubicBezTo>
                <a:cubicBezTo>
                  <a:pt x="242181" y="1047810"/>
                  <a:pt x="283311" y="993039"/>
                  <a:pt x="285750" y="990600"/>
                </a:cubicBezTo>
                <a:cubicBezTo>
                  <a:pt x="296975" y="979375"/>
                  <a:pt x="312050" y="972645"/>
                  <a:pt x="323850" y="962025"/>
                </a:cubicBezTo>
                <a:cubicBezTo>
                  <a:pt x="369610" y="920841"/>
                  <a:pt x="362332" y="904799"/>
                  <a:pt x="409575" y="895350"/>
                </a:cubicBezTo>
                <a:cubicBezTo>
                  <a:pt x="431590" y="890947"/>
                  <a:pt x="454025" y="889000"/>
                  <a:pt x="476250" y="885825"/>
                </a:cubicBezTo>
                <a:cubicBezTo>
                  <a:pt x="485775" y="882650"/>
                  <a:pt x="494785" y="876300"/>
                  <a:pt x="504825" y="876300"/>
                </a:cubicBezTo>
                <a:cubicBezTo>
                  <a:pt x="516917" y="876300"/>
                  <a:pt x="575856" y="891676"/>
                  <a:pt x="590550" y="895350"/>
                </a:cubicBezTo>
                <a:cubicBezTo>
                  <a:pt x="609600" y="889000"/>
                  <a:pt x="629468" y="884715"/>
                  <a:pt x="647700" y="876300"/>
                </a:cubicBezTo>
                <a:cubicBezTo>
                  <a:pt x="687421" y="857967"/>
                  <a:pt x="737011" y="829194"/>
                  <a:pt x="762000" y="790575"/>
                </a:cubicBezTo>
                <a:cubicBezTo>
                  <a:pt x="785141" y="754812"/>
                  <a:pt x="805680" y="716686"/>
                  <a:pt x="819150" y="676275"/>
                </a:cubicBezTo>
                <a:cubicBezTo>
                  <a:pt x="822325" y="666750"/>
                  <a:pt x="823694" y="656417"/>
                  <a:pt x="828675" y="647700"/>
                </a:cubicBezTo>
                <a:cubicBezTo>
                  <a:pt x="836551" y="633917"/>
                  <a:pt x="848023" y="622518"/>
                  <a:pt x="857250" y="609600"/>
                </a:cubicBezTo>
                <a:cubicBezTo>
                  <a:pt x="863904" y="600285"/>
                  <a:pt x="868205" y="589120"/>
                  <a:pt x="876300" y="581025"/>
                </a:cubicBezTo>
                <a:cubicBezTo>
                  <a:pt x="884395" y="572930"/>
                  <a:pt x="896183" y="569425"/>
                  <a:pt x="904875" y="561975"/>
                </a:cubicBezTo>
                <a:cubicBezTo>
                  <a:pt x="918512" y="550286"/>
                  <a:pt x="928607" y="534651"/>
                  <a:pt x="942975" y="523875"/>
                </a:cubicBezTo>
                <a:cubicBezTo>
                  <a:pt x="954334" y="515356"/>
                  <a:pt x="970086" y="513816"/>
                  <a:pt x="981075" y="504825"/>
                </a:cubicBezTo>
                <a:cubicBezTo>
                  <a:pt x="1005401" y="484922"/>
                  <a:pt x="1025525" y="460375"/>
                  <a:pt x="1047750" y="438150"/>
                </a:cubicBezTo>
                <a:cubicBezTo>
                  <a:pt x="1057275" y="428625"/>
                  <a:pt x="1088021" y="402892"/>
                  <a:pt x="1076325" y="409575"/>
                </a:cubicBezTo>
                <a:cubicBezTo>
                  <a:pt x="1034760" y="433327"/>
                  <a:pt x="1006008" y="446099"/>
                  <a:pt x="971550" y="476250"/>
                </a:cubicBezTo>
                <a:cubicBezTo>
                  <a:pt x="884407" y="552501"/>
                  <a:pt x="983911" y="473414"/>
                  <a:pt x="895350" y="561975"/>
                </a:cubicBezTo>
                <a:cubicBezTo>
                  <a:pt x="884125" y="573200"/>
                  <a:pt x="868475" y="579325"/>
                  <a:pt x="857250" y="590550"/>
                </a:cubicBezTo>
                <a:cubicBezTo>
                  <a:pt x="846025" y="601775"/>
                  <a:pt x="839006" y="616597"/>
                  <a:pt x="828675" y="628650"/>
                </a:cubicBezTo>
                <a:cubicBezTo>
                  <a:pt x="819909" y="638877"/>
                  <a:pt x="809625" y="647700"/>
                  <a:pt x="800100" y="657225"/>
                </a:cubicBezTo>
                <a:cubicBezTo>
                  <a:pt x="772754" y="766608"/>
                  <a:pt x="810992" y="631810"/>
                  <a:pt x="771525" y="723900"/>
                </a:cubicBezTo>
                <a:cubicBezTo>
                  <a:pt x="760464" y="749708"/>
                  <a:pt x="765450" y="766479"/>
                  <a:pt x="752475" y="790575"/>
                </a:cubicBezTo>
                <a:cubicBezTo>
                  <a:pt x="699522" y="888917"/>
                  <a:pt x="723015" y="867365"/>
                  <a:pt x="666750" y="904875"/>
                </a:cubicBezTo>
                <a:cubicBezTo>
                  <a:pt x="663575" y="914400"/>
                  <a:pt x="662794" y="925096"/>
                  <a:pt x="657225" y="933450"/>
                </a:cubicBezTo>
                <a:cubicBezTo>
                  <a:pt x="609659" y="1004799"/>
                  <a:pt x="641773" y="922656"/>
                  <a:pt x="619125" y="990600"/>
                </a:cubicBezTo>
                <a:cubicBezTo>
                  <a:pt x="622300" y="1003300"/>
                  <a:pt x="615691" y="1026849"/>
                  <a:pt x="628650" y="1028700"/>
                </a:cubicBezTo>
                <a:cubicBezTo>
                  <a:pt x="693075" y="1037904"/>
                  <a:pt x="793025" y="1026669"/>
                  <a:pt x="866775" y="1009650"/>
                </a:cubicBezTo>
                <a:cubicBezTo>
                  <a:pt x="892286" y="1003763"/>
                  <a:pt x="917575" y="996950"/>
                  <a:pt x="942975" y="990600"/>
                </a:cubicBezTo>
                <a:lnTo>
                  <a:pt x="981075" y="981075"/>
                </a:lnTo>
                <a:cubicBezTo>
                  <a:pt x="993775" y="971550"/>
                  <a:pt x="1006257" y="961727"/>
                  <a:pt x="1019175" y="952500"/>
                </a:cubicBezTo>
                <a:cubicBezTo>
                  <a:pt x="1028490" y="945846"/>
                  <a:pt x="1040049" y="941921"/>
                  <a:pt x="1047750" y="933450"/>
                </a:cubicBezTo>
                <a:cubicBezTo>
                  <a:pt x="1072101" y="906664"/>
                  <a:pt x="1092353" y="876418"/>
                  <a:pt x="1114425" y="847725"/>
                </a:cubicBezTo>
                <a:cubicBezTo>
                  <a:pt x="1124104" y="835142"/>
                  <a:pt x="1134194" y="822834"/>
                  <a:pt x="1143000" y="809625"/>
                </a:cubicBezTo>
                <a:cubicBezTo>
                  <a:pt x="1149350" y="800100"/>
                  <a:pt x="1153955" y="789145"/>
                  <a:pt x="1162050" y="781050"/>
                </a:cubicBezTo>
                <a:cubicBezTo>
                  <a:pt x="1170145" y="772955"/>
                  <a:pt x="1181100" y="768350"/>
                  <a:pt x="1190625" y="762000"/>
                </a:cubicBezTo>
                <a:cubicBezTo>
                  <a:pt x="1193800" y="752475"/>
                  <a:pt x="1196195" y="742653"/>
                  <a:pt x="1200150" y="733425"/>
                </a:cubicBezTo>
                <a:cubicBezTo>
                  <a:pt x="1205743" y="720374"/>
                  <a:pt x="1218314" y="709496"/>
                  <a:pt x="1219200" y="695325"/>
                </a:cubicBezTo>
                <a:cubicBezTo>
                  <a:pt x="1221585" y="657167"/>
                  <a:pt x="1212850" y="619125"/>
                  <a:pt x="1209675" y="581025"/>
                </a:cubicBezTo>
                <a:cubicBezTo>
                  <a:pt x="1212850" y="555625"/>
                  <a:pt x="1214992" y="530074"/>
                  <a:pt x="1219200" y="504825"/>
                </a:cubicBezTo>
                <a:cubicBezTo>
                  <a:pt x="1230009" y="439973"/>
                  <a:pt x="1234767" y="423507"/>
                  <a:pt x="1247775" y="371475"/>
                </a:cubicBezTo>
                <a:cubicBezTo>
                  <a:pt x="1241994" y="215397"/>
                  <a:pt x="1258410" y="180099"/>
                  <a:pt x="1228725" y="76200"/>
                </a:cubicBezTo>
                <a:cubicBezTo>
                  <a:pt x="1221295" y="50194"/>
                  <a:pt x="1217774" y="34133"/>
                  <a:pt x="1190625" y="19050"/>
                </a:cubicBezTo>
                <a:cubicBezTo>
                  <a:pt x="1173072" y="9298"/>
                  <a:pt x="1133475" y="0"/>
                  <a:pt x="1133475" y="0"/>
                </a:cubicBezTo>
                <a:cubicBezTo>
                  <a:pt x="1082675" y="6350"/>
                  <a:pt x="1031276" y="9010"/>
                  <a:pt x="981075" y="19050"/>
                </a:cubicBezTo>
                <a:cubicBezTo>
                  <a:pt x="967152" y="21835"/>
                  <a:pt x="956026" y="32507"/>
                  <a:pt x="942975" y="38100"/>
                </a:cubicBezTo>
                <a:cubicBezTo>
                  <a:pt x="923844" y="46299"/>
                  <a:pt x="895634" y="52317"/>
                  <a:pt x="876300" y="57150"/>
                </a:cubicBezTo>
                <a:cubicBezTo>
                  <a:pt x="866775" y="66675"/>
                  <a:pt x="855995" y="75092"/>
                  <a:pt x="847725" y="85725"/>
                </a:cubicBezTo>
                <a:cubicBezTo>
                  <a:pt x="833669" y="103797"/>
                  <a:pt x="825814" y="126686"/>
                  <a:pt x="809625" y="142875"/>
                </a:cubicBezTo>
                <a:lnTo>
                  <a:pt x="781050" y="171450"/>
                </a:lnTo>
              </a:path>
            </a:pathLst>
          </a:custGeom>
          <a:solidFill>
            <a:srgbClr val="C18E4B"/>
          </a:solidFill>
          <a:ln>
            <a:solidFill>
              <a:srgbClr val="C18E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자유형 27"/>
          <p:cNvSpPr/>
          <p:nvPr/>
        </p:nvSpPr>
        <p:spPr>
          <a:xfrm rot="21425914">
            <a:off x="5990633" y="4717737"/>
            <a:ext cx="1247775" cy="1238250"/>
          </a:xfrm>
          <a:custGeom>
            <a:avLst/>
            <a:gdLst>
              <a:gd name="connsiteX0" fmla="*/ 895350 w 1247775"/>
              <a:gd name="connsiteY0" fmla="*/ 171450 h 1238250"/>
              <a:gd name="connsiteX1" fmla="*/ 685800 w 1247775"/>
              <a:gd name="connsiteY1" fmla="*/ 190500 h 1238250"/>
              <a:gd name="connsiteX2" fmla="*/ 647700 w 1247775"/>
              <a:gd name="connsiteY2" fmla="*/ 209550 h 1238250"/>
              <a:gd name="connsiteX3" fmla="*/ 552450 w 1247775"/>
              <a:gd name="connsiteY3" fmla="*/ 238125 h 1238250"/>
              <a:gd name="connsiteX4" fmla="*/ 476250 w 1247775"/>
              <a:gd name="connsiteY4" fmla="*/ 285750 h 1238250"/>
              <a:gd name="connsiteX5" fmla="*/ 419100 w 1247775"/>
              <a:gd name="connsiteY5" fmla="*/ 323850 h 1238250"/>
              <a:gd name="connsiteX6" fmla="*/ 381000 w 1247775"/>
              <a:gd name="connsiteY6" fmla="*/ 381000 h 1238250"/>
              <a:gd name="connsiteX7" fmla="*/ 323850 w 1247775"/>
              <a:gd name="connsiteY7" fmla="*/ 409575 h 1238250"/>
              <a:gd name="connsiteX8" fmla="*/ 285750 w 1247775"/>
              <a:gd name="connsiteY8" fmla="*/ 447675 h 1238250"/>
              <a:gd name="connsiteX9" fmla="*/ 219075 w 1247775"/>
              <a:gd name="connsiteY9" fmla="*/ 495300 h 1238250"/>
              <a:gd name="connsiteX10" fmla="*/ 228600 w 1247775"/>
              <a:gd name="connsiteY10" fmla="*/ 561975 h 1238250"/>
              <a:gd name="connsiteX11" fmla="*/ 247650 w 1247775"/>
              <a:gd name="connsiteY11" fmla="*/ 590550 h 1238250"/>
              <a:gd name="connsiteX12" fmla="*/ 200025 w 1247775"/>
              <a:gd name="connsiteY12" fmla="*/ 600075 h 1238250"/>
              <a:gd name="connsiteX13" fmla="*/ 152400 w 1247775"/>
              <a:gd name="connsiteY13" fmla="*/ 628650 h 1238250"/>
              <a:gd name="connsiteX14" fmla="*/ 104775 w 1247775"/>
              <a:gd name="connsiteY14" fmla="*/ 647700 h 1238250"/>
              <a:gd name="connsiteX15" fmla="*/ 85725 w 1247775"/>
              <a:gd name="connsiteY15" fmla="*/ 676275 h 1238250"/>
              <a:gd name="connsiteX16" fmla="*/ 28575 w 1247775"/>
              <a:gd name="connsiteY16" fmla="*/ 733425 h 1238250"/>
              <a:gd name="connsiteX17" fmla="*/ 19050 w 1247775"/>
              <a:gd name="connsiteY17" fmla="*/ 981075 h 1238250"/>
              <a:gd name="connsiteX18" fmla="*/ 9525 w 1247775"/>
              <a:gd name="connsiteY18" fmla="*/ 1009650 h 1238250"/>
              <a:gd name="connsiteX19" fmla="*/ 0 w 1247775"/>
              <a:gd name="connsiteY19" fmla="*/ 1047750 h 1238250"/>
              <a:gd name="connsiteX20" fmla="*/ 9525 w 1247775"/>
              <a:gd name="connsiteY20" fmla="*/ 1076325 h 1238250"/>
              <a:gd name="connsiteX21" fmla="*/ 47625 w 1247775"/>
              <a:gd name="connsiteY21" fmla="*/ 1095375 h 1238250"/>
              <a:gd name="connsiteX22" fmla="*/ 123825 w 1247775"/>
              <a:gd name="connsiteY22" fmla="*/ 1123950 h 1238250"/>
              <a:gd name="connsiteX23" fmla="*/ 95250 w 1247775"/>
              <a:gd name="connsiteY23" fmla="*/ 1133475 h 1238250"/>
              <a:gd name="connsiteX24" fmla="*/ 95250 w 1247775"/>
              <a:gd name="connsiteY24" fmla="*/ 1228725 h 1238250"/>
              <a:gd name="connsiteX25" fmla="*/ 123825 w 1247775"/>
              <a:gd name="connsiteY25" fmla="*/ 1238250 h 1238250"/>
              <a:gd name="connsiteX26" fmla="*/ 180975 w 1247775"/>
              <a:gd name="connsiteY26" fmla="*/ 1219200 h 1238250"/>
              <a:gd name="connsiteX27" fmla="*/ 209550 w 1247775"/>
              <a:gd name="connsiteY27" fmla="*/ 1133475 h 1238250"/>
              <a:gd name="connsiteX28" fmla="*/ 228600 w 1247775"/>
              <a:gd name="connsiteY28" fmla="*/ 1095375 h 1238250"/>
              <a:gd name="connsiteX29" fmla="*/ 238125 w 1247775"/>
              <a:gd name="connsiteY29" fmla="*/ 1057275 h 1238250"/>
              <a:gd name="connsiteX30" fmla="*/ 285750 w 1247775"/>
              <a:gd name="connsiteY30" fmla="*/ 990600 h 1238250"/>
              <a:gd name="connsiteX31" fmla="*/ 323850 w 1247775"/>
              <a:gd name="connsiteY31" fmla="*/ 962025 h 1238250"/>
              <a:gd name="connsiteX32" fmla="*/ 409575 w 1247775"/>
              <a:gd name="connsiteY32" fmla="*/ 895350 h 1238250"/>
              <a:gd name="connsiteX33" fmla="*/ 476250 w 1247775"/>
              <a:gd name="connsiteY33" fmla="*/ 885825 h 1238250"/>
              <a:gd name="connsiteX34" fmla="*/ 504825 w 1247775"/>
              <a:gd name="connsiteY34" fmla="*/ 876300 h 1238250"/>
              <a:gd name="connsiteX35" fmla="*/ 590550 w 1247775"/>
              <a:gd name="connsiteY35" fmla="*/ 895350 h 1238250"/>
              <a:gd name="connsiteX36" fmla="*/ 647700 w 1247775"/>
              <a:gd name="connsiteY36" fmla="*/ 876300 h 1238250"/>
              <a:gd name="connsiteX37" fmla="*/ 762000 w 1247775"/>
              <a:gd name="connsiteY37" fmla="*/ 790575 h 1238250"/>
              <a:gd name="connsiteX38" fmla="*/ 819150 w 1247775"/>
              <a:gd name="connsiteY38" fmla="*/ 676275 h 1238250"/>
              <a:gd name="connsiteX39" fmla="*/ 828675 w 1247775"/>
              <a:gd name="connsiteY39" fmla="*/ 647700 h 1238250"/>
              <a:gd name="connsiteX40" fmla="*/ 857250 w 1247775"/>
              <a:gd name="connsiteY40" fmla="*/ 609600 h 1238250"/>
              <a:gd name="connsiteX41" fmla="*/ 876300 w 1247775"/>
              <a:gd name="connsiteY41" fmla="*/ 581025 h 1238250"/>
              <a:gd name="connsiteX42" fmla="*/ 904875 w 1247775"/>
              <a:gd name="connsiteY42" fmla="*/ 561975 h 1238250"/>
              <a:gd name="connsiteX43" fmla="*/ 942975 w 1247775"/>
              <a:gd name="connsiteY43" fmla="*/ 523875 h 1238250"/>
              <a:gd name="connsiteX44" fmla="*/ 981075 w 1247775"/>
              <a:gd name="connsiteY44" fmla="*/ 504825 h 1238250"/>
              <a:gd name="connsiteX45" fmla="*/ 1047750 w 1247775"/>
              <a:gd name="connsiteY45" fmla="*/ 438150 h 1238250"/>
              <a:gd name="connsiteX46" fmla="*/ 1076325 w 1247775"/>
              <a:gd name="connsiteY46" fmla="*/ 409575 h 1238250"/>
              <a:gd name="connsiteX47" fmla="*/ 971550 w 1247775"/>
              <a:gd name="connsiteY47" fmla="*/ 476250 h 1238250"/>
              <a:gd name="connsiteX48" fmla="*/ 895350 w 1247775"/>
              <a:gd name="connsiteY48" fmla="*/ 561975 h 1238250"/>
              <a:gd name="connsiteX49" fmla="*/ 857250 w 1247775"/>
              <a:gd name="connsiteY49" fmla="*/ 590550 h 1238250"/>
              <a:gd name="connsiteX50" fmla="*/ 828675 w 1247775"/>
              <a:gd name="connsiteY50" fmla="*/ 628650 h 1238250"/>
              <a:gd name="connsiteX51" fmla="*/ 800100 w 1247775"/>
              <a:gd name="connsiteY51" fmla="*/ 657225 h 1238250"/>
              <a:gd name="connsiteX52" fmla="*/ 771525 w 1247775"/>
              <a:gd name="connsiteY52" fmla="*/ 723900 h 1238250"/>
              <a:gd name="connsiteX53" fmla="*/ 752475 w 1247775"/>
              <a:gd name="connsiteY53" fmla="*/ 790575 h 1238250"/>
              <a:gd name="connsiteX54" fmla="*/ 666750 w 1247775"/>
              <a:gd name="connsiteY54" fmla="*/ 904875 h 1238250"/>
              <a:gd name="connsiteX55" fmla="*/ 657225 w 1247775"/>
              <a:gd name="connsiteY55" fmla="*/ 933450 h 1238250"/>
              <a:gd name="connsiteX56" fmla="*/ 619125 w 1247775"/>
              <a:gd name="connsiteY56" fmla="*/ 990600 h 1238250"/>
              <a:gd name="connsiteX57" fmla="*/ 628650 w 1247775"/>
              <a:gd name="connsiteY57" fmla="*/ 1028700 h 1238250"/>
              <a:gd name="connsiteX58" fmla="*/ 866775 w 1247775"/>
              <a:gd name="connsiteY58" fmla="*/ 1009650 h 1238250"/>
              <a:gd name="connsiteX59" fmla="*/ 942975 w 1247775"/>
              <a:gd name="connsiteY59" fmla="*/ 990600 h 1238250"/>
              <a:gd name="connsiteX60" fmla="*/ 981075 w 1247775"/>
              <a:gd name="connsiteY60" fmla="*/ 981075 h 1238250"/>
              <a:gd name="connsiteX61" fmla="*/ 1019175 w 1247775"/>
              <a:gd name="connsiteY61" fmla="*/ 952500 h 1238250"/>
              <a:gd name="connsiteX62" fmla="*/ 1047750 w 1247775"/>
              <a:gd name="connsiteY62" fmla="*/ 933450 h 1238250"/>
              <a:gd name="connsiteX63" fmla="*/ 1114425 w 1247775"/>
              <a:gd name="connsiteY63" fmla="*/ 847725 h 1238250"/>
              <a:gd name="connsiteX64" fmla="*/ 1143000 w 1247775"/>
              <a:gd name="connsiteY64" fmla="*/ 809625 h 1238250"/>
              <a:gd name="connsiteX65" fmla="*/ 1162050 w 1247775"/>
              <a:gd name="connsiteY65" fmla="*/ 781050 h 1238250"/>
              <a:gd name="connsiteX66" fmla="*/ 1190625 w 1247775"/>
              <a:gd name="connsiteY66" fmla="*/ 762000 h 1238250"/>
              <a:gd name="connsiteX67" fmla="*/ 1200150 w 1247775"/>
              <a:gd name="connsiteY67" fmla="*/ 733425 h 1238250"/>
              <a:gd name="connsiteX68" fmla="*/ 1219200 w 1247775"/>
              <a:gd name="connsiteY68" fmla="*/ 695325 h 1238250"/>
              <a:gd name="connsiteX69" fmla="*/ 1209675 w 1247775"/>
              <a:gd name="connsiteY69" fmla="*/ 581025 h 1238250"/>
              <a:gd name="connsiteX70" fmla="*/ 1219200 w 1247775"/>
              <a:gd name="connsiteY70" fmla="*/ 504825 h 1238250"/>
              <a:gd name="connsiteX71" fmla="*/ 1247775 w 1247775"/>
              <a:gd name="connsiteY71" fmla="*/ 371475 h 1238250"/>
              <a:gd name="connsiteX72" fmla="*/ 1228725 w 1247775"/>
              <a:gd name="connsiteY72" fmla="*/ 76200 h 1238250"/>
              <a:gd name="connsiteX73" fmla="*/ 1190625 w 1247775"/>
              <a:gd name="connsiteY73" fmla="*/ 19050 h 1238250"/>
              <a:gd name="connsiteX74" fmla="*/ 1133475 w 1247775"/>
              <a:gd name="connsiteY74" fmla="*/ 0 h 1238250"/>
              <a:gd name="connsiteX75" fmla="*/ 981075 w 1247775"/>
              <a:gd name="connsiteY75" fmla="*/ 19050 h 1238250"/>
              <a:gd name="connsiteX76" fmla="*/ 942975 w 1247775"/>
              <a:gd name="connsiteY76" fmla="*/ 38100 h 1238250"/>
              <a:gd name="connsiteX77" fmla="*/ 876300 w 1247775"/>
              <a:gd name="connsiteY77" fmla="*/ 57150 h 1238250"/>
              <a:gd name="connsiteX78" fmla="*/ 847725 w 1247775"/>
              <a:gd name="connsiteY78" fmla="*/ 85725 h 1238250"/>
              <a:gd name="connsiteX79" fmla="*/ 809625 w 1247775"/>
              <a:gd name="connsiteY79" fmla="*/ 142875 h 1238250"/>
              <a:gd name="connsiteX80" fmla="*/ 781050 w 1247775"/>
              <a:gd name="connsiteY80" fmla="*/ 171450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247775" h="1238250">
                <a:moveTo>
                  <a:pt x="895350" y="171450"/>
                </a:moveTo>
                <a:cubicBezTo>
                  <a:pt x="883215" y="172317"/>
                  <a:pt x="721926" y="181469"/>
                  <a:pt x="685800" y="190500"/>
                </a:cubicBezTo>
                <a:cubicBezTo>
                  <a:pt x="672025" y="193944"/>
                  <a:pt x="661170" y="205060"/>
                  <a:pt x="647700" y="209550"/>
                </a:cubicBezTo>
                <a:cubicBezTo>
                  <a:pt x="581501" y="231616"/>
                  <a:pt x="617016" y="203359"/>
                  <a:pt x="552450" y="238125"/>
                </a:cubicBezTo>
                <a:cubicBezTo>
                  <a:pt x="526077" y="252326"/>
                  <a:pt x="501172" y="269135"/>
                  <a:pt x="476250" y="285750"/>
                </a:cubicBezTo>
                <a:lnTo>
                  <a:pt x="419100" y="323850"/>
                </a:lnTo>
                <a:cubicBezTo>
                  <a:pt x="406400" y="342900"/>
                  <a:pt x="402720" y="373760"/>
                  <a:pt x="381000" y="381000"/>
                </a:cubicBezTo>
                <a:cubicBezTo>
                  <a:pt x="353343" y="390219"/>
                  <a:pt x="347350" y="389432"/>
                  <a:pt x="323850" y="409575"/>
                </a:cubicBezTo>
                <a:cubicBezTo>
                  <a:pt x="310213" y="421264"/>
                  <a:pt x="300118" y="436899"/>
                  <a:pt x="285750" y="447675"/>
                </a:cubicBezTo>
                <a:cubicBezTo>
                  <a:pt x="185453" y="522897"/>
                  <a:pt x="305265" y="409110"/>
                  <a:pt x="219075" y="495300"/>
                </a:cubicBezTo>
                <a:cubicBezTo>
                  <a:pt x="222250" y="517525"/>
                  <a:pt x="222149" y="540471"/>
                  <a:pt x="228600" y="561975"/>
                </a:cubicBezTo>
                <a:cubicBezTo>
                  <a:pt x="231889" y="572940"/>
                  <a:pt x="254519" y="581392"/>
                  <a:pt x="247650" y="590550"/>
                </a:cubicBezTo>
                <a:cubicBezTo>
                  <a:pt x="237936" y="603502"/>
                  <a:pt x="215900" y="596900"/>
                  <a:pt x="200025" y="600075"/>
                </a:cubicBezTo>
                <a:cubicBezTo>
                  <a:pt x="184150" y="609600"/>
                  <a:pt x="168959" y="620371"/>
                  <a:pt x="152400" y="628650"/>
                </a:cubicBezTo>
                <a:cubicBezTo>
                  <a:pt x="137107" y="636296"/>
                  <a:pt x="118688" y="637762"/>
                  <a:pt x="104775" y="647700"/>
                </a:cubicBezTo>
                <a:cubicBezTo>
                  <a:pt x="95460" y="654354"/>
                  <a:pt x="93820" y="668180"/>
                  <a:pt x="85725" y="676275"/>
                </a:cubicBezTo>
                <a:cubicBezTo>
                  <a:pt x="14838" y="747162"/>
                  <a:pt x="73470" y="666082"/>
                  <a:pt x="28575" y="733425"/>
                </a:cubicBezTo>
                <a:cubicBezTo>
                  <a:pt x="25400" y="815975"/>
                  <a:pt x="24734" y="898660"/>
                  <a:pt x="19050" y="981075"/>
                </a:cubicBezTo>
                <a:cubicBezTo>
                  <a:pt x="18359" y="991091"/>
                  <a:pt x="12283" y="999996"/>
                  <a:pt x="9525" y="1009650"/>
                </a:cubicBezTo>
                <a:cubicBezTo>
                  <a:pt x="5929" y="1022237"/>
                  <a:pt x="3175" y="1035050"/>
                  <a:pt x="0" y="1047750"/>
                </a:cubicBezTo>
                <a:cubicBezTo>
                  <a:pt x="3175" y="1057275"/>
                  <a:pt x="2425" y="1069225"/>
                  <a:pt x="9525" y="1076325"/>
                </a:cubicBezTo>
                <a:cubicBezTo>
                  <a:pt x="19565" y="1086365"/>
                  <a:pt x="35297" y="1088330"/>
                  <a:pt x="47625" y="1095375"/>
                </a:cubicBezTo>
                <a:cubicBezTo>
                  <a:pt x="100451" y="1125561"/>
                  <a:pt x="49728" y="1109131"/>
                  <a:pt x="123825" y="1123950"/>
                </a:cubicBezTo>
                <a:cubicBezTo>
                  <a:pt x="114300" y="1127125"/>
                  <a:pt x="102350" y="1126375"/>
                  <a:pt x="95250" y="1133475"/>
                </a:cubicBezTo>
                <a:cubicBezTo>
                  <a:pt x="75700" y="1153025"/>
                  <a:pt x="90846" y="1219917"/>
                  <a:pt x="95250" y="1228725"/>
                </a:cubicBezTo>
                <a:cubicBezTo>
                  <a:pt x="99740" y="1237705"/>
                  <a:pt x="114300" y="1235075"/>
                  <a:pt x="123825" y="1238250"/>
                </a:cubicBezTo>
                <a:cubicBezTo>
                  <a:pt x="142875" y="1231900"/>
                  <a:pt x="164911" y="1231248"/>
                  <a:pt x="180975" y="1219200"/>
                </a:cubicBezTo>
                <a:cubicBezTo>
                  <a:pt x="202256" y="1203239"/>
                  <a:pt x="202951" y="1153271"/>
                  <a:pt x="209550" y="1133475"/>
                </a:cubicBezTo>
                <a:cubicBezTo>
                  <a:pt x="214040" y="1120005"/>
                  <a:pt x="223614" y="1108670"/>
                  <a:pt x="228600" y="1095375"/>
                </a:cubicBezTo>
                <a:cubicBezTo>
                  <a:pt x="233197" y="1083118"/>
                  <a:pt x="232968" y="1069307"/>
                  <a:pt x="238125" y="1057275"/>
                </a:cubicBezTo>
                <a:cubicBezTo>
                  <a:pt x="242181" y="1047810"/>
                  <a:pt x="283311" y="993039"/>
                  <a:pt x="285750" y="990600"/>
                </a:cubicBezTo>
                <a:cubicBezTo>
                  <a:pt x="296975" y="979375"/>
                  <a:pt x="312050" y="972645"/>
                  <a:pt x="323850" y="962025"/>
                </a:cubicBezTo>
                <a:cubicBezTo>
                  <a:pt x="369610" y="920841"/>
                  <a:pt x="362332" y="904799"/>
                  <a:pt x="409575" y="895350"/>
                </a:cubicBezTo>
                <a:cubicBezTo>
                  <a:pt x="431590" y="890947"/>
                  <a:pt x="454025" y="889000"/>
                  <a:pt x="476250" y="885825"/>
                </a:cubicBezTo>
                <a:cubicBezTo>
                  <a:pt x="485775" y="882650"/>
                  <a:pt x="494785" y="876300"/>
                  <a:pt x="504825" y="876300"/>
                </a:cubicBezTo>
                <a:cubicBezTo>
                  <a:pt x="516917" y="876300"/>
                  <a:pt x="575856" y="891676"/>
                  <a:pt x="590550" y="895350"/>
                </a:cubicBezTo>
                <a:cubicBezTo>
                  <a:pt x="609600" y="889000"/>
                  <a:pt x="629468" y="884715"/>
                  <a:pt x="647700" y="876300"/>
                </a:cubicBezTo>
                <a:cubicBezTo>
                  <a:pt x="687421" y="857967"/>
                  <a:pt x="737011" y="829194"/>
                  <a:pt x="762000" y="790575"/>
                </a:cubicBezTo>
                <a:cubicBezTo>
                  <a:pt x="785141" y="754812"/>
                  <a:pt x="805680" y="716686"/>
                  <a:pt x="819150" y="676275"/>
                </a:cubicBezTo>
                <a:cubicBezTo>
                  <a:pt x="822325" y="666750"/>
                  <a:pt x="823694" y="656417"/>
                  <a:pt x="828675" y="647700"/>
                </a:cubicBezTo>
                <a:cubicBezTo>
                  <a:pt x="836551" y="633917"/>
                  <a:pt x="848023" y="622518"/>
                  <a:pt x="857250" y="609600"/>
                </a:cubicBezTo>
                <a:cubicBezTo>
                  <a:pt x="863904" y="600285"/>
                  <a:pt x="868205" y="589120"/>
                  <a:pt x="876300" y="581025"/>
                </a:cubicBezTo>
                <a:cubicBezTo>
                  <a:pt x="884395" y="572930"/>
                  <a:pt x="896183" y="569425"/>
                  <a:pt x="904875" y="561975"/>
                </a:cubicBezTo>
                <a:cubicBezTo>
                  <a:pt x="918512" y="550286"/>
                  <a:pt x="928607" y="534651"/>
                  <a:pt x="942975" y="523875"/>
                </a:cubicBezTo>
                <a:cubicBezTo>
                  <a:pt x="954334" y="515356"/>
                  <a:pt x="970086" y="513816"/>
                  <a:pt x="981075" y="504825"/>
                </a:cubicBezTo>
                <a:cubicBezTo>
                  <a:pt x="1005401" y="484922"/>
                  <a:pt x="1025525" y="460375"/>
                  <a:pt x="1047750" y="438150"/>
                </a:cubicBezTo>
                <a:cubicBezTo>
                  <a:pt x="1057275" y="428625"/>
                  <a:pt x="1088021" y="402892"/>
                  <a:pt x="1076325" y="409575"/>
                </a:cubicBezTo>
                <a:cubicBezTo>
                  <a:pt x="1034760" y="433327"/>
                  <a:pt x="1006008" y="446099"/>
                  <a:pt x="971550" y="476250"/>
                </a:cubicBezTo>
                <a:cubicBezTo>
                  <a:pt x="884407" y="552501"/>
                  <a:pt x="983911" y="473414"/>
                  <a:pt x="895350" y="561975"/>
                </a:cubicBezTo>
                <a:cubicBezTo>
                  <a:pt x="884125" y="573200"/>
                  <a:pt x="868475" y="579325"/>
                  <a:pt x="857250" y="590550"/>
                </a:cubicBezTo>
                <a:cubicBezTo>
                  <a:pt x="846025" y="601775"/>
                  <a:pt x="839006" y="616597"/>
                  <a:pt x="828675" y="628650"/>
                </a:cubicBezTo>
                <a:cubicBezTo>
                  <a:pt x="819909" y="638877"/>
                  <a:pt x="809625" y="647700"/>
                  <a:pt x="800100" y="657225"/>
                </a:cubicBezTo>
                <a:cubicBezTo>
                  <a:pt x="772754" y="766608"/>
                  <a:pt x="810992" y="631810"/>
                  <a:pt x="771525" y="723900"/>
                </a:cubicBezTo>
                <a:cubicBezTo>
                  <a:pt x="760464" y="749708"/>
                  <a:pt x="765450" y="766479"/>
                  <a:pt x="752475" y="790575"/>
                </a:cubicBezTo>
                <a:cubicBezTo>
                  <a:pt x="699522" y="888917"/>
                  <a:pt x="723015" y="867365"/>
                  <a:pt x="666750" y="904875"/>
                </a:cubicBezTo>
                <a:cubicBezTo>
                  <a:pt x="663575" y="914400"/>
                  <a:pt x="662794" y="925096"/>
                  <a:pt x="657225" y="933450"/>
                </a:cubicBezTo>
                <a:cubicBezTo>
                  <a:pt x="609659" y="1004799"/>
                  <a:pt x="641773" y="922656"/>
                  <a:pt x="619125" y="990600"/>
                </a:cubicBezTo>
                <a:cubicBezTo>
                  <a:pt x="622300" y="1003300"/>
                  <a:pt x="615691" y="1026849"/>
                  <a:pt x="628650" y="1028700"/>
                </a:cubicBezTo>
                <a:cubicBezTo>
                  <a:pt x="693075" y="1037904"/>
                  <a:pt x="793025" y="1026669"/>
                  <a:pt x="866775" y="1009650"/>
                </a:cubicBezTo>
                <a:cubicBezTo>
                  <a:pt x="892286" y="1003763"/>
                  <a:pt x="917575" y="996950"/>
                  <a:pt x="942975" y="990600"/>
                </a:cubicBezTo>
                <a:lnTo>
                  <a:pt x="981075" y="981075"/>
                </a:lnTo>
                <a:cubicBezTo>
                  <a:pt x="993775" y="971550"/>
                  <a:pt x="1006257" y="961727"/>
                  <a:pt x="1019175" y="952500"/>
                </a:cubicBezTo>
                <a:cubicBezTo>
                  <a:pt x="1028490" y="945846"/>
                  <a:pt x="1040049" y="941921"/>
                  <a:pt x="1047750" y="933450"/>
                </a:cubicBezTo>
                <a:cubicBezTo>
                  <a:pt x="1072101" y="906664"/>
                  <a:pt x="1092353" y="876418"/>
                  <a:pt x="1114425" y="847725"/>
                </a:cubicBezTo>
                <a:cubicBezTo>
                  <a:pt x="1124104" y="835142"/>
                  <a:pt x="1134194" y="822834"/>
                  <a:pt x="1143000" y="809625"/>
                </a:cubicBezTo>
                <a:cubicBezTo>
                  <a:pt x="1149350" y="800100"/>
                  <a:pt x="1153955" y="789145"/>
                  <a:pt x="1162050" y="781050"/>
                </a:cubicBezTo>
                <a:cubicBezTo>
                  <a:pt x="1170145" y="772955"/>
                  <a:pt x="1181100" y="768350"/>
                  <a:pt x="1190625" y="762000"/>
                </a:cubicBezTo>
                <a:cubicBezTo>
                  <a:pt x="1193800" y="752475"/>
                  <a:pt x="1196195" y="742653"/>
                  <a:pt x="1200150" y="733425"/>
                </a:cubicBezTo>
                <a:cubicBezTo>
                  <a:pt x="1205743" y="720374"/>
                  <a:pt x="1218314" y="709496"/>
                  <a:pt x="1219200" y="695325"/>
                </a:cubicBezTo>
                <a:cubicBezTo>
                  <a:pt x="1221585" y="657167"/>
                  <a:pt x="1212850" y="619125"/>
                  <a:pt x="1209675" y="581025"/>
                </a:cubicBezTo>
                <a:cubicBezTo>
                  <a:pt x="1212850" y="555625"/>
                  <a:pt x="1214992" y="530074"/>
                  <a:pt x="1219200" y="504825"/>
                </a:cubicBezTo>
                <a:cubicBezTo>
                  <a:pt x="1230009" y="439973"/>
                  <a:pt x="1234767" y="423507"/>
                  <a:pt x="1247775" y="371475"/>
                </a:cubicBezTo>
                <a:cubicBezTo>
                  <a:pt x="1241994" y="215397"/>
                  <a:pt x="1258410" y="180099"/>
                  <a:pt x="1228725" y="76200"/>
                </a:cubicBezTo>
                <a:cubicBezTo>
                  <a:pt x="1221295" y="50194"/>
                  <a:pt x="1217774" y="34133"/>
                  <a:pt x="1190625" y="19050"/>
                </a:cubicBezTo>
                <a:cubicBezTo>
                  <a:pt x="1173072" y="9298"/>
                  <a:pt x="1133475" y="0"/>
                  <a:pt x="1133475" y="0"/>
                </a:cubicBezTo>
                <a:cubicBezTo>
                  <a:pt x="1082675" y="6350"/>
                  <a:pt x="1031276" y="9010"/>
                  <a:pt x="981075" y="19050"/>
                </a:cubicBezTo>
                <a:cubicBezTo>
                  <a:pt x="967152" y="21835"/>
                  <a:pt x="956026" y="32507"/>
                  <a:pt x="942975" y="38100"/>
                </a:cubicBezTo>
                <a:cubicBezTo>
                  <a:pt x="923844" y="46299"/>
                  <a:pt x="895634" y="52317"/>
                  <a:pt x="876300" y="57150"/>
                </a:cubicBezTo>
                <a:cubicBezTo>
                  <a:pt x="866775" y="66675"/>
                  <a:pt x="855995" y="75092"/>
                  <a:pt x="847725" y="85725"/>
                </a:cubicBezTo>
                <a:cubicBezTo>
                  <a:pt x="833669" y="103797"/>
                  <a:pt x="825814" y="126686"/>
                  <a:pt x="809625" y="142875"/>
                </a:cubicBezTo>
                <a:lnTo>
                  <a:pt x="781050" y="171450"/>
                </a:lnTo>
              </a:path>
            </a:pathLst>
          </a:custGeom>
          <a:solidFill>
            <a:srgbClr val="FFCC99"/>
          </a:solidFill>
          <a:ln>
            <a:solidFill>
              <a:srgbClr val="C18E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자유형 26"/>
          <p:cNvSpPr/>
          <p:nvPr/>
        </p:nvSpPr>
        <p:spPr>
          <a:xfrm rot="1807211">
            <a:off x="5311951" y="4433881"/>
            <a:ext cx="1247775" cy="1238250"/>
          </a:xfrm>
          <a:custGeom>
            <a:avLst/>
            <a:gdLst>
              <a:gd name="connsiteX0" fmla="*/ 895350 w 1247775"/>
              <a:gd name="connsiteY0" fmla="*/ 171450 h 1238250"/>
              <a:gd name="connsiteX1" fmla="*/ 685800 w 1247775"/>
              <a:gd name="connsiteY1" fmla="*/ 190500 h 1238250"/>
              <a:gd name="connsiteX2" fmla="*/ 647700 w 1247775"/>
              <a:gd name="connsiteY2" fmla="*/ 209550 h 1238250"/>
              <a:gd name="connsiteX3" fmla="*/ 552450 w 1247775"/>
              <a:gd name="connsiteY3" fmla="*/ 238125 h 1238250"/>
              <a:gd name="connsiteX4" fmla="*/ 476250 w 1247775"/>
              <a:gd name="connsiteY4" fmla="*/ 285750 h 1238250"/>
              <a:gd name="connsiteX5" fmla="*/ 419100 w 1247775"/>
              <a:gd name="connsiteY5" fmla="*/ 323850 h 1238250"/>
              <a:gd name="connsiteX6" fmla="*/ 381000 w 1247775"/>
              <a:gd name="connsiteY6" fmla="*/ 381000 h 1238250"/>
              <a:gd name="connsiteX7" fmla="*/ 323850 w 1247775"/>
              <a:gd name="connsiteY7" fmla="*/ 409575 h 1238250"/>
              <a:gd name="connsiteX8" fmla="*/ 285750 w 1247775"/>
              <a:gd name="connsiteY8" fmla="*/ 447675 h 1238250"/>
              <a:gd name="connsiteX9" fmla="*/ 219075 w 1247775"/>
              <a:gd name="connsiteY9" fmla="*/ 495300 h 1238250"/>
              <a:gd name="connsiteX10" fmla="*/ 228600 w 1247775"/>
              <a:gd name="connsiteY10" fmla="*/ 561975 h 1238250"/>
              <a:gd name="connsiteX11" fmla="*/ 247650 w 1247775"/>
              <a:gd name="connsiteY11" fmla="*/ 590550 h 1238250"/>
              <a:gd name="connsiteX12" fmla="*/ 200025 w 1247775"/>
              <a:gd name="connsiteY12" fmla="*/ 600075 h 1238250"/>
              <a:gd name="connsiteX13" fmla="*/ 152400 w 1247775"/>
              <a:gd name="connsiteY13" fmla="*/ 628650 h 1238250"/>
              <a:gd name="connsiteX14" fmla="*/ 104775 w 1247775"/>
              <a:gd name="connsiteY14" fmla="*/ 647700 h 1238250"/>
              <a:gd name="connsiteX15" fmla="*/ 85725 w 1247775"/>
              <a:gd name="connsiteY15" fmla="*/ 676275 h 1238250"/>
              <a:gd name="connsiteX16" fmla="*/ 28575 w 1247775"/>
              <a:gd name="connsiteY16" fmla="*/ 733425 h 1238250"/>
              <a:gd name="connsiteX17" fmla="*/ 19050 w 1247775"/>
              <a:gd name="connsiteY17" fmla="*/ 981075 h 1238250"/>
              <a:gd name="connsiteX18" fmla="*/ 9525 w 1247775"/>
              <a:gd name="connsiteY18" fmla="*/ 1009650 h 1238250"/>
              <a:gd name="connsiteX19" fmla="*/ 0 w 1247775"/>
              <a:gd name="connsiteY19" fmla="*/ 1047750 h 1238250"/>
              <a:gd name="connsiteX20" fmla="*/ 9525 w 1247775"/>
              <a:gd name="connsiteY20" fmla="*/ 1076325 h 1238250"/>
              <a:gd name="connsiteX21" fmla="*/ 47625 w 1247775"/>
              <a:gd name="connsiteY21" fmla="*/ 1095375 h 1238250"/>
              <a:gd name="connsiteX22" fmla="*/ 123825 w 1247775"/>
              <a:gd name="connsiteY22" fmla="*/ 1123950 h 1238250"/>
              <a:gd name="connsiteX23" fmla="*/ 95250 w 1247775"/>
              <a:gd name="connsiteY23" fmla="*/ 1133475 h 1238250"/>
              <a:gd name="connsiteX24" fmla="*/ 95250 w 1247775"/>
              <a:gd name="connsiteY24" fmla="*/ 1228725 h 1238250"/>
              <a:gd name="connsiteX25" fmla="*/ 123825 w 1247775"/>
              <a:gd name="connsiteY25" fmla="*/ 1238250 h 1238250"/>
              <a:gd name="connsiteX26" fmla="*/ 180975 w 1247775"/>
              <a:gd name="connsiteY26" fmla="*/ 1219200 h 1238250"/>
              <a:gd name="connsiteX27" fmla="*/ 209550 w 1247775"/>
              <a:gd name="connsiteY27" fmla="*/ 1133475 h 1238250"/>
              <a:gd name="connsiteX28" fmla="*/ 228600 w 1247775"/>
              <a:gd name="connsiteY28" fmla="*/ 1095375 h 1238250"/>
              <a:gd name="connsiteX29" fmla="*/ 238125 w 1247775"/>
              <a:gd name="connsiteY29" fmla="*/ 1057275 h 1238250"/>
              <a:gd name="connsiteX30" fmla="*/ 285750 w 1247775"/>
              <a:gd name="connsiteY30" fmla="*/ 990600 h 1238250"/>
              <a:gd name="connsiteX31" fmla="*/ 323850 w 1247775"/>
              <a:gd name="connsiteY31" fmla="*/ 962025 h 1238250"/>
              <a:gd name="connsiteX32" fmla="*/ 409575 w 1247775"/>
              <a:gd name="connsiteY32" fmla="*/ 895350 h 1238250"/>
              <a:gd name="connsiteX33" fmla="*/ 476250 w 1247775"/>
              <a:gd name="connsiteY33" fmla="*/ 885825 h 1238250"/>
              <a:gd name="connsiteX34" fmla="*/ 504825 w 1247775"/>
              <a:gd name="connsiteY34" fmla="*/ 876300 h 1238250"/>
              <a:gd name="connsiteX35" fmla="*/ 590550 w 1247775"/>
              <a:gd name="connsiteY35" fmla="*/ 895350 h 1238250"/>
              <a:gd name="connsiteX36" fmla="*/ 647700 w 1247775"/>
              <a:gd name="connsiteY36" fmla="*/ 876300 h 1238250"/>
              <a:gd name="connsiteX37" fmla="*/ 762000 w 1247775"/>
              <a:gd name="connsiteY37" fmla="*/ 790575 h 1238250"/>
              <a:gd name="connsiteX38" fmla="*/ 819150 w 1247775"/>
              <a:gd name="connsiteY38" fmla="*/ 676275 h 1238250"/>
              <a:gd name="connsiteX39" fmla="*/ 828675 w 1247775"/>
              <a:gd name="connsiteY39" fmla="*/ 647700 h 1238250"/>
              <a:gd name="connsiteX40" fmla="*/ 857250 w 1247775"/>
              <a:gd name="connsiteY40" fmla="*/ 609600 h 1238250"/>
              <a:gd name="connsiteX41" fmla="*/ 876300 w 1247775"/>
              <a:gd name="connsiteY41" fmla="*/ 581025 h 1238250"/>
              <a:gd name="connsiteX42" fmla="*/ 904875 w 1247775"/>
              <a:gd name="connsiteY42" fmla="*/ 561975 h 1238250"/>
              <a:gd name="connsiteX43" fmla="*/ 942975 w 1247775"/>
              <a:gd name="connsiteY43" fmla="*/ 523875 h 1238250"/>
              <a:gd name="connsiteX44" fmla="*/ 981075 w 1247775"/>
              <a:gd name="connsiteY44" fmla="*/ 504825 h 1238250"/>
              <a:gd name="connsiteX45" fmla="*/ 1047750 w 1247775"/>
              <a:gd name="connsiteY45" fmla="*/ 438150 h 1238250"/>
              <a:gd name="connsiteX46" fmla="*/ 1076325 w 1247775"/>
              <a:gd name="connsiteY46" fmla="*/ 409575 h 1238250"/>
              <a:gd name="connsiteX47" fmla="*/ 971550 w 1247775"/>
              <a:gd name="connsiteY47" fmla="*/ 476250 h 1238250"/>
              <a:gd name="connsiteX48" fmla="*/ 895350 w 1247775"/>
              <a:gd name="connsiteY48" fmla="*/ 561975 h 1238250"/>
              <a:gd name="connsiteX49" fmla="*/ 857250 w 1247775"/>
              <a:gd name="connsiteY49" fmla="*/ 590550 h 1238250"/>
              <a:gd name="connsiteX50" fmla="*/ 828675 w 1247775"/>
              <a:gd name="connsiteY50" fmla="*/ 628650 h 1238250"/>
              <a:gd name="connsiteX51" fmla="*/ 800100 w 1247775"/>
              <a:gd name="connsiteY51" fmla="*/ 657225 h 1238250"/>
              <a:gd name="connsiteX52" fmla="*/ 771525 w 1247775"/>
              <a:gd name="connsiteY52" fmla="*/ 723900 h 1238250"/>
              <a:gd name="connsiteX53" fmla="*/ 752475 w 1247775"/>
              <a:gd name="connsiteY53" fmla="*/ 790575 h 1238250"/>
              <a:gd name="connsiteX54" fmla="*/ 666750 w 1247775"/>
              <a:gd name="connsiteY54" fmla="*/ 904875 h 1238250"/>
              <a:gd name="connsiteX55" fmla="*/ 657225 w 1247775"/>
              <a:gd name="connsiteY55" fmla="*/ 933450 h 1238250"/>
              <a:gd name="connsiteX56" fmla="*/ 619125 w 1247775"/>
              <a:gd name="connsiteY56" fmla="*/ 990600 h 1238250"/>
              <a:gd name="connsiteX57" fmla="*/ 628650 w 1247775"/>
              <a:gd name="connsiteY57" fmla="*/ 1028700 h 1238250"/>
              <a:gd name="connsiteX58" fmla="*/ 866775 w 1247775"/>
              <a:gd name="connsiteY58" fmla="*/ 1009650 h 1238250"/>
              <a:gd name="connsiteX59" fmla="*/ 942975 w 1247775"/>
              <a:gd name="connsiteY59" fmla="*/ 990600 h 1238250"/>
              <a:gd name="connsiteX60" fmla="*/ 981075 w 1247775"/>
              <a:gd name="connsiteY60" fmla="*/ 981075 h 1238250"/>
              <a:gd name="connsiteX61" fmla="*/ 1019175 w 1247775"/>
              <a:gd name="connsiteY61" fmla="*/ 952500 h 1238250"/>
              <a:gd name="connsiteX62" fmla="*/ 1047750 w 1247775"/>
              <a:gd name="connsiteY62" fmla="*/ 933450 h 1238250"/>
              <a:gd name="connsiteX63" fmla="*/ 1114425 w 1247775"/>
              <a:gd name="connsiteY63" fmla="*/ 847725 h 1238250"/>
              <a:gd name="connsiteX64" fmla="*/ 1143000 w 1247775"/>
              <a:gd name="connsiteY64" fmla="*/ 809625 h 1238250"/>
              <a:gd name="connsiteX65" fmla="*/ 1162050 w 1247775"/>
              <a:gd name="connsiteY65" fmla="*/ 781050 h 1238250"/>
              <a:gd name="connsiteX66" fmla="*/ 1190625 w 1247775"/>
              <a:gd name="connsiteY66" fmla="*/ 762000 h 1238250"/>
              <a:gd name="connsiteX67" fmla="*/ 1200150 w 1247775"/>
              <a:gd name="connsiteY67" fmla="*/ 733425 h 1238250"/>
              <a:gd name="connsiteX68" fmla="*/ 1219200 w 1247775"/>
              <a:gd name="connsiteY68" fmla="*/ 695325 h 1238250"/>
              <a:gd name="connsiteX69" fmla="*/ 1209675 w 1247775"/>
              <a:gd name="connsiteY69" fmla="*/ 581025 h 1238250"/>
              <a:gd name="connsiteX70" fmla="*/ 1219200 w 1247775"/>
              <a:gd name="connsiteY70" fmla="*/ 504825 h 1238250"/>
              <a:gd name="connsiteX71" fmla="*/ 1247775 w 1247775"/>
              <a:gd name="connsiteY71" fmla="*/ 371475 h 1238250"/>
              <a:gd name="connsiteX72" fmla="*/ 1228725 w 1247775"/>
              <a:gd name="connsiteY72" fmla="*/ 76200 h 1238250"/>
              <a:gd name="connsiteX73" fmla="*/ 1190625 w 1247775"/>
              <a:gd name="connsiteY73" fmla="*/ 19050 h 1238250"/>
              <a:gd name="connsiteX74" fmla="*/ 1133475 w 1247775"/>
              <a:gd name="connsiteY74" fmla="*/ 0 h 1238250"/>
              <a:gd name="connsiteX75" fmla="*/ 981075 w 1247775"/>
              <a:gd name="connsiteY75" fmla="*/ 19050 h 1238250"/>
              <a:gd name="connsiteX76" fmla="*/ 942975 w 1247775"/>
              <a:gd name="connsiteY76" fmla="*/ 38100 h 1238250"/>
              <a:gd name="connsiteX77" fmla="*/ 876300 w 1247775"/>
              <a:gd name="connsiteY77" fmla="*/ 57150 h 1238250"/>
              <a:gd name="connsiteX78" fmla="*/ 847725 w 1247775"/>
              <a:gd name="connsiteY78" fmla="*/ 85725 h 1238250"/>
              <a:gd name="connsiteX79" fmla="*/ 809625 w 1247775"/>
              <a:gd name="connsiteY79" fmla="*/ 142875 h 1238250"/>
              <a:gd name="connsiteX80" fmla="*/ 781050 w 1247775"/>
              <a:gd name="connsiteY80" fmla="*/ 171450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247775" h="1238250">
                <a:moveTo>
                  <a:pt x="895350" y="171450"/>
                </a:moveTo>
                <a:cubicBezTo>
                  <a:pt x="883215" y="172317"/>
                  <a:pt x="721926" y="181469"/>
                  <a:pt x="685800" y="190500"/>
                </a:cubicBezTo>
                <a:cubicBezTo>
                  <a:pt x="672025" y="193944"/>
                  <a:pt x="661170" y="205060"/>
                  <a:pt x="647700" y="209550"/>
                </a:cubicBezTo>
                <a:cubicBezTo>
                  <a:pt x="581501" y="231616"/>
                  <a:pt x="617016" y="203359"/>
                  <a:pt x="552450" y="238125"/>
                </a:cubicBezTo>
                <a:cubicBezTo>
                  <a:pt x="526077" y="252326"/>
                  <a:pt x="501172" y="269135"/>
                  <a:pt x="476250" y="285750"/>
                </a:cubicBezTo>
                <a:lnTo>
                  <a:pt x="419100" y="323850"/>
                </a:lnTo>
                <a:cubicBezTo>
                  <a:pt x="406400" y="342900"/>
                  <a:pt x="402720" y="373760"/>
                  <a:pt x="381000" y="381000"/>
                </a:cubicBezTo>
                <a:cubicBezTo>
                  <a:pt x="353343" y="390219"/>
                  <a:pt x="347350" y="389432"/>
                  <a:pt x="323850" y="409575"/>
                </a:cubicBezTo>
                <a:cubicBezTo>
                  <a:pt x="310213" y="421264"/>
                  <a:pt x="300118" y="436899"/>
                  <a:pt x="285750" y="447675"/>
                </a:cubicBezTo>
                <a:cubicBezTo>
                  <a:pt x="185453" y="522897"/>
                  <a:pt x="305265" y="409110"/>
                  <a:pt x="219075" y="495300"/>
                </a:cubicBezTo>
                <a:cubicBezTo>
                  <a:pt x="222250" y="517525"/>
                  <a:pt x="222149" y="540471"/>
                  <a:pt x="228600" y="561975"/>
                </a:cubicBezTo>
                <a:cubicBezTo>
                  <a:pt x="231889" y="572940"/>
                  <a:pt x="254519" y="581392"/>
                  <a:pt x="247650" y="590550"/>
                </a:cubicBezTo>
                <a:cubicBezTo>
                  <a:pt x="237936" y="603502"/>
                  <a:pt x="215900" y="596900"/>
                  <a:pt x="200025" y="600075"/>
                </a:cubicBezTo>
                <a:cubicBezTo>
                  <a:pt x="184150" y="609600"/>
                  <a:pt x="168959" y="620371"/>
                  <a:pt x="152400" y="628650"/>
                </a:cubicBezTo>
                <a:cubicBezTo>
                  <a:pt x="137107" y="636296"/>
                  <a:pt x="118688" y="637762"/>
                  <a:pt x="104775" y="647700"/>
                </a:cubicBezTo>
                <a:cubicBezTo>
                  <a:pt x="95460" y="654354"/>
                  <a:pt x="93820" y="668180"/>
                  <a:pt x="85725" y="676275"/>
                </a:cubicBezTo>
                <a:cubicBezTo>
                  <a:pt x="14838" y="747162"/>
                  <a:pt x="73470" y="666082"/>
                  <a:pt x="28575" y="733425"/>
                </a:cubicBezTo>
                <a:cubicBezTo>
                  <a:pt x="25400" y="815975"/>
                  <a:pt x="24734" y="898660"/>
                  <a:pt x="19050" y="981075"/>
                </a:cubicBezTo>
                <a:cubicBezTo>
                  <a:pt x="18359" y="991091"/>
                  <a:pt x="12283" y="999996"/>
                  <a:pt x="9525" y="1009650"/>
                </a:cubicBezTo>
                <a:cubicBezTo>
                  <a:pt x="5929" y="1022237"/>
                  <a:pt x="3175" y="1035050"/>
                  <a:pt x="0" y="1047750"/>
                </a:cubicBezTo>
                <a:cubicBezTo>
                  <a:pt x="3175" y="1057275"/>
                  <a:pt x="2425" y="1069225"/>
                  <a:pt x="9525" y="1076325"/>
                </a:cubicBezTo>
                <a:cubicBezTo>
                  <a:pt x="19565" y="1086365"/>
                  <a:pt x="35297" y="1088330"/>
                  <a:pt x="47625" y="1095375"/>
                </a:cubicBezTo>
                <a:cubicBezTo>
                  <a:pt x="100451" y="1125561"/>
                  <a:pt x="49728" y="1109131"/>
                  <a:pt x="123825" y="1123950"/>
                </a:cubicBezTo>
                <a:cubicBezTo>
                  <a:pt x="114300" y="1127125"/>
                  <a:pt x="102350" y="1126375"/>
                  <a:pt x="95250" y="1133475"/>
                </a:cubicBezTo>
                <a:cubicBezTo>
                  <a:pt x="75700" y="1153025"/>
                  <a:pt x="90846" y="1219917"/>
                  <a:pt x="95250" y="1228725"/>
                </a:cubicBezTo>
                <a:cubicBezTo>
                  <a:pt x="99740" y="1237705"/>
                  <a:pt x="114300" y="1235075"/>
                  <a:pt x="123825" y="1238250"/>
                </a:cubicBezTo>
                <a:cubicBezTo>
                  <a:pt x="142875" y="1231900"/>
                  <a:pt x="164911" y="1231248"/>
                  <a:pt x="180975" y="1219200"/>
                </a:cubicBezTo>
                <a:cubicBezTo>
                  <a:pt x="202256" y="1203239"/>
                  <a:pt x="202951" y="1153271"/>
                  <a:pt x="209550" y="1133475"/>
                </a:cubicBezTo>
                <a:cubicBezTo>
                  <a:pt x="214040" y="1120005"/>
                  <a:pt x="223614" y="1108670"/>
                  <a:pt x="228600" y="1095375"/>
                </a:cubicBezTo>
                <a:cubicBezTo>
                  <a:pt x="233197" y="1083118"/>
                  <a:pt x="232968" y="1069307"/>
                  <a:pt x="238125" y="1057275"/>
                </a:cubicBezTo>
                <a:cubicBezTo>
                  <a:pt x="242181" y="1047810"/>
                  <a:pt x="283311" y="993039"/>
                  <a:pt x="285750" y="990600"/>
                </a:cubicBezTo>
                <a:cubicBezTo>
                  <a:pt x="296975" y="979375"/>
                  <a:pt x="312050" y="972645"/>
                  <a:pt x="323850" y="962025"/>
                </a:cubicBezTo>
                <a:cubicBezTo>
                  <a:pt x="369610" y="920841"/>
                  <a:pt x="362332" y="904799"/>
                  <a:pt x="409575" y="895350"/>
                </a:cubicBezTo>
                <a:cubicBezTo>
                  <a:pt x="431590" y="890947"/>
                  <a:pt x="454025" y="889000"/>
                  <a:pt x="476250" y="885825"/>
                </a:cubicBezTo>
                <a:cubicBezTo>
                  <a:pt x="485775" y="882650"/>
                  <a:pt x="494785" y="876300"/>
                  <a:pt x="504825" y="876300"/>
                </a:cubicBezTo>
                <a:cubicBezTo>
                  <a:pt x="516917" y="876300"/>
                  <a:pt x="575856" y="891676"/>
                  <a:pt x="590550" y="895350"/>
                </a:cubicBezTo>
                <a:cubicBezTo>
                  <a:pt x="609600" y="889000"/>
                  <a:pt x="629468" y="884715"/>
                  <a:pt x="647700" y="876300"/>
                </a:cubicBezTo>
                <a:cubicBezTo>
                  <a:pt x="687421" y="857967"/>
                  <a:pt x="737011" y="829194"/>
                  <a:pt x="762000" y="790575"/>
                </a:cubicBezTo>
                <a:cubicBezTo>
                  <a:pt x="785141" y="754812"/>
                  <a:pt x="805680" y="716686"/>
                  <a:pt x="819150" y="676275"/>
                </a:cubicBezTo>
                <a:cubicBezTo>
                  <a:pt x="822325" y="666750"/>
                  <a:pt x="823694" y="656417"/>
                  <a:pt x="828675" y="647700"/>
                </a:cubicBezTo>
                <a:cubicBezTo>
                  <a:pt x="836551" y="633917"/>
                  <a:pt x="848023" y="622518"/>
                  <a:pt x="857250" y="609600"/>
                </a:cubicBezTo>
                <a:cubicBezTo>
                  <a:pt x="863904" y="600285"/>
                  <a:pt x="868205" y="589120"/>
                  <a:pt x="876300" y="581025"/>
                </a:cubicBezTo>
                <a:cubicBezTo>
                  <a:pt x="884395" y="572930"/>
                  <a:pt x="896183" y="569425"/>
                  <a:pt x="904875" y="561975"/>
                </a:cubicBezTo>
                <a:cubicBezTo>
                  <a:pt x="918512" y="550286"/>
                  <a:pt x="928607" y="534651"/>
                  <a:pt x="942975" y="523875"/>
                </a:cubicBezTo>
                <a:cubicBezTo>
                  <a:pt x="954334" y="515356"/>
                  <a:pt x="970086" y="513816"/>
                  <a:pt x="981075" y="504825"/>
                </a:cubicBezTo>
                <a:cubicBezTo>
                  <a:pt x="1005401" y="484922"/>
                  <a:pt x="1025525" y="460375"/>
                  <a:pt x="1047750" y="438150"/>
                </a:cubicBezTo>
                <a:cubicBezTo>
                  <a:pt x="1057275" y="428625"/>
                  <a:pt x="1088021" y="402892"/>
                  <a:pt x="1076325" y="409575"/>
                </a:cubicBezTo>
                <a:cubicBezTo>
                  <a:pt x="1034760" y="433327"/>
                  <a:pt x="1006008" y="446099"/>
                  <a:pt x="971550" y="476250"/>
                </a:cubicBezTo>
                <a:cubicBezTo>
                  <a:pt x="884407" y="552501"/>
                  <a:pt x="983911" y="473414"/>
                  <a:pt x="895350" y="561975"/>
                </a:cubicBezTo>
                <a:cubicBezTo>
                  <a:pt x="884125" y="573200"/>
                  <a:pt x="868475" y="579325"/>
                  <a:pt x="857250" y="590550"/>
                </a:cubicBezTo>
                <a:cubicBezTo>
                  <a:pt x="846025" y="601775"/>
                  <a:pt x="839006" y="616597"/>
                  <a:pt x="828675" y="628650"/>
                </a:cubicBezTo>
                <a:cubicBezTo>
                  <a:pt x="819909" y="638877"/>
                  <a:pt x="809625" y="647700"/>
                  <a:pt x="800100" y="657225"/>
                </a:cubicBezTo>
                <a:cubicBezTo>
                  <a:pt x="772754" y="766608"/>
                  <a:pt x="810992" y="631810"/>
                  <a:pt x="771525" y="723900"/>
                </a:cubicBezTo>
                <a:cubicBezTo>
                  <a:pt x="760464" y="749708"/>
                  <a:pt x="765450" y="766479"/>
                  <a:pt x="752475" y="790575"/>
                </a:cubicBezTo>
                <a:cubicBezTo>
                  <a:pt x="699522" y="888917"/>
                  <a:pt x="723015" y="867365"/>
                  <a:pt x="666750" y="904875"/>
                </a:cubicBezTo>
                <a:cubicBezTo>
                  <a:pt x="663575" y="914400"/>
                  <a:pt x="662794" y="925096"/>
                  <a:pt x="657225" y="933450"/>
                </a:cubicBezTo>
                <a:cubicBezTo>
                  <a:pt x="609659" y="1004799"/>
                  <a:pt x="641773" y="922656"/>
                  <a:pt x="619125" y="990600"/>
                </a:cubicBezTo>
                <a:cubicBezTo>
                  <a:pt x="622300" y="1003300"/>
                  <a:pt x="615691" y="1026849"/>
                  <a:pt x="628650" y="1028700"/>
                </a:cubicBezTo>
                <a:cubicBezTo>
                  <a:pt x="693075" y="1037904"/>
                  <a:pt x="793025" y="1026669"/>
                  <a:pt x="866775" y="1009650"/>
                </a:cubicBezTo>
                <a:cubicBezTo>
                  <a:pt x="892286" y="1003763"/>
                  <a:pt x="917575" y="996950"/>
                  <a:pt x="942975" y="990600"/>
                </a:cubicBezTo>
                <a:lnTo>
                  <a:pt x="981075" y="981075"/>
                </a:lnTo>
                <a:cubicBezTo>
                  <a:pt x="993775" y="971550"/>
                  <a:pt x="1006257" y="961727"/>
                  <a:pt x="1019175" y="952500"/>
                </a:cubicBezTo>
                <a:cubicBezTo>
                  <a:pt x="1028490" y="945846"/>
                  <a:pt x="1040049" y="941921"/>
                  <a:pt x="1047750" y="933450"/>
                </a:cubicBezTo>
                <a:cubicBezTo>
                  <a:pt x="1072101" y="906664"/>
                  <a:pt x="1092353" y="876418"/>
                  <a:pt x="1114425" y="847725"/>
                </a:cubicBezTo>
                <a:cubicBezTo>
                  <a:pt x="1124104" y="835142"/>
                  <a:pt x="1134194" y="822834"/>
                  <a:pt x="1143000" y="809625"/>
                </a:cubicBezTo>
                <a:cubicBezTo>
                  <a:pt x="1149350" y="800100"/>
                  <a:pt x="1153955" y="789145"/>
                  <a:pt x="1162050" y="781050"/>
                </a:cubicBezTo>
                <a:cubicBezTo>
                  <a:pt x="1170145" y="772955"/>
                  <a:pt x="1181100" y="768350"/>
                  <a:pt x="1190625" y="762000"/>
                </a:cubicBezTo>
                <a:cubicBezTo>
                  <a:pt x="1193800" y="752475"/>
                  <a:pt x="1196195" y="742653"/>
                  <a:pt x="1200150" y="733425"/>
                </a:cubicBezTo>
                <a:cubicBezTo>
                  <a:pt x="1205743" y="720374"/>
                  <a:pt x="1218314" y="709496"/>
                  <a:pt x="1219200" y="695325"/>
                </a:cubicBezTo>
                <a:cubicBezTo>
                  <a:pt x="1221585" y="657167"/>
                  <a:pt x="1212850" y="619125"/>
                  <a:pt x="1209675" y="581025"/>
                </a:cubicBezTo>
                <a:cubicBezTo>
                  <a:pt x="1212850" y="555625"/>
                  <a:pt x="1214992" y="530074"/>
                  <a:pt x="1219200" y="504825"/>
                </a:cubicBezTo>
                <a:cubicBezTo>
                  <a:pt x="1230009" y="439973"/>
                  <a:pt x="1234767" y="423507"/>
                  <a:pt x="1247775" y="371475"/>
                </a:cubicBezTo>
                <a:cubicBezTo>
                  <a:pt x="1241994" y="215397"/>
                  <a:pt x="1258410" y="180099"/>
                  <a:pt x="1228725" y="76200"/>
                </a:cubicBezTo>
                <a:cubicBezTo>
                  <a:pt x="1221295" y="50194"/>
                  <a:pt x="1217774" y="34133"/>
                  <a:pt x="1190625" y="19050"/>
                </a:cubicBezTo>
                <a:cubicBezTo>
                  <a:pt x="1173072" y="9298"/>
                  <a:pt x="1133475" y="0"/>
                  <a:pt x="1133475" y="0"/>
                </a:cubicBezTo>
                <a:cubicBezTo>
                  <a:pt x="1082675" y="6350"/>
                  <a:pt x="1031276" y="9010"/>
                  <a:pt x="981075" y="19050"/>
                </a:cubicBezTo>
                <a:cubicBezTo>
                  <a:pt x="967152" y="21835"/>
                  <a:pt x="956026" y="32507"/>
                  <a:pt x="942975" y="38100"/>
                </a:cubicBezTo>
                <a:cubicBezTo>
                  <a:pt x="923844" y="46299"/>
                  <a:pt x="895634" y="52317"/>
                  <a:pt x="876300" y="57150"/>
                </a:cubicBezTo>
                <a:cubicBezTo>
                  <a:pt x="866775" y="66675"/>
                  <a:pt x="855995" y="75092"/>
                  <a:pt x="847725" y="85725"/>
                </a:cubicBezTo>
                <a:cubicBezTo>
                  <a:pt x="833669" y="103797"/>
                  <a:pt x="825814" y="126686"/>
                  <a:pt x="809625" y="142875"/>
                </a:cubicBezTo>
                <a:lnTo>
                  <a:pt x="781050" y="171450"/>
                </a:lnTo>
              </a:path>
            </a:pathLst>
          </a:custGeom>
          <a:solidFill>
            <a:srgbClr val="DE8F26"/>
          </a:solidFill>
          <a:ln>
            <a:solidFill>
              <a:srgbClr val="C18E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자유형 25"/>
          <p:cNvSpPr/>
          <p:nvPr/>
        </p:nvSpPr>
        <p:spPr>
          <a:xfrm>
            <a:off x="4934812" y="4204403"/>
            <a:ext cx="1247775" cy="1238250"/>
          </a:xfrm>
          <a:custGeom>
            <a:avLst/>
            <a:gdLst>
              <a:gd name="connsiteX0" fmla="*/ 895350 w 1247775"/>
              <a:gd name="connsiteY0" fmla="*/ 171450 h 1238250"/>
              <a:gd name="connsiteX1" fmla="*/ 685800 w 1247775"/>
              <a:gd name="connsiteY1" fmla="*/ 190500 h 1238250"/>
              <a:gd name="connsiteX2" fmla="*/ 647700 w 1247775"/>
              <a:gd name="connsiteY2" fmla="*/ 209550 h 1238250"/>
              <a:gd name="connsiteX3" fmla="*/ 552450 w 1247775"/>
              <a:gd name="connsiteY3" fmla="*/ 238125 h 1238250"/>
              <a:gd name="connsiteX4" fmla="*/ 476250 w 1247775"/>
              <a:gd name="connsiteY4" fmla="*/ 285750 h 1238250"/>
              <a:gd name="connsiteX5" fmla="*/ 419100 w 1247775"/>
              <a:gd name="connsiteY5" fmla="*/ 323850 h 1238250"/>
              <a:gd name="connsiteX6" fmla="*/ 381000 w 1247775"/>
              <a:gd name="connsiteY6" fmla="*/ 381000 h 1238250"/>
              <a:gd name="connsiteX7" fmla="*/ 323850 w 1247775"/>
              <a:gd name="connsiteY7" fmla="*/ 409575 h 1238250"/>
              <a:gd name="connsiteX8" fmla="*/ 285750 w 1247775"/>
              <a:gd name="connsiteY8" fmla="*/ 447675 h 1238250"/>
              <a:gd name="connsiteX9" fmla="*/ 219075 w 1247775"/>
              <a:gd name="connsiteY9" fmla="*/ 495300 h 1238250"/>
              <a:gd name="connsiteX10" fmla="*/ 228600 w 1247775"/>
              <a:gd name="connsiteY10" fmla="*/ 561975 h 1238250"/>
              <a:gd name="connsiteX11" fmla="*/ 247650 w 1247775"/>
              <a:gd name="connsiteY11" fmla="*/ 590550 h 1238250"/>
              <a:gd name="connsiteX12" fmla="*/ 200025 w 1247775"/>
              <a:gd name="connsiteY12" fmla="*/ 600075 h 1238250"/>
              <a:gd name="connsiteX13" fmla="*/ 152400 w 1247775"/>
              <a:gd name="connsiteY13" fmla="*/ 628650 h 1238250"/>
              <a:gd name="connsiteX14" fmla="*/ 104775 w 1247775"/>
              <a:gd name="connsiteY14" fmla="*/ 647700 h 1238250"/>
              <a:gd name="connsiteX15" fmla="*/ 85725 w 1247775"/>
              <a:gd name="connsiteY15" fmla="*/ 676275 h 1238250"/>
              <a:gd name="connsiteX16" fmla="*/ 28575 w 1247775"/>
              <a:gd name="connsiteY16" fmla="*/ 733425 h 1238250"/>
              <a:gd name="connsiteX17" fmla="*/ 19050 w 1247775"/>
              <a:gd name="connsiteY17" fmla="*/ 981075 h 1238250"/>
              <a:gd name="connsiteX18" fmla="*/ 9525 w 1247775"/>
              <a:gd name="connsiteY18" fmla="*/ 1009650 h 1238250"/>
              <a:gd name="connsiteX19" fmla="*/ 0 w 1247775"/>
              <a:gd name="connsiteY19" fmla="*/ 1047750 h 1238250"/>
              <a:gd name="connsiteX20" fmla="*/ 9525 w 1247775"/>
              <a:gd name="connsiteY20" fmla="*/ 1076325 h 1238250"/>
              <a:gd name="connsiteX21" fmla="*/ 47625 w 1247775"/>
              <a:gd name="connsiteY21" fmla="*/ 1095375 h 1238250"/>
              <a:gd name="connsiteX22" fmla="*/ 123825 w 1247775"/>
              <a:gd name="connsiteY22" fmla="*/ 1123950 h 1238250"/>
              <a:gd name="connsiteX23" fmla="*/ 95250 w 1247775"/>
              <a:gd name="connsiteY23" fmla="*/ 1133475 h 1238250"/>
              <a:gd name="connsiteX24" fmla="*/ 95250 w 1247775"/>
              <a:gd name="connsiteY24" fmla="*/ 1228725 h 1238250"/>
              <a:gd name="connsiteX25" fmla="*/ 123825 w 1247775"/>
              <a:gd name="connsiteY25" fmla="*/ 1238250 h 1238250"/>
              <a:gd name="connsiteX26" fmla="*/ 180975 w 1247775"/>
              <a:gd name="connsiteY26" fmla="*/ 1219200 h 1238250"/>
              <a:gd name="connsiteX27" fmla="*/ 209550 w 1247775"/>
              <a:gd name="connsiteY27" fmla="*/ 1133475 h 1238250"/>
              <a:gd name="connsiteX28" fmla="*/ 228600 w 1247775"/>
              <a:gd name="connsiteY28" fmla="*/ 1095375 h 1238250"/>
              <a:gd name="connsiteX29" fmla="*/ 238125 w 1247775"/>
              <a:gd name="connsiteY29" fmla="*/ 1057275 h 1238250"/>
              <a:gd name="connsiteX30" fmla="*/ 285750 w 1247775"/>
              <a:gd name="connsiteY30" fmla="*/ 990600 h 1238250"/>
              <a:gd name="connsiteX31" fmla="*/ 323850 w 1247775"/>
              <a:gd name="connsiteY31" fmla="*/ 962025 h 1238250"/>
              <a:gd name="connsiteX32" fmla="*/ 409575 w 1247775"/>
              <a:gd name="connsiteY32" fmla="*/ 895350 h 1238250"/>
              <a:gd name="connsiteX33" fmla="*/ 476250 w 1247775"/>
              <a:gd name="connsiteY33" fmla="*/ 885825 h 1238250"/>
              <a:gd name="connsiteX34" fmla="*/ 504825 w 1247775"/>
              <a:gd name="connsiteY34" fmla="*/ 876300 h 1238250"/>
              <a:gd name="connsiteX35" fmla="*/ 590550 w 1247775"/>
              <a:gd name="connsiteY35" fmla="*/ 895350 h 1238250"/>
              <a:gd name="connsiteX36" fmla="*/ 647700 w 1247775"/>
              <a:gd name="connsiteY36" fmla="*/ 876300 h 1238250"/>
              <a:gd name="connsiteX37" fmla="*/ 762000 w 1247775"/>
              <a:gd name="connsiteY37" fmla="*/ 790575 h 1238250"/>
              <a:gd name="connsiteX38" fmla="*/ 819150 w 1247775"/>
              <a:gd name="connsiteY38" fmla="*/ 676275 h 1238250"/>
              <a:gd name="connsiteX39" fmla="*/ 828675 w 1247775"/>
              <a:gd name="connsiteY39" fmla="*/ 647700 h 1238250"/>
              <a:gd name="connsiteX40" fmla="*/ 857250 w 1247775"/>
              <a:gd name="connsiteY40" fmla="*/ 609600 h 1238250"/>
              <a:gd name="connsiteX41" fmla="*/ 876300 w 1247775"/>
              <a:gd name="connsiteY41" fmla="*/ 581025 h 1238250"/>
              <a:gd name="connsiteX42" fmla="*/ 904875 w 1247775"/>
              <a:gd name="connsiteY42" fmla="*/ 561975 h 1238250"/>
              <a:gd name="connsiteX43" fmla="*/ 942975 w 1247775"/>
              <a:gd name="connsiteY43" fmla="*/ 523875 h 1238250"/>
              <a:gd name="connsiteX44" fmla="*/ 981075 w 1247775"/>
              <a:gd name="connsiteY44" fmla="*/ 504825 h 1238250"/>
              <a:gd name="connsiteX45" fmla="*/ 1047750 w 1247775"/>
              <a:gd name="connsiteY45" fmla="*/ 438150 h 1238250"/>
              <a:gd name="connsiteX46" fmla="*/ 1076325 w 1247775"/>
              <a:gd name="connsiteY46" fmla="*/ 409575 h 1238250"/>
              <a:gd name="connsiteX47" fmla="*/ 971550 w 1247775"/>
              <a:gd name="connsiteY47" fmla="*/ 476250 h 1238250"/>
              <a:gd name="connsiteX48" fmla="*/ 895350 w 1247775"/>
              <a:gd name="connsiteY48" fmla="*/ 561975 h 1238250"/>
              <a:gd name="connsiteX49" fmla="*/ 857250 w 1247775"/>
              <a:gd name="connsiteY49" fmla="*/ 590550 h 1238250"/>
              <a:gd name="connsiteX50" fmla="*/ 828675 w 1247775"/>
              <a:gd name="connsiteY50" fmla="*/ 628650 h 1238250"/>
              <a:gd name="connsiteX51" fmla="*/ 800100 w 1247775"/>
              <a:gd name="connsiteY51" fmla="*/ 657225 h 1238250"/>
              <a:gd name="connsiteX52" fmla="*/ 771525 w 1247775"/>
              <a:gd name="connsiteY52" fmla="*/ 723900 h 1238250"/>
              <a:gd name="connsiteX53" fmla="*/ 752475 w 1247775"/>
              <a:gd name="connsiteY53" fmla="*/ 790575 h 1238250"/>
              <a:gd name="connsiteX54" fmla="*/ 666750 w 1247775"/>
              <a:gd name="connsiteY54" fmla="*/ 904875 h 1238250"/>
              <a:gd name="connsiteX55" fmla="*/ 657225 w 1247775"/>
              <a:gd name="connsiteY55" fmla="*/ 933450 h 1238250"/>
              <a:gd name="connsiteX56" fmla="*/ 619125 w 1247775"/>
              <a:gd name="connsiteY56" fmla="*/ 990600 h 1238250"/>
              <a:gd name="connsiteX57" fmla="*/ 628650 w 1247775"/>
              <a:gd name="connsiteY57" fmla="*/ 1028700 h 1238250"/>
              <a:gd name="connsiteX58" fmla="*/ 866775 w 1247775"/>
              <a:gd name="connsiteY58" fmla="*/ 1009650 h 1238250"/>
              <a:gd name="connsiteX59" fmla="*/ 942975 w 1247775"/>
              <a:gd name="connsiteY59" fmla="*/ 990600 h 1238250"/>
              <a:gd name="connsiteX60" fmla="*/ 981075 w 1247775"/>
              <a:gd name="connsiteY60" fmla="*/ 981075 h 1238250"/>
              <a:gd name="connsiteX61" fmla="*/ 1019175 w 1247775"/>
              <a:gd name="connsiteY61" fmla="*/ 952500 h 1238250"/>
              <a:gd name="connsiteX62" fmla="*/ 1047750 w 1247775"/>
              <a:gd name="connsiteY62" fmla="*/ 933450 h 1238250"/>
              <a:gd name="connsiteX63" fmla="*/ 1114425 w 1247775"/>
              <a:gd name="connsiteY63" fmla="*/ 847725 h 1238250"/>
              <a:gd name="connsiteX64" fmla="*/ 1143000 w 1247775"/>
              <a:gd name="connsiteY64" fmla="*/ 809625 h 1238250"/>
              <a:gd name="connsiteX65" fmla="*/ 1162050 w 1247775"/>
              <a:gd name="connsiteY65" fmla="*/ 781050 h 1238250"/>
              <a:gd name="connsiteX66" fmla="*/ 1190625 w 1247775"/>
              <a:gd name="connsiteY66" fmla="*/ 762000 h 1238250"/>
              <a:gd name="connsiteX67" fmla="*/ 1200150 w 1247775"/>
              <a:gd name="connsiteY67" fmla="*/ 733425 h 1238250"/>
              <a:gd name="connsiteX68" fmla="*/ 1219200 w 1247775"/>
              <a:gd name="connsiteY68" fmla="*/ 695325 h 1238250"/>
              <a:gd name="connsiteX69" fmla="*/ 1209675 w 1247775"/>
              <a:gd name="connsiteY69" fmla="*/ 581025 h 1238250"/>
              <a:gd name="connsiteX70" fmla="*/ 1219200 w 1247775"/>
              <a:gd name="connsiteY70" fmla="*/ 504825 h 1238250"/>
              <a:gd name="connsiteX71" fmla="*/ 1247775 w 1247775"/>
              <a:gd name="connsiteY71" fmla="*/ 371475 h 1238250"/>
              <a:gd name="connsiteX72" fmla="*/ 1228725 w 1247775"/>
              <a:gd name="connsiteY72" fmla="*/ 76200 h 1238250"/>
              <a:gd name="connsiteX73" fmla="*/ 1190625 w 1247775"/>
              <a:gd name="connsiteY73" fmla="*/ 19050 h 1238250"/>
              <a:gd name="connsiteX74" fmla="*/ 1133475 w 1247775"/>
              <a:gd name="connsiteY74" fmla="*/ 0 h 1238250"/>
              <a:gd name="connsiteX75" fmla="*/ 981075 w 1247775"/>
              <a:gd name="connsiteY75" fmla="*/ 19050 h 1238250"/>
              <a:gd name="connsiteX76" fmla="*/ 942975 w 1247775"/>
              <a:gd name="connsiteY76" fmla="*/ 38100 h 1238250"/>
              <a:gd name="connsiteX77" fmla="*/ 876300 w 1247775"/>
              <a:gd name="connsiteY77" fmla="*/ 57150 h 1238250"/>
              <a:gd name="connsiteX78" fmla="*/ 847725 w 1247775"/>
              <a:gd name="connsiteY78" fmla="*/ 85725 h 1238250"/>
              <a:gd name="connsiteX79" fmla="*/ 809625 w 1247775"/>
              <a:gd name="connsiteY79" fmla="*/ 142875 h 1238250"/>
              <a:gd name="connsiteX80" fmla="*/ 781050 w 1247775"/>
              <a:gd name="connsiteY80" fmla="*/ 171450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247775" h="1238250">
                <a:moveTo>
                  <a:pt x="895350" y="171450"/>
                </a:moveTo>
                <a:cubicBezTo>
                  <a:pt x="883215" y="172317"/>
                  <a:pt x="721926" y="181469"/>
                  <a:pt x="685800" y="190500"/>
                </a:cubicBezTo>
                <a:cubicBezTo>
                  <a:pt x="672025" y="193944"/>
                  <a:pt x="661170" y="205060"/>
                  <a:pt x="647700" y="209550"/>
                </a:cubicBezTo>
                <a:cubicBezTo>
                  <a:pt x="581501" y="231616"/>
                  <a:pt x="617016" y="203359"/>
                  <a:pt x="552450" y="238125"/>
                </a:cubicBezTo>
                <a:cubicBezTo>
                  <a:pt x="526077" y="252326"/>
                  <a:pt x="501172" y="269135"/>
                  <a:pt x="476250" y="285750"/>
                </a:cubicBezTo>
                <a:lnTo>
                  <a:pt x="419100" y="323850"/>
                </a:lnTo>
                <a:cubicBezTo>
                  <a:pt x="406400" y="342900"/>
                  <a:pt x="402720" y="373760"/>
                  <a:pt x="381000" y="381000"/>
                </a:cubicBezTo>
                <a:cubicBezTo>
                  <a:pt x="353343" y="390219"/>
                  <a:pt x="347350" y="389432"/>
                  <a:pt x="323850" y="409575"/>
                </a:cubicBezTo>
                <a:cubicBezTo>
                  <a:pt x="310213" y="421264"/>
                  <a:pt x="300118" y="436899"/>
                  <a:pt x="285750" y="447675"/>
                </a:cubicBezTo>
                <a:cubicBezTo>
                  <a:pt x="185453" y="522897"/>
                  <a:pt x="305265" y="409110"/>
                  <a:pt x="219075" y="495300"/>
                </a:cubicBezTo>
                <a:cubicBezTo>
                  <a:pt x="222250" y="517525"/>
                  <a:pt x="222149" y="540471"/>
                  <a:pt x="228600" y="561975"/>
                </a:cubicBezTo>
                <a:cubicBezTo>
                  <a:pt x="231889" y="572940"/>
                  <a:pt x="254519" y="581392"/>
                  <a:pt x="247650" y="590550"/>
                </a:cubicBezTo>
                <a:cubicBezTo>
                  <a:pt x="237936" y="603502"/>
                  <a:pt x="215900" y="596900"/>
                  <a:pt x="200025" y="600075"/>
                </a:cubicBezTo>
                <a:cubicBezTo>
                  <a:pt x="184150" y="609600"/>
                  <a:pt x="168959" y="620371"/>
                  <a:pt x="152400" y="628650"/>
                </a:cubicBezTo>
                <a:cubicBezTo>
                  <a:pt x="137107" y="636296"/>
                  <a:pt x="118688" y="637762"/>
                  <a:pt x="104775" y="647700"/>
                </a:cubicBezTo>
                <a:cubicBezTo>
                  <a:pt x="95460" y="654354"/>
                  <a:pt x="93820" y="668180"/>
                  <a:pt x="85725" y="676275"/>
                </a:cubicBezTo>
                <a:cubicBezTo>
                  <a:pt x="14838" y="747162"/>
                  <a:pt x="73470" y="666082"/>
                  <a:pt x="28575" y="733425"/>
                </a:cubicBezTo>
                <a:cubicBezTo>
                  <a:pt x="25400" y="815975"/>
                  <a:pt x="24734" y="898660"/>
                  <a:pt x="19050" y="981075"/>
                </a:cubicBezTo>
                <a:cubicBezTo>
                  <a:pt x="18359" y="991091"/>
                  <a:pt x="12283" y="999996"/>
                  <a:pt x="9525" y="1009650"/>
                </a:cubicBezTo>
                <a:cubicBezTo>
                  <a:pt x="5929" y="1022237"/>
                  <a:pt x="3175" y="1035050"/>
                  <a:pt x="0" y="1047750"/>
                </a:cubicBezTo>
                <a:cubicBezTo>
                  <a:pt x="3175" y="1057275"/>
                  <a:pt x="2425" y="1069225"/>
                  <a:pt x="9525" y="1076325"/>
                </a:cubicBezTo>
                <a:cubicBezTo>
                  <a:pt x="19565" y="1086365"/>
                  <a:pt x="35297" y="1088330"/>
                  <a:pt x="47625" y="1095375"/>
                </a:cubicBezTo>
                <a:cubicBezTo>
                  <a:pt x="100451" y="1125561"/>
                  <a:pt x="49728" y="1109131"/>
                  <a:pt x="123825" y="1123950"/>
                </a:cubicBezTo>
                <a:cubicBezTo>
                  <a:pt x="114300" y="1127125"/>
                  <a:pt x="102350" y="1126375"/>
                  <a:pt x="95250" y="1133475"/>
                </a:cubicBezTo>
                <a:cubicBezTo>
                  <a:pt x="75700" y="1153025"/>
                  <a:pt x="90846" y="1219917"/>
                  <a:pt x="95250" y="1228725"/>
                </a:cubicBezTo>
                <a:cubicBezTo>
                  <a:pt x="99740" y="1237705"/>
                  <a:pt x="114300" y="1235075"/>
                  <a:pt x="123825" y="1238250"/>
                </a:cubicBezTo>
                <a:cubicBezTo>
                  <a:pt x="142875" y="1231900"/>
                  <a:pt x="164911" y="1231248"/>
                  <a:pt x="180975" y="1219200"/>
                </a:cubicBezTo>
                <a:cubicBezTo>
                  <a:pt x="202256" y="1203239"/>
                  <a:pt x="202951" y="1153271"/>
                  <a:pt x="209550" y="1133475"/>
                </a:cubicBezTo>
                <a:cubicBezTo>
                  <a:pt x="214040" y="1120005"/>
                  <a:pt x="223614" y="1108670"/>
                  <a:pt x="228600" y="1095375"/>
                </a:cubicBezTo>
                <a:cubicBezTo>
                  <a:pt x="233197" y="1083118"/>
                  <a:pt x="232968" y="1069307"/>
                  <a:pt x="238125" y="1057275"/>
                </a:cubicBezTo>
                <a:cubicBezTo>
                  <a:pt x="242181" y="1047810"/>
                  <a:pt x="283311" y="993039"/>
                  <a:pt x="285750" y="990600"/>
                </a:cubicBezTo>
                <a:cubicBezTo>
                  <a:pt x="296975" y="979375"/>
                  <a:pt x="312050" y="972645"/>
                  <a:pt x="323850" y="962025"/>
                </a:cubicBezTo>
                <a:cubicBezTo>
                  <a:pt x="369610" y="920841"/>
                  <a:pt x="362332" y="904799"/>
                  <a:pt x="409575" y="895350"/>
                </a:cubicBezTo>
                <a:cubicBezTo>
                  <a:pt x="431590" y="890947"/>
                  <a:pt x="454025" y="889000"/>
                  <a:pt x="476250" y="885825"/>
                </a:cubicBezTo>
                <a:cubicBezTo>
                  <a:pt x="485775" y="882650"/>
                  <a:pt x="494785" y="876300"/>
                  <a:pt x="504825" y="876300"/>
                </a:cubicBezTo>
                <a:cubicBezTo>
                  <a:pt x="516917" y="876300"/>
                  <a:pt x="575856" y="891676"/>
                  <a:pt x="590550" y="895350"/>
                </a:cubicBezTo>
                <a:cubicBezTo>
                  <a:pt x="609600" y="889000"/>
                  <a:pt x="629468" y="884715"/>
                  <a:pt x="647700" y="876300"/>
                </a:cubicBezTo>
                <a:cubicBezTo>
                  <a:pt x="687421" y="857967"/>
                  <a:pt x="737011" y="829194"/>
                  <a:pt x="762000" y="790575"/>
                </a:cubicBezTo>
                <a:cubicBezTo>
                  <a:pt x="785141" y="754812"/>
                  <a:pt x="805680" y="716686"/>
                  <a:pt x="819150" y="676275"/>
                </a:cubicBezTo>
                <a:cubicBezTo>
                  <a:pt x="822325" y="666750"/>
                  <a:pt x="823694" y="656417"/>
                  <a:pt x="828675" y="647700"/>
                </a:cubicBezTo>
                <a:cubicBezTo>
                  <a:pt x="836551" y="633917"/>
                  <a:pt x="848023" y="622518"/>
                  <a:pt x="857250" y="609600"/>
                </a:cubicBezTo>
                <a:cubicBezTo>
                  <a:pt x="863904" y="600285"/>
                  <a:pt x="868205" y="589120"/>
                  <a:pt x="876300" y="581025"/>
                </a:cubicBezTo>
                <a:cubicBezTo>
                  <a:pt x="884395" y="572930"/>
                  <a:pt x="896183" y="569425"/>
                  <a:pt x="904875" y="561975"/>
                </a:cubicBezTo>
                <a:cubicBezTo>
                  <a:pt x="918512" y="550286"/>
                  <a:pt x="928607" y="534651"/>
                  <a:pt x="942975" y="523875"/>
                </a:cubicBezTo>
                <a:cubicBezTo>
                  <a:pt x="954334" y="515356"/>
                  <a:pt x="970086" y="513816"/>
                  <a:pt x="981075" y="504825"/>
                </a:cubicBezTo>
                <a:cubicBezTo>
                  <a:pt x="1005401" y="484922"/>
                  <a:pt x="1025525" y="460375"/>
                  <a:pt x="1047750" y="438150"/>
                </a:cubicBezTo>
                <a:cubicBezTo>
                  <a:pt x="1057275" y="428625"/>
                  <a:pt x="1088021" y="402892"/>
                  <a:pt x="1076325" y="409575"/>
                </a:cubicBezTo>
                <a:cubicBezTo>
                  <a:pt x="1034760" y="433327"/>
                  <a:pt x="1006008" y="446099"/>
                  <a:pt x="971550" y="476250"/>
                </a:cubicBezTo>
                <a:cubicBezTo>
                  <a:pt x="884407" y="552501"/>
                  <a:pt x="983911" y="473414"/>
                  <a:pt x="895350" y="561975"/>
                </a:cubicBezTo>
                <a:cubicBezTo>
                  <a:pt x="884125" y="573200"/>
                  <a:pt x="868475" y="579325"/>
                  <a:pt x="857250" y="590550"/>
                </a:cubicBezTo>
                <a:cubicBezTo>
                  <a:pt x="846025" y="601775"/>
                  <a:pt x="839006" y="616597"/>
                  <a:pt x="828675" y="628650"/>
                </a:cubicBezTo>
                <a:cubicBezTo>
                  <a:pt x="819909" y="638877"/>
                  <a:pt x="809625" y="647700"/>
                  <a:pt x="800100" y="657225"/>
                </a:cubicBezTo>
                <a:cubicBezTo>
                  <a:pt x="772754" y="766608"/>
                  <a:pt x="810992" y="631810"/>
                  <a:pt x="771525" y="723900"/>
                </a:cubicBezTo>
                <a:cubicBezTo>
                  <a:pt x="760464" y="749708"/>
                  <a:pt x="765450" y="766479"/>
                  <a:pt x="752475" y="790575"/>
                </a:cubicBezTo>
                <a:cubicBezTo>
                  <a:pt x="699522" y="888917"/>
                  <a:pt x="723015" y="867365"/>
                  <a:pt x="666750" y="904875"/>
                </a:cubicBezTo>
                <a:cubicBezTo>
                  <a:pt x="663575" y="914400"/>
                  <a:pt x="662794" y="925096"/>
                  <a:pt x="657225" y="933450"/>
                </a:cubicBezTo>
                <a:cubicBezTo>
                  <a:pt x="609659" y="1004799"/>
                  <a:pt x="641773" y="922656"/>
                  <a:pt x="619125" y="990600"/>
                </a:cubicBezTo>
                <a:cubicBezTo>
                  <a:pt x="622300" y="1003300"/>
                  <a:pt x="615691" y="1026849"/>
                  <a:pt x="628650" y="1028700"/>
                </a:cubicBezTo>
                <a:cubicBezTo>
                  <a:pt x="693075" y="1037904"/>
                  <a:pt x="793025" y="1026669"/>
                  <a:pt x="866775" y="1009650"/>
                </a:cubicBezTo>
                <a:cubicBezTo>
                  <a:pt x="892286" y="1003763"/>
                  <a:pt x="917575" y="996950"/>
                  <a:pt x="942975" y="990600"/>
                </a:cubicBezTo>
                <a:lnTo>
                  <a:pt x="981075" y="981075"/>
                </a:lnTo>
                <a:cubicBezTo>
                  <a:pt x="993775" y="971550"/>
                  <a:pt x="1006257" y="961727"/>
                  <a:pt x="1019175" y="952500"/>
                </a:cubicBezTo>
                <a:cubicBezTo>
                  <a:pt x="1028490" y="945846"/>
                  <a:pt x="1040049" y="941921"/>
                  <a:pt x="1047750" y="933450"/>
                </a:cubicBezTo>
                <a:cubicBezTo>
                  <a:pt x="1072101" y="906664"/>
                  <a:pt x="1092353" y="876418"/>
                  <a:pt x="1114425" y="847725"/>
                </a:cubicBezTo>
                <a:cubicBezTo>
                  <a:pt x="1124104" y="835142"/>
                  <a:pt x="1134194" y="822834"/>
                  <a:pt x="1143000" y="809625"/>
                </a:cubicBezTo>
                <a:cubicBezTo>
                  <a:pt x="1149350" y="800100"/>
                  <a:pt x="1153955" y="789145"/>
                  <a:pt x="1162050" y="781050"/>
                </a:cubicBezTo>
                <a:cubicBezTo>
                  <a:pt x="1170145" y="772955"/>
                  <a:pt x="1181100" y="768350"/>
                  <a:pt x="1190625" y="762000"/>
                </a:cubicBezTo>
                <a:cubicBezTo>
                  <a:pt x="1193800" y="752475"/>
                  <a:pt x="1196195" y="742653"/>
                  <a:pt x="1200150" y="733425"/>
                </a:cubicBezTo>
                <a:cubicBezTo>
                  <a:pt x="1205743" y="720374"/>
                  <a:pt x="1218314" y="709496"/>
                  <a:pt x="1219200" y="695325"/>
                </a:cubicBezTo>
                <a:cubicBezTo>
                  <a:pt x="1221585" y="657167"/>
                  <a:pt x="1212850" y="619125"/>
                  <a:pt x="1209675" y="581025"/>
                </a:cubicBezTo>
                <a:cubicBezTo>
                  <a:pt x="1212850" y="555625"/>
                  <a:pt x="1214992" y="530074"/>
                  <a:pt x="1219200" y="504825"/>
                </a:cubicBezTo>
                <a:cubicBezTo>
                  <a:pt x="1230009" y="439973"/>
                  <a:pt x="1234767" y="423507"/>
                  <a:pt x="1247775" y="371475"/>
                </a:cubicBezTo>
                <a:cubicBezTo>
                  <a:pt x="1241994" y="215397"/>
                  <a:pt x="1258410" y="180099"/>
                  <a:pt x="1228725" y="76200"/>
                </a:cubicBezTo>
                <a:cubicBezTo>
                  <a:pt x="1221295" y="50194"/>
                  <a:pt x="1217774" y="34133"/>
                  <a:pt x="1190625" y="19050"/>
                </a:cubicBezTo>
                <a:cubicBezTo>
                  <a:pt x="1173072" y="9298"/>
                  <a:pt x="1133475" y="0"/>
                  <a:pt x="1133475" y="0"/>
                </a:cubicBezTo>
                <a:cubicBezTo>
                  <a:pt x="1082675" y="6350"/>
                  <a:pt x="1031276" y="9010"/>
                  <a:pt x="981075" y="19050"/>
                </a:cubicBezTo>
                <a:cubicBezTo>
                  <a:pt x="967152" y="21835"/>
                  <a:pt x="956026" y="32507"/>
                  <a:pt x="942975" y="38100"/>
                </a:cubicBezTo>
                <a:cubicBezTo>
                  <a:pt x="923844" y="46299"/>
                  <a:pt x="895634" y="52317"/>
                  <a:pt x="876300" y="57150"/>
                </a:cubicBezTo>
                <a:cubicBezTo>
                  <a:pt x="866775" y="66675"/>
                  <a:pt x="855995" y="75092"/>
                  <a:pt x="847725" y="85725"/>
                </a:cubicBezTo>
                <a:cubicBezTo>
                  <a:pt x="833669" y="103797"/>
                  <a:pt x="825814" y="126686"/>
                  <a:pt x="809625" y="142875"/>
                </a:cubicBezTo>
                <a:lnTo>
                  <a:pt x="781050" y="171450"/>
                </a:lnTo>
              </a:path>
            </a:pathLst>
          </a:custGeom>
          <a:solidFill>
            <a:srgbClr val="DE8F26"/>
          </a:solidFill>
          <a:ln>
            <a:solidFill>
              <a:srgbClr val="C18E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sz="1600" b="1" spc="-151" dirty="0" smtClean="0">
                <a:solidFill>
                  <a:srgbClr val="1C314E"/>
                </a:solidFill>
                <a:latin typeface="나눔고딕"/>
                <a:ea typeface="나눔고딕"/>
              </a:rPr>
              <a:t>18. [</a:t>
            </a:r>
            <a:r>
              <a:rPr lang="ko-KR" altLang="en-US" sz="1600" b="1" spc="-151" dirty="0">
                <a:solidFill>
                  <a:srgbClr val="1C314E"/>
                </a:solidFill>
                <a:latin typeface="나눔고딕"/>
                <a:ea typeface="나눔고딕"/>
              </a:rPr>
              <a:t>수정 </a:t>
            </a:r>
            <a:r>
              <a:rPr lang="en-US" altLang="ko-KR" sz="1600" b="1" spc="-151" dirty="0">
                <a:solidFill>
                  <a:srgbClr val="1C314E"/>
                </a:solidFill>
                <a:latin typeface="나눔고딕"/>
                <a:ea typeface="나눔고딕"/>
              </a:rPr>
              <a:t>2</a:t>
            </a:r>
            <a:r>
              <a:rPr lang="ko-KR" altLang="en-US" sz="1600" b="1" spc="-151" dirty="0">
                <a:solidFill>
                  <a:srgbClr val="1C314E"/>
                </a:solidFill>
                <a:latin typeface="나눔고딕"/>
                <a:ea typeface="나눔고딕"/>
              </a:rPr>
              <a:t>차</a:t>
            </a:r>
            <a:r>
              <a:rPr lang="en-US" altLang="ko-KR" sz="1600" b="1" spc="-151" dirty="0" smtClean="0">
                <a:solidFill>
                  <a:srgbClr val="1C314E"/>
                </a:solidFill>
                <a:latin typeface="나눔고딕"/>
                <a:ea typeface="나눔고딕"/>
              </a:rPr>
              <a:t>] [</a:t>
            </a:r>
            <a:r>
              <a:rPr lang="ko-KR" altLang="en-US" sz="1600" b="1" spc="-151" dirty="0" smtClean="0">
                <a:solidFill>
                  <a:srgbClr val="1C314E"/>
                </a:solidFill>
                <a:latin typeface="나눔고딕"/>
                <a:ea typeface="나눔고딕"/>
              </a:rPr>
              <a:t>소스코드</a:t>
            </a:r>
            <a:r>
              <a:rPr lang="en-US" altLang="ko-KR" sz="1600" b="1" spc="-151" dirty="0">
                <a:solidFill>
                  <a:srgbClr val="1C314E"/>
                </a:solidFill>
                <a:latin typeface="나눔고딕"/>
                <a:ea typeface="나눔고딕"/>
              </a:rPr>
              <a:t>] PHP 7.3 – </a:t>
            </a:r>
            <a:r>
              <a:rPr lang="ko-KR" altLang="en-US" sz="1600" b="1" spc="-151" dirty="0">
                <a:solidFill>
                  <a:srgbClr val="1C314E"/>
                </a:solidFill>
                <a:latin typeface="나눔고딕"/>
                <a:ea typeface="나눔고딕"/>
              </a:rPr>
              <a:t>공통 </a:t>
            </a:r>
            <a:r>
              <a:rPr lang="en-US" altLang="ko-KR" sz="1600" b="1" spc="-151" dirty="0">
                <a:solidFill>
                  <a:srgbClr val="1C314E"/>
                </a:solidFill>
                <a:latin typeface="나눔고딕"/>
                <a:ea typeface="나눔고딕"/>
              </a:rPr>
              <a:t>CSS, </a:t>
            </a:r>
            <a:r>
              <a:rPr lang="ko-KR" altLang="en-US" sz="1600" b="1" spc="-151" dirty="0">
                <a:solidFill>
                  <a:srgbClr val="1C314E"/>
                </a:solidFill>
                <a:latin typeface="나눔고딕"/>
                <a:ea typeface="나눔고딕"/>
              </a:rPr>
              <a:t>자바스크립트 생성</a:t>
            </a:r>
            <a:r>
              <a:rPr lang="en-US" altLang="ko-KR" sz="1600" b="1" spc="-151" dirty="0">
                <a:solidFill>
                  <a:srgbClr val="1C314E"/>
                </a:solidFill>
                <a:latin typeface="나눔고딕"/>
                <a:ea typeface="나눔고딕"/>
              </a:rPr>
              <a:t>(</a:t>
            </a:r>
            <a:r>
              <a:rPr lang="ko-KR" altLang="en-US" sz="1600" b="1" spc="-151" dirty="0">
                <a:solidFill>
                  <a:srgbClr val="1C314E"/>
                </a:solidFill>
                <a:latin typeface="나눔고딕"/>
                <a:ea typeface="나눔고딕"/>
              </a:rPr>
              <a:t>배포</a:t>
            </a:r>
            <a:r>
              <a:rPr lang="en-US" altLang="ko-KR" sz="1600" b="1" spc="-151" dirty="0">
                <a:solidFill>
                  <a:srgbClr val="1C314E"/>
                </a:solidFill>
                <a:latin typeface="나눔고딕"/>
                <a:ea typeface="나눔고딕"/>
              </a:rPr>
              <a:t>)</a:t>
            </a:r>
            <a:r>
              <a:rPr lang="ko-KR" altLang="en-US" sz="1600" b="1" spc="-151" dirty="0" smtClean="0">
                <a:solidFill>
                  <a:srgbClr val="1C314E"/>
                </a:solidFill>
                <a:latin typeface="나눔고딕"/>
                <a:ea typeface="나눔고딕"/>
              </a:rPr>
              <a:t>도구 </a:t>
            </a:r>
            <a:r>
              <a:rPr lang="en-US" altLang="ko-KR" sz="1600" b="1" spc="-151" dirty="0" smtClean="0">
                <a:solidFill>
                  <a:srgbClr val="1C314E"/>
                </a:solidFill>
                <a:latin typeface="나눔고딕"/>
                <a:ea typeface="나눔고딕"/>
              </a:rPr>
              <a:t>/ </a:t>
            </a:r>
            <a:r>
              <a:rPr lang="ko-KR" altLang="en-US" sz="1600" b="1" spc="-151" dirty="0" smtClean="0">
                <a:solidFill>
                  <a:srgbClr val="1C314E"/>
                </a:solidFill>
                <a:latin typeface="나눔고딕"/>
                <a:ea typeface="나눔고딕"/>
              </a:rPr>
              <a:t>안내사항 </a:t>
            </a:r>
            <a:r>
              <a:rPr lang="en-US" altLang="ko-KR" sz="1600" b="1" spc="-151" dirty="0" smtClean="0">
                <a:solidFill>
                  <a:srgbClr val="1C314E"/>
                </a:solidFill>
                <a:latin typeface="나눔고딕"/>
                <a:ea typeface="나눔고딕"/>
              </a:rPr>
              <a:t>(2021-04-09)</a:t>
            </a:r>
            <a:endParaRPr lang="en-US" altLang="ko-KR" sz="1600"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69</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교육이나 독학에서는 다루지 않은 주제 중 하나가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하드코딩</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이라는 주제이다</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16" name="CustomShape 5"/>
          <p:cNvSpPr/>
          <p:nvPr/>
        </p:nvSpPr>
        <p:spPr>
          <a:xfrm>
            <a:off x="364680" y="1704338"/>
            <a:ext cx="8470080" cy="819787"/>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하드코딩은 말 그대로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설계</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플로우</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도면 없이</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 그냥 머리에서 생각나는 데로 그대로 작성하는 것이다</a:t>
            </a:r>
            <a:r>
              <a:rPr lang="en-US" altLang="ko-KR" sz="1100" dirty="0" smtClean="0">
                <a:latin typeface="나눔고딕" panose="020D0604000000000000" pitchFamily="50" charset="-127"/>
                <a:ea typeface="나눔고딕" panose="020D0604000000000000" pitchFamily="50" charset="-127"/>
              </a:rPr>
              <a:t>.</a:t>
            </a:r>
          </a:p>
          <a:p>
            <a:r>
              <a:rPr lang="ko-KR" altLang="en-US" sz="1100" dirty="0" smtClean="0">
                <a:latin typeface="나눔고딕" panose="020D0604000000000000" pitchFamily="50" charset="-127"/>
                <a:ea typeface="나눔고딕" panose="020D0604000000000000" pitchFamily="50" charset="-127"/>
              </a:rPr>
              <a:t>조금 난이도가 있는 작업 중 하나이다</a:t>
            </a:r>
            <a:r>
              <a:rPr lang="en-US" altLang="ko-KR" sz="1100" dirty="0" smtClean="0">
                <a:latin typeface="나눔고딕" panose="020D0604000000000000" pitchFamily="50" charset="-127"/>
                <a:ea typeface="나눔고딕" panose="020D0604000000000000" pitchFamily="50" charset="-127"/>
              </a:rPr>
              <a:t>.</a:t>
            </a:r>
          </a:p>
          <a:p>
            <a:endParaRPr lang="en-US" altLang="ko-KR" sz="1100" dirty="0" smtClean="0">
              <a:latin typeface="나눔고딕" panose="020D0604000000000000" pitchFamily="50" charset="-127"/>
              <a:ea typeface="나눔고딕" panose="020D0604000000000000" pitchFamily="50" charset="-127"/>
            </a:endParaRPr>
          </a:p>
          <a:p>
            <a:r>
              <a:rPr lang="ko-KR" altLang="en-US" sz="1100" dirty="0" smtClean="0">
                <a:latin typeface="나눔고딕" panose="020D0604000000000000" pitchFamily="50" charset="-127"/>
                <a:ea typeface="나눔고딕" panose="020D0604000000000000" pitchFamily="50" charset="-127"/>
              </a:rPr>
              <a:t>머리 속에 있는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모험</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하고 비슷하다</a:t>
            </a:r>
            <a:r>
              <a:rPr lang="en-US" altLang="ko-KR" sz="1100" dirty="0" smtClean="0">
                <a:latin typeface="나눔고딕" panose="020D0604000000000000" pitchFamily="50" charset="-127"/>
                <a:ea typeface="나눔고딕" panose="020D0604000000000000" pitchFamily="50" charset="-127"/>
              </a:rPr>
              <a:t>. </a:t>
            </a:r>
            <a:endParaRPr lang="en-US" altLang="ko-KR" sz="1100" dirty="0" smtClean="0">
              <a:latin typeface="나눔고딕" panose="020D0604000000000000" pitchFamily="50" charset="-127"/>
              <a:ea typeface="나눔고딕" panose="020D0604000000000000" pitchFamily="50" charset="-127"/>
            </a:endParaRPr>
          </a:p>
        </p:txBody>
      </p:sp>
      <p:grpSp>
        <p:nvGrpSpPr>
          <p:cNvPr id="22" name="그룹 21"/>
          <p:cNvGrpSpPr/>
          <p:nvPr/>
        </p:nvGrpSpPr>
        <p:grpSpPr>
          <a:xfrm rot="950473">
            <a:off x="7284043" y="3143261"/>
            <a:ext cx="524489" cy="1945903"/>
            <a:chOff x="1985968" y="3212100"/>
            <a:chExt cx="547902" cy="2398125"/>
          </a:xfrm>
        </p:grpSpPr>
        <p:sp>
          <p:nvSpPr>
            <p:cNvPr id="20" name="자유형 19"/>
            <p:cNvSpPr/>
            <p:nvPr/>
          </p:nvSpPr>
          <p:spPr>
            <a:xfrm>
              <a:off x="1985968" y="4762500"/>
              <a:ext cx="547902" cy="847725"/>
            </a:xfrm>
            <a:custGeom>
              <a:avLst/>
              <a:gdLst>
                <a:gd name="connsiteX0" fmla="*/ 109532 w 547902"/>
                <a:gd name="connsiteY0" fmla="*/ 0 h 847725"/>
                <a:gd name="connsiteX1" fmla="*/ 80957 w 547902"/>
                <a:gd name="connsiteY1" fmla="*/ 133350 h 847725"/>
                <a:gd name="connsiteX2" fmla="*/ 61907 w 547902"/>
                <a:gd name="connsiteY2" fmla="*/ 247650 h 847725"/>
                <a:gd name="connsiteX3" fmla="*/ 52382 w 547902"/>
                <a:gd name="connsiteY3" fmla="*/ 304800 h 847725"/>
                <a:gd name="connsiteX4" fmla="*/ 42857 w 547902"/>
                <a:gd name="connsiteY4" fmla="*/ 381000 h 847725"/>
                <a:gd name="connsiteX5" fmla="*/ 33332 w 547902"/>
                <a:gd name="connsiteY5" fmla="*/ 466725 h 847725"/>
                <a:gd name="connsiteX6" fmla="*/ 14282 w 547902"/>
                <a:gd name="connsiteY6" fmla="*/ 552450 h 847725"/>
                <a:gd name="connsiteX7" fmla="*/ 61907 w 547902"/>
                <a:gd name="connsiteY7" fmla="*/ 838200 h 847725"/>
                <a:gd name="connsiteX8" fmla="*/ 100007 w 547902"/>
                <a:gd name="connsiteY8" fmla="*/ 847725 h 847725"/>
                <a:gd name="connsiteX9" fmla="*/ 347657 w 547902"/>
                <a:gd name="connsiteY9" fmla="*/ 828675 h 847725"/>
                <a:gd name="connsiteX10" fmla="*/ 376232 w 547902"/>
                <a:gd name="connsiteY10" fmla="*/ 819150 h 847725"/>
                <a:gd name="connsiteX11" fmla="*/ 404807 w 547902"/>
                <a:gd name="connsiteY11" fmla="*/ 790575 h 847725"/>
                <a:gd name="connsiteX12" fmla="*/ 423857 w 547902"/>
                <a:gd name="connsiteY12" fmla="*/ 762000 h 847725"/>
                <a:gd name="connsiteX13" fmla="*/ 452432 w 547902"/>
                <a:gd name="connsiteY13" fmla="*/ 742950 h 847725"/>
                <a:gd name="connsiteX14" fmla="*/ 481007 w 547902"/>
                <a:gd name="connsiteY14" fmla="*/ 714375 h 847725"/>
                <a:gd name="connsiteX15" fmla="*/ 528632 w 547902"/>
                <a:gd name="connsiteY15" fmla="*/ 647700 h 847725"/>
                <a:gd name="connsiteX16" fmla="*/ 538157 w 547902"/>
                <a:gd name="connsiteY16" fmla="*/ 447675 h 847725"/>
                <a:gd name="connsiteX17" fmla="*/ 547682 w 547902"/>
                <a:gd name="connsiteY17" fmla="*/ 400050 h 847725"/>
                <a:gd name="connsiteX18" fmla="*/ 538157 w 547902"/>
                <a:gd name="connsiteY18" fmla="*/ 171450 h 847725"/>
                <a:gd name="connsiteX19" fmla="*/ 509582 w 547902"/>
                <a:gd name="connsiteY19" fmla="*/ 161925 h 847725"/>
                <a:gd name="connsiteX20" fmla="*/ 481007 w 547902"/>
                <a:gd name="connsiteY20" fmla="*/ 142875 h 847725"/>
                <a:gd name="connsiteX21" fmla="*/ 423857 w 547902"/>
                <a:gd name="connsiteY21" fmla="*/ 123825 h 847725"/>
                <a:gd name="connsiteX22" fmla="*/ 395282 w 547902"/>
                <a:gd name="connsiteY22" fmla="*/ 114300 h 847725"/>
                <a:gd name="connsiteX23" fmla="*/ 280982 w 547902"/>
                <a:gd name="connsiteY23" fmla="*/ 95250 h 847725"/>
                <a:gd name="connsiteX24" fmla="*/ 176207 w 547902"/>
                <a:gd name="connsiteY24" fmla="*/ 85725 h 847725"/>
                <a:gd name="connsiteX25" fmla="*/ 119057 w 547902"/>
                <a:gd name="connsiteY25" fmla="*/ 66675 h 847725"/>
                <a:gd name="connsiteX26" fmla="*/ 80957 w 547902"/>
                <a:gd name="connsiteY26" fmla="*/ 57150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47902" h="847725">
                  <a:moveTo>
                    <a:pt x="109532" y="0"/>
                  </a:moveTo>
                  <a:cubicBezTo>
                    <a:pt x="78960" y="91717"/>
                    <a:pt x="97342" y="24117"/>
                    <a:pt x="80957" y="133350"/>
                  </a:cubicBezTo>
                  <a:cubicBezTo>
                    <a:pt x="75227" y="171548"/>
                    <a:pt x="68257" y="209550"/>
                    <a:pt x="61907" y="247650"/>
                  </a:cubicBezTo>
                  <a:cubicBezTo>
                    <a:pt x="58732" y="266700"/>
                    <a:pt x="54777" y="285636"/>
                    <a:pt x="52382" y="304800"/>
                  </a:cubicBezTo>
                  <a:cubicBezTo>
                    <a:pt x="49207" y="330200"/>
                    <a:pt x="45848" y="355578"/>
                    <a:pt x="42857" y="381000"/>
                  </a:cubicBezTo>
                  <a:cubicBezTo>
                    <a:pt x="39498" y="409554"/>
                    <a:pt x="37398" y="438263"/>
                    <a:pt x="33332" y="466725"/>
                  </a:cubicBezTo>
                  <a:cubicBezTo>
                    <a:pt x="29301" y="494940"/>
                    <a:pt x="21215" y="524719"/>
                    <a:pt x="14282" y="552450"/>
                  </a:cubicBezTo>
                  <a:cubicBezTo>
                    <a:pt x="18954" y="678588"/>
                    <a:pt x="-43813" y="785340"/>
                    <a:pt x="61907" y="838200"/>
                  </a:cubicBezTo>
                  <a:cubicBezTo>
                    <a:pt x="73616" y="844054"/>
                    <a:pt x="87307" y="844550"/>
                    <a:pt x="100007" y="847725"/>
                  </a:cubicBezTo>
                  <a:cubicBezTo>
                    <a:pt x="201015" y="842915"/>
                    <a:pt x="262515" y="849961"/>
                    <a:pt x="347657" y="828675"/>
                  </a:cubicBezTo>
                  <a:cubicBezTo>
                    <a:pt x="357397" y="826240"/>
                    <a:pt x="366707" y="822325"/>
                    <a:pt x="376232" y="819150"/>
                  </a:cubicBezTo>
                  <a:cubicBezTo>
                    <a:pt x="385757" y="809625"/>
                    <a:pt x="396183" y="800923"/>
                    <a:pt x="404807" y="790575"/>
                  </a:cubicBezTo>
                  <a:cubicBezTo>
                    <a:pt x="412136" y="781781"/>
                    <a:pt x="415762" y="770095"/>
                    <a:pt x="423857" y="762000"/>
                  </a:cubicBezTo>
                  <a:cubicBezTo>
                    <a:pt x="431952" y="753905"/>
                    <a:pt x="443638" y="750279"/>
                    <a:pt x="452432" y="742950"/>
                  </a:cubicBezTo>
                  <a:cubicBezTo>
                    <a:pt x="462780" y="734326"/>
                    <a:pt x="471482" y="723900"/>
                    <a:pt x="481007" y="714375"/>
                  </a:cubicBezTo>
                  <a:cubicBezTo>
                    <a:pt x="503232" y="647700"/>
                    <a:pt x="481007" y="663575"/>
                    <a:pt x="528632" y="647700"/>
                  </a:cubicBezTo>
                  <a:cubicBezTo>
                    <a:pt x="531807" y="581025"/>
                    <a:pt x="533037" y="514229"/>
                    <a:pt x="538157" y="447675"/>
                  </a:cubicBezTo>
                  <a:cubicBezTo>
                    <a:pt x="539399" y="431533"/>
                    <a:pt x="547682" y="416239"/>
                    <a:pt x="547682" y="400050"/>
                  </a:cubicBezTo>
                  <a:cubicBezTo>
                    <a:pt x="547682" y="323784"/>
                    <a:pt x="550206" y="246758"/>
                    <a:pt x="538157" y="171450"/>
                  </a:cubicBezTo>
                  <a:cubicBezTo>
                    <a:pt x="536571" y="161536"/>
                    <a:pt x="518562" y="166415"/>
                    <a:pt x="509582" y="161925"/>
                  </a:cubicBezTo>
                  <a:cubicBezTo>
                    <a:pt x="499343" y="156805"/>
                    <a:pt x="491468" y="147524"/>
                    <a:pt x="481007" y="142875"/>
                  </a:cubicBezTo>
                  <a:cubicBezTo>
                    <a:pt x="462657" y="134720"/>
                    <a:pt x="442907" y="130175"/>
                    <a:pt x="423857" y="123825"/>
                  </a:cubicBezTo>
                  <a:cubicBezTo>
                    <a:pt x="414332" y="120650"/>
                    <a:pt x="405127" y="116269"/>
                    <a:pt x="395282" y="114300"/>
                  </a:cubicBezTo>
                  <a:cubicBezTo>
                    <a:pt x="346941" y="104632"/>
                    <a:pt x="334147" y="101157"/>
                    <a:pt x="280982" y="95250"/>
                  </a:cubicBezTo>
                  <a:cubicBezTo>
                    <a:pt x="246127" y="91377"/>
                    <a:pt x="211132" y="88900"/>
                    <a:pt x="176207" y="85725"/>
                  </a:cubicBezTo>
                  <a:cubicBezTo>
                    <a:pt x="157157" y="79375"/>
                    <a:pt x="138538" y="71545"/>
                    <a:pt x="119057" y="66675"/>
                  </a:cubicBezTo>
                  <a:lnTo>
                    <a:pt x="80957" y="57150"/>
                  </a:lnTo>
                </a:path>
              </a:pathLst>
            </a:custGeom>
            <a:solidFill>
              <a:schemeClr val="accent3">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자유형 20"/>
            <p:cNvSpPr/>
            <p:nvPr/>
          </p:nvSpPr>
          <p:spPr>
            <a:xfrm>
              <a:off x="2256888" y="3212100"/>
              <a:ext cx="219612" cy="2106572"/>
            </a:xfrm>
            <a:custGeom>
              <a:avLst/>
              <a:gdLst>
                <a:gd name="connsiteX0" fmla="*/ 10062 w 219612"/>
                <a:gd name="connsiteY0" fmla="*/ 2064750 h 2106572"/>
                <a:gd name="connsiteX1" fmla="*/ 19587 w 219612"/>
                <a:gd name="connsiteY1" fmla="*/ 1455150 h 2106572"/>
                <a:gd name="connsiteX2" fmla="*/ 29112 w 219612"/>
                <a:gd name="connsiteY2" fmla="*/ 1331325 h 2106572"/>
                <a:gd name="connsiteX3" fmla="*/ 48162 w 219612"/>
                <a:gd name="connsiteY3" fmla="*/ 578850 h 2106572"/>
                <a:gd name="connsiteX4" fmla="*/ 76737 w 219612"/>
                <a:gd name="connsiteY4" fmla="*/ 474075 h 2106572"/>
                <a:gd name="connsiteX5" fmla="*/ 86262 w 219612"/>
                <a:gd name="connsiteY5" fmla="*/ 435975 h 2106572"/>
                <a:gd name="connsiteX6" fmla="*/ 95787 w 219612"/>
                <a:gd name="connsiteY6" fmla="*/ 340725 h 2106572"/>
                <a:gd name="connsiteX7" fmla="*/ 114837 w 219612"/>
                <a:gd name="connsiteY7" fmla="*/ 283575 h 2106572"/>
                <a:gd name="connsiteX8" fmla="*/ 124362 w 219612"/>
                <a:gd name="connsiteY8" fmla="*/ 121650 h 2106572"/>
                <a:gd name="connsiteX9" fmla="*/ 133887 w 219612"/>
                <a:gd name="connsiteY9" fmla="*/ 7350 h 2106572"/>
                <a:gd name="connsiteX10" fmla="*/ 210087 w 219612"/>
                <a:gd name="connsiteY10" fmla="*/ 16875 h 2106572"/>
                <a:gd name="connsiteX11" fmla="*/ 219612 w 219612"/>
                <a:gd name="connsiteY11" fmla="*/ 54975 h 2106572"/>
                <a:gd name="connsiteX12" fmla="*/ 200562 w 219612"/>
                <a:gd name="connsiteY12" fmla="*/ 226425 h 2106572"/>
                <a:gd name="connsiteX13" fmla="*/ 181512 w 219612"/>
                <a:gd name="connsiteY13" fmla="*/ 626475 h 2106572"/>
                <a:gd name="connsiteX14" fmla="*/ 152937 w 219612"/>
                <a:gd name="connsiteY14" fmla="*/ 931275 h 2106572"/>
                <a:gd name="connsiteX15" fmla="*/ 133887 w 219612"/>
                <a:gd name="connsiteY15" fmla="*/ 1102725 h 2106572"/>
                <a:gd name="connsiteX16" fmla="*/ 124362 w 219612"/>
                <a:gd name="connsiteY16" fmla="*/ 1207500 h 2106572"/>
                <a:gd name="connsiteX17" fmla="*/ 114837 w 219612"/>
                <a:gd name="connsiteY17" fmla="*/ 1236075 h 2106572"/>
                <a:gd name="connsiteX18" fmla="*/ 105312 w 219612"/>
                <a:gd name="connsiteY18" fmla="*/ 1302750 h 2106572"/>
                <a:gd name="connsiteX19" fmla="*/ 95787 w 219612"/>
                <a:gd name="connsiteY19" fmla="*/ 1331325 h 2106572"/>
                <a:gd name="connsiteX20" fmla="*/ 76737 w 219612"/>
                <a:gd name="connsiteY20" fmla="*/ 1407525 h 2106572"/>
                <a:gd name="connsiteX21" fmla="*/ 67212 w 219612"/>
                <a:gd name="connsiteY21" fmla="*/ 1502775 h 2106572"/>
                <a:gd name="connsiteX22" fmla="*/ 57687 w 219612"/>
                <a:gd name="connsiteY22" fmla="*/ 1540875 h 2106572"/>
                <a:gd name="connsiteX23" fmla="*/ 48162 w 219612"/>
                <a:gd name="connsiteY23" fmla="*/ 1588500 h 2106572"/>
                <a:gd name="connsiteX24" fmla="*/ 38637 w 219612"/>
                <a:gd name="connsiteY24" fmla="*/ 2064750 h 2106572"/>
                <a:gd name="connsiteX25" fmla="*/ 537 w 219612"/>
                <a:gd name="connsiteY25" fmla="*/ 2055225 h 2106572"/>
                <a:gd name="connsiteX26" fmla="*/ 10062 w 219612"/>
                <a:gd name="connsiteY26" fmla="*/ 2064750 h 210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19612" h="2106572">
                  <a:moveTo>
                    <a:pt x="10062" y="2064750"/>
                  </a:moveTo>
                  <a:cubicBezTo>
                    <a:pt x="13237" y="1964738"/>
                    <a:pt x="14310" y="1658306"/>
                    <a:pt x="19587" y="1455150"/>
                  </a:cubicBezTo>
                  <a:cubicBezTo>
                    <a:pt x="20662" y="1413767"/>
                    <a:pt x="27755" y="1372700"/>
                    <a:pt x="29112" y="1331325"/>
                  </a:cubicBezTo>
                  <a:cubicBezTo>
                    <a:pt x="29274" y="1326375"/>
                    <a:pt x="41096" y="670708"/>
                    <a:pt x="48162" y="578850"/>
                  </a:cubicBezTo>
                  <a:cubicBezTo>
                    <a:pt x="51736" y="532383"/>
                    <a:pt x="65801" y="512351"/>
                    <a:pt x="76737" y="474075"/>
                  </a:cubicBezTo>
                  <a:cubicBezTo>
                    <a:pt x="80333" y="461488"/>
                    <a:pt x="83087" y="448675"/>
                    <a:pt x="86262" y="435975"/>
                  </a:cubicBezTo>
                  <a:cubicBezTo>
                    <a:pt x="89437" y="404225"/>
                    <a:pt x="89907" y="372087"/>
                    <a:pt x="95787" y="340725"/>
                  </a:cubicBezTo>
                  <a:cubicBezTo>
                    <a:pt x="99488" y="320988"/>
                    <a:pt x="114837" y="283575"/>
                    <a:pt x="114837" y="283575"/>
                  </a:cubicBezTo>
                  <a:cubicBezTo>
                    <a:pt x="118012" y="229600"/>
                    <a:pt x="120642" y="175590"/>
                    <a:pt x="124362" y="121650"/>
                  </a:cubicBezTo>
                  <a:cubicBezTo>
                    <a:pt x="126992" y="83509"/>
                    <a:pt x="109677" y="36940"/>
                    <a:pt x="133887" y="7350"/>
                  </a:cubicBezTo>
                  <a:cubicBezTo>
                    <a:pt x="150096" y="-12462"/>
                    <a:pt x="184687" y="13700"/>
                    <a:pt x="210087" y="16875"/>
                  </a:cubicBezTo>
                  <a:cubicBezTo>
                    <a:pt x="213262" y="29575"/>
                    <a:pt x="219612" y="41884"/>
                    <a:pt x="219612" y="54975"/>
                  </a:cubicBezTo>
                  <a:cubicBezTo>
                    <a:pt x="219612" y="159552"/>
                    <a:pt x="217823" y="157380"/>
                    <a:pt x="200562" y="226425"/>
                  </a:cubicBezTo>
                  <a:cubicBezTo>
                    <a:pt x="175233" y="454383"/>
                    <a:pt x="207322" y="144682"/>
                    <a:pt x="181512" y="626475"/>
                  </a:cubicBezTo>
                  <a:cubicBezTo>
                    <a:pt x="165842" y="918988"/>
                    <a:pt x="168254" y="755128"/>
                    <a:pt x="152937" y="931275"/>
                  </a:cubicBezTo>
                  <a:cubicBezTo>
                    <a:pt x="138993" y="1091626"/>
                    <a:pt x="155244" y="1017296"/>
                    <a:pt x="133887" y="1102725"/>
                  </a:cubicBezTo>
                  <a:cubicBezTo>
                    <a:pt x="130712" y="1137650"/>
                    <a:pt x="129322" y="1172783"/>
                    <a:pt x="124362" y="1207500"/>
                  </a:cubicBezTo>
                  <a:cubicBezTo>
                    <a:pt x="122942" y="1217439"/>
                    <a:pt x="116806" y="1226230"/>
                    <a:pt x="114837" y="1236075"/>
                  </a:cubicBezTo>
                  <a:cubicBezTo>
                    <a:pt x="110434" y="1258090"/>
                    <a:pt x="109715" y="1280735"/>
                    <a:pt x="105312" y="1302750"/>
                  </a:cubicBezTo>
                  <a:cubicBezTo>
                    <a:pt x="103343" y="1312595"/>
                    <a:pt x="98222" y="1321585"/>
                    <a:pt x="95787" y="1331325"/>
                  </a:cubicBezTo>
                  <a:lnTo>
                    <a:pt x="76737" y="1407525"/>
                  </a:lnTo>
                  <a:cubicBezTo>
                    <a:pt x="73562" y="1439275"/>
                    <a:pt x="71725" y="1471187"/>
                    <a:pt x="67212" y="1502775"/>
                  </a:cubicBezTo>
                  <a:cubicBezTo>
                    <a:pt x="65361" y="1515734"/>
                    <a:pt x="60527" y="1528096"/>
                    <a:pt x="57687" y="1540875"/>
                  </a:cubicBezTo>
                  <a:cubicBezTo>
                    <a:pt x="54175" y="1556679"/>
                    <a:pt x="51337" y="1572625"/>
                    <a:pt x="48162" y="1588500"/>
                  </a:cubicBezTo>
                  <a:cubicBezTo>
                    <a:pt x="44987" y="1747250"/>
                    <a:pt x="54756" y="1906788"/>
                    <a:pt x="38637" y="2064750"/>
                  </a:cubicBezTo>
                  <a:cubicBezTo>
                    <a:pt x="37308" y="2077773"/>
                    <a:pt x="12246" y="2061079"/>
                    <a:pt x="537" y="2055225"/>
                  </a:cubicBezTo>
                  <a:cubicBezTo>
                    <a:pt x="-2303" y="2053805"/>
                    <a:pt x="6887" y="2164762"/>
                    <a:pt x="10062" y="2064750"/>
                  </a:cubicBezTo>
                  <a:close/>
                </a:path>
              </a:pathLst>
            </a:custGeom>
            <a:solidFill>
              <a:schemeClr val="accent6">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5" name="자유형 24"/>
          <p:cNvSpPr/>
          <p:nvPr/>
        </p:nvSpPr>
        <p:spPr>
          <a:xfrm>
            <a:off x="5296762" y="4363940"/>
            <a:ext cx="3220152" cy="1794726"/>
          </a:xfrm>
          <a:custGeom>
            <a:avLst/>
            <a:gdLst>
              <a:gd name="connsiteX0" fmla="*/ 733425 w 3220152"/>
              <a:gd name="connsiteY0" fmla="*/ 0 h 1794726"/>
              <a:gd name="connsiteX1" fmla="*/ 666750 w 3220152"/>
              <a:gd name="connsiteY1" fmla="*/ 19050 h 1794726"/>
              <a:gd name="connsiteX2" fmla="*/ 504825 w 3220152"/>
              <a:gd name="connsiteY2" fmla="*/ 95250 h 1794726"/>
              <a:gd name="connsiteX3" fmla="*/ 447675 w 3220152"/>
              <a:gd name="connsiteY3" fmla="*/ 142875 h 1794726"/>
              <a:gd name="connsiteX4" fmla="*/ 409575 w 3220152"/>
              <a:gd name="connsiteY4" fmla="*/ 152400 h 1794726"/>
              <a:gd name="connsiteX5" fmla="*/ 323850 w 3220152"/>
              <a:gd name="connsiteY5" fmla="*/ 209550 h 1794726"/>
              <a:gd name="connsiteX6" fmla="*/ 285750 w 3220152"/>
              <a:gd name="connsiteY6" fmla="*/ 228600 h 1794726"/>
              <a:gd name="connsiteX7" fmla="*/ 247650 w 3220152"/>
              <a:gd name="connsiteY7" fmla="*/ 238125 h 1794726"/>
              <a:gd name="connsiteX8" fmla="*/ 228600 w 3220152"/>
              <a:gd name="connsiteY8" fmla="*/ 266700 h 1794726"/>
              <a:gd name="connsiteX9" fmla="*/ 200025 w 3220152"/>
              <a:gd name="connsiteY9" fmla="*/ 304800 h 1794726"/>
              <a:gd name="connsiteX10" fmla="*/ 190500 w 3220152"/>
              <a:gd name="connsiteY10" fmla="*/ 342900 h 1794726"/>
              <a:gd name="connsiteX11" fmla="*/ 180975 w 3220152"/>
              <a:gd name="connsiteY11" fmla="*/ 371475 h 1794726"/>
              <a:gd name="connsiteX12" fmla="*/ 123825 w 3220152"/>
              <a:gd name="connsiteY12" fmla="*/ 466725 h 1794726"/>
              <a:gd name="connsiteX13" fmla="*/ 95250 w 3220152"/>
              <a:gd name="connsiteY13" fmla="*/ 485775 h 1794726"/>
              <a:gd name="connsiteX14" fmla="*/ 76200 w 3220152"/>
              <a:gd name="connsiteY14" fmla="*/ 514350 h 1794726"/>
              <a:gd name="connsiteX15" fmla="*/ 19050 w 3220152"/>
              <a:gd name="connsiteY15" fmla="*/ 571500 h 1794726"/>
              <a:gd name="connsiteX16" fmla="*/ 19050 w 3220152"/>
              <a:gd name="connsiteY16" fmla="*/ 628650 h 1794726"/>
              <a:gd name="connsiteX17" fmla="*/ 0 w 3220152"/>
              <a:gd name="connsiteY17" fmla="*/ 809625 h 1794726"/>
              <a:gd name="connsiteX18" fmla="*/ 57150 w 3220152"/>
              <a:gd name="connsiteY18" fmla="*/ 857250 h 1794726"/>
              <a:gd name="connsiteX19" fmla="*/ 95250 w 3220152"/>
              <a:gd name="connsiteY19" fmla="*/ 866775 h 1794726"/>
              <a:gd name="connsiteX20" fmla="*/ 161925 w 3220152"/>
              <a:gd name="connsiteY20" fmla="*/ 857250 h 1794726"/>
              <a:gd name="connsiteX21" fmla="*/ 295275 w 3220152"/>
              <a:gd name="connsiteY21" fmla="*/ 762000 h 1794726"/>
              <a:gd name="connsiteX22" fmla="*/ 323850 w 3220152"/>
              <a:gd name="connsiteY22" fmla="*/ 733425 h 1794726"/>
              <a:gd name="connsiteX23" fmla="*/ 361950 w 3220152"/>
              <a:gd name="connsiteY23" fmla="*/ 685800 h 1794726"/>
              <a:gd name="connsiteX24" fmla="*/ 390525 w 3220152"/>
              <a:gd name="connsiteY24" fmla="*/ 657225 h 1794726"/>
              <a:gd name="connsiteX25" fmla="*/ 447675 w 3220152"/>
              <a:gd name="connsiteY25" fmla="*/ 581025 h 1794726"/>
              <a:gd name="connsiteX26" fmla="*/ 485775 w 3220152"/>
              <a:gd name="connsiteY26" fmla="*/ 514350 h 1794726"/>
              <a:gd name="connsiteX27" fmla="*/ 533400 w 3220152"/>
              <a:gd name="connsiteY27" fmla="*/ 457200 h 1794726"/>
              <a:gd name="connsiteX28" fmla="*/ 600075 w 3220152"/>
              <a:gd name="connsiteY28" fmla="*/ 428625 h 1794726"/>
              <a:gd name="connsiteX29" fmla="*/ 638175 w 3220152"/>
              <a:gd name="connsiteY29" fmla="*/ 409575 h 1794726"/>
              <a:gd name="connsiteX30" fmla="*/ 666750 w 3220152"/>
              <a:gd name="connsiteY30" fmla="*/ 390525 h 1794726"/>
              <a:gd name="connsiteX31" fmla="*/ 857250 w 3220152"/>
              <a:gd name="connsiteY31" fmla="*/ 381000 h 1794726"/>
              <a:gd name="connsiteX32" fmla="*/ 895350 w 3220152"/>
              <a:gd name="connsiteY32" fmla="*/ 361950 h 1794726"/>
              <a:gd name="connsiteX33" fmla="*/ 942975 w 3220152"/>
              <a:gd name="connsiteY33" fmla="*/ 352425 h 1794726"/>
              <a:gd name="connsiteX34" fmla="*/ 1000125 w 3220152"/>
              <a:gd name="connsiteY34" fmla="*/ 314325 h 1794726"/>
              <a:gd name="connsiteX35" fmla="*/ 1028700 w 3220152"/>
              <a:gd name="connsiteY35" fmla="*/ 295275 h 1794726"/>
              <a:gd name="connsiteX36" fmla="*/ 962025 w 3220152"/>
              <a:gd name="connsiteY36" fmla="*/ 390525 h 1794726"/>
              <a:gd name="connsiteX37" fmla="*/ 942975 w 3220152"/>
              <a:gd name="connsiteY37" fmla="*/ 428625 h 1794726"/>
              <a:gd name="connsiteX38" fmla="*/ 885825 w 3220152"/>
              <a:gd name="connsiteY38" fmla="*/ 485775 h 1794726"/>
              <a:gd name="connsiteX39" fmla="*/ 790575 w 3220152"/>
              <a:gd name="connsiteY39" fmla="*/ 600075 h 1794726"/>
              <a:gd name="connsiteX40" fmla="*/ 742950 w 3220152"/>
              <a:gd name="connsiteY40" fmla="*/ 666750 h 1794726"/>
              <a:gd name="connsiteX41" fmla="*/ 685800 w 3220152"/>
              <a:gd name="connsiteY41" fmla="*/ 714375 h 1794726"/>
              <a:gd name="connsiteX42" fmla="*/ 600075 w 3220152"/>
              <a:gd name="connsiteY42" fmla="*/ 819150 h 1794726"/>
              <a:gd name="connsiteX43" fmla="*/ 561975 w 3220152"/>
              <a:gd name="connsiteY43" fmla="*/ 857250 h 1794726"/>
              <a:gd name="connsiteX44" fmla="*/ 542925 w 3220152"/>
              <a:gd name="connsiteY44" fmla="*/ 885825 h 1794726"/>
              <a:gd name="connsiteX45" fmla="*/ 476250 w 3220152"/>
              <a:gd name="connsiteY45" fmla="*/ 942975 h 1794726"/>
              <a:gd name="connsiteX46" fmla="*/ 447675 w 3220152"/>
              <a:gd name="connsiteY46" fmla="*/ 1009650 h 1794726"/>
              <a:gd name="connsiteX47" fmla="*/ 514350 w 3220152"/>
              <a:gd name="connsiteY47" fmla="*/ 1152525 h 1794726"/>
              <a:gd name="connsiteX48" fmla="*/ 552450 w 3220152"/>
              <a:gd name="connsiteY48" fmla="*/ 1171575 h 1794726"/>
              <a:gd name="connsiteX49" fmla="*/ 628650 w 3220152"/>
              <a:gd name="connsiteY49" fmla="*/ 1190625 h 1794726"/>
              <a:gd name="connsiteX50" fmla="*/ 685800 w 3220152"/>
              <a:gd name="connsiteY50" fmla="*/ 1181100 h 1794726"/>
              <a:gd name="connsiteX51" fmla="*/ 733425 w 3220152"/>
              <a:gd name="connsiteY51" fmla="*/ 1162050 h 1794726"/>
              <a:gd name="connsiteX52" fmla="*/ 762000 w 3220152"/>
              <a:gd name="connsiteY52" fmla="*/ 1152525 h 1794726"/>
              <a:gd name="connsiteX53" fmla="*/ 809625 w 3220152"/>
              <a:gd name="connsiteY53" fmla="*/ 1104900 h 1794726"/>
              <a:gd name="connsiteX54" fmla="*/ 838200 w 3220152"/>
              <a:gd name="connsiteY54" fmla="*/ 1066800 h 1794726"/>
              <a:gd name="connsiteX55" fmla="*/ 904875 w 3220152"/>
              <a:gd name="connsiteY55" fmla="*/ 1028700 h 1794726"/>
              <a:gd name="connsiteX56" fmla="*/ 1000125 w 3220152"/>
              <a:gd name="connsiteY56" fmla="*/ 971550 h 1794726"/>
              <a:gd name="connsiteX57" fmla="*/ 1104900 w 3220152"/>
              <a:gd name="connsiteY57" fmla="*/ 885825 h 1794726"/>
              <a:gd name="connsiteX58" fmla="*/ 1162050 w 3220152"/>
              <a:gd name="connsiteY58" fmla="*/ 838200 h 1794726"/>
              <a:gd name="connsiteX59" fmla="*/ 1295400 w 3220152"/>
              <a:gd name="connsiteY59" fmla="*/ 714375 h 1794726"/>
              <a:gd name="connsiteX60" fmla="*/ 1343025 w 3220152"/>
              <a:gd name="connsiteY60" fmla="*/ 657225 h 1794726"/>
              <a:gd name="connsiteX61" fmla="*/ 1457325 w 3220152"/>
              <a:gd name="connsiteY61" fmla="*/ 523875 h 1794726"/>
              <a:gd name="connsiteX62" fmla="*/ 1524000 w 3220152"/>
              <a:gd name="connsiteY62" fmla="*/ 476250 h 1794726"/>
              <a:gd name="connsiteX63" fmla="*/ 1581150 w 3220152"/>
              <a:gd name="connsiteY63" fmla="*/ 438150 h 1794726"/>
              <a:gd name="connsiteX64" fmla="*/ 1562100 w 3220152"/>
              <a:gd name="connsiteY64" fmla="*/ 533400 h 1794726"/>
              <a:gd name="connsiteX65" fmla="*/ 1552575 w 3220152"/>
              <a:gd name="connsiteY65" fmla="*/ 571500 h 1794726"/>
              <a:gd name="connsiteX66" fmla="*/ 1543050 w 3220152"/>
              <a:gd name="connsiteY66" fmla="*/ 666750 h 1794726"/>
              <a:gd name="connsiteX67" fmla="*/ 1524000 w 3220152"/>
              <a:gd name="connsiteY67" fmla="*/ 714375 h 1794726"/>
              <a:gd name="connsiteX68" fmla="*/ 1485900 w 3220152"/>
              <a:gd name="connsiteY68" fmla="*/ 876300 h 1794726"/>
              <a:gd name="connsiteX69" fmla="*/ 1419225 w 3220152"/>
              <a:gd name="connsiteY69" fmla="*/ 1028700 h 1794726"/>
              <a:gd name="connsiteX70" fmla="*/ 1323975 w 3220152"/>
              <a:gd name="connsiteY70" fmla="*/ 1162050 h 1794726"/>
              <a:gd name="connsiteX71" fmla="*/ 1266825 w 3220152"/>
              <a:gd name="connsiteY71" fmla="*/ 1276350 h 1794726"/>
              <a:gd name="connsiteX72" fmla="*/ 1257300 w 3220152"/>
              <a:gd name="connsiteY72" fmla="*/ 1333500 h 1794726"/>
              <a:gd name="connsiteX73" fmla="*/ 1247775 w 3220152"/>
              <a:gd name="connsiteY73" fmla="*/ 1381125 h 1794726"/>
              <a:gd name="connsiteX74" fmla="*/ 1257300 w 3220152"/>
              <a:gd name="connsiteY74" fmla="*/ 1438275 h 1794726"/>
              <a:gd name="connsiteX75" fmla="*/ 1362075 w 3220152"/>
              <a:gd name="connsiteY75" fmla="*/ 1409700 h 1794726"/>
              <a:gd name="connsiteX76" fmla="*/ 1409700 w 3220152"/>
              <a:gd name="connsiteY76" fmla="*/ 1381125 h 1794726"/>
              <a:gd name="connsiteX77" fmla="*/ 1457325 w 3220152"/>
              <a:gd name="connsiteY77" fmla="*/ 1343025 h 1794726"/>
              <a:gd name="connsiteX78" fmla="*/ 1571625 w 3220152"/>
              <a:gd name="connsiteY78" fmla="*/ 1181100 h 1794726"/>
              <a:gd name="connsiteX79" fmla="*/ 1600200 w 3220152"/>
              <a:gd name="connsiteY79" fmla="*/ 1133475 h 1794726"/>
              <a:gd name="connsiteX80" fmla="*/ 1666875 w 3220152"/>
              <a:gd name="connsiteY80" fmla="*/ 1066800 h 1794726"/>
              <a:gd name="connsiteX81" fmla="*/ 1704975 w 3220152"/>
              <a:gd name="connsiteY81" fmla="*/ 981075 h 1794726"/>
              <a:gd name="connsiteX82" fmla="*/ 1714500 w 3220152"/>
              <a:gd name="connsiteY82" fmla="*/ 942975 h 1794726"/>
              <a:gd name="connsiteX83" fmla="*/ 1819275 w 3220152"/>
              <a:gd name="connsiteY83" fmla="*/ 800100 h 1794726"/>
              <a:gd name="connsiteX84" fmla="*/ 1847850 w 3220152"/>
              <a:gd name="connsiteY84" fmla="*/ 762000 h 1794726"/>
              <a:gd name="connsiteX85" fmla="*/ 1876425 w 3220152"/>
              <a:gd name="connsiteY85" fmla="*/ 723900 h 1794726"/>
              <a:gd name="connsiteX86" fmla="*/ 1962150 w 3220152"/>
              <a:gd name="connsiteY86" fmla="*/ 685800 h 1794726"/>
              <a:gd name="connsiteX87" fmla="*/ 2038350 w 3220152"/>
              <a:gd name="connsiteY87" fmla="*/ 695325 h 1794726"/>
              <a:gd name="connsiteX88" fmla="*/ 2019300 w 3220152"/>
              <a:gd name="connsiteY88" fmla="*/ 942975 h 1794726"/>
              <a:gd name="connsiteX89" fmla="*/ 2009775 w 3220152"/>
              <a:gd name="connsiteY89" fmla="*/ 1019175 h 1794726"/>
              <a:gd name="connsiteX90" fmla="*/ 1905000 w 3220152"/>
              <a:gd name="connsiteY90" fmla="*/ 1247775 h 1794726"/>
              <a:gd name="connsiteX91" fmla="*/ 1876425 w 3220152"/>
              <a:gd name="connsiteY91" fmla="*/ 1304925 h 1794726"/>
              <a:gd name="connsiteX92" fmla="*/ 1857375 w 3220152"/>
              <a:gd name="connsiteY92" fmla="*/ 1362075 h 1794726"/>
              <a:gd name="connsiteX93" fmla="*/ 1819275 w 3220152"/>
              <a:gd name="connsiteY93" fmla="*/ 1428750 h 1794726"/>
              <a:gd name="connsiteX94" fmla="*/ 1809750 w 3220152"/>
              <a:gd name="connsiteY94" fmla="*/ 1457325 h 1794726"/>
              <a:gd name="connsiteX95" fmla="*/ 1857375 w 3220152"/>
              <a:gd name="connsiteY95" fmla="*/ 1466850 h 1794726"/>
              <a:gd name="connsiteX96" fmla="*/ 1990725 w 3220152"/>
              <a:gd name="connsiteY96" fmla="*/ 1447800 h 1794726"/>
              <a:gd name="connsiteX97" fmla="*/ 2057400 w 3220152"/>
              <a:gd name="connsiteY97" fmla="*/ 1390650 h 1794726"/>
              <a:gd name="connsiteX98" fmla="*/ 2076450 w 3220152"/>
              <a:gd name="connsiteY98" fmla="*/ 1362075 h 1794726"/>
              <a:gd name="connsiteX99" fmla="*/ 2171700 w 3220152"/>
              <a:gd name="connsiteY99" fmla="*/ 1257300 h 1794726"/>
              <a:gd name="connsiteX100" fmla="*/ 2200275 w 3220152"/>
              <a:gd name="connsiteY100" fmla="*/ 1209675 h 1794726"/>
              <a:gd name="connsiteX101" fmla="*/ 2238375 w 3220152"/>
              <a:gd name="connsiteY101" fmla="*/ 1162050 h 1794726"/>
              <a:gd name="connsiteX102" fmla="*/ 2286000 w 3220152"/>
              <a:gd name="connsiteY102" fmla="*/ 1095375 h 1794726"/>
              <a:gd name="connsiteX103" fmla="*/ 2409825 w 3220152"/>
              <a:gd name="connsiteY103" fmla="*/ 952500 h 1794726"/>
              <a:gd name="connsiteX104" fmla="*/ 2466975 w 3220152"/>
              <a:gd name="connsiteY104" fmla="*/ 904875 h 1794726"/>
              <a:gd name="connsiteX105" fmla="*/ 2524125 w 3220152"/>
              <a:gd name="connsiteY105" fmla="*/ 933450 h 1794726"/>
              <a:gd name="connsiteX106" fmla="*/ 2505075 w 3220152"/>
              <a:gd name="connsiteY106" fmla="*/ 971550 h 1794726"/>
              <a:gd name="connsiteX107" fmla="*/ 2486025 w 3220152"/>
              <a:gd name="connsiteY107" fmla="*/ 1019175 h 1794726"/>
              <a:gd name="connsiteX108" fmla="*/ 2400300 w 3220152"/>
              <a:gd name="connsiteY108" fmla="*/ 1171575 h 1794726"/>
              <a:gd name="connsiteX109" fmla="*/ 2371725 w 3220152"/>
              <a:gd name="connsiteY109" fmla="*/ 1228725 h 1794726"/>
              <a:gd name="connsiteX110" fmla="*/ 2343150 w 3220152"/>
              <a:gd name="connsiteY110" fmla="*/ 1276350 h 1794726"/>
              <a:gd name="connsiteX111" fmla="*/ 2333625 w 3220152"/>
              <a:gd name="connsiteY111" fmla="*/ 1304925 h 1794726"/>
              <a:gd name="connsiteX112" fmla="*/ 2295525 w 3220152"/>
              <a:gd name="connsiteY112" fmla="*/ 1381125 h 1794726"/>
              <a:gd name="connsiteX113" fmla="*/ 2286000 w 3220152"/>
              <a:gd name="connsiteY113" fmla="*/ 1457325 h 1794726"/>
              <a:gd name="connsiteX114" fmla="*/ 2276475 w 3220152"/>
              <a:gd name="connsiteY114" fmla="*/ 1495425 h 1794726"/>
              <a:gd name="connsiteX115" fmla="*/ 2295525 w 3220152"/>
              <a:gd name="connsiteY115" fmla="*/ 1638300 h 1794726"/>
              <a:gd name="connsiteX116" fmla="*/ 2314575 w 3220152"/>
              <a:gd name="connsiteY116" fmla="*/ 1704975 h 1794726"/>
              <a:gd name="connsiteX117" fmla="*/ 2333625 w 3220152"/>
              <a:gd name="connsiteY117" fmla="*/ 1733550 h 1794726"/>
              <a:gd name="connsiteX118" fmla="*/ 2371725 w 3220152"/>
              <a:gd name="connsiteY118" fmla="*/ 1724025 h 1794726"/>
              <a:gd name="connsiteX119" fmla="*/ 2428875 w 3220152"/>
              <a:gd name="connsiteY119" fmla="*/ 1647825 h 1794726"/>
              <a:gd name="connsiteX120" fmla="*/ 2466975 w 3220152"/>
              <a:gd name="connsiteY120" fmla="*/ 1609725 h 1794726"/>
              <a:gd name="connsiteX121" fmla="*/ 2543175 w 3220152"/>
              <a:gd name="connsiteY121" fmla="*/ 1495425 h 1794726"/>
              <a:gd name="connsiteX122" fmla="*/ 2562225 w 3220152"/>
              <a:gd name="connsiteY122" fmla="*/ 1466850 h 1794726"/>
              <a:gd name="connsiteX123" fmla="*/ 2676525 w 3220152"/>
              <a:gd name="connsiteY123" fmla="*/ 1333500 h 1794726"/>
              <a:gd name="connsiteX124" fmla="*/ 2686050 w 3220152"/>
              <a:gd name="connsiteY124" fmla="*/ 1304925 h 1794726"/>
              <a:gd name="connsiteX125" fmla="*/ 2733675 w 3220152"/>
              <a:gd name="connsiteY125" fmla="*/ 1247775 h 1794726"/>
              <a:gd name="connsiteX126" fmla="*/ 2771775 w 3220152"/>
              <a:gd name="connsiteY126" fmla="*/ 1181100 h 1794726"/>
              <a:gd name="connsiteX127" fmla="*/ 2838450 w 3220152"/>
              <a:gd name="connsiteY127" fmla="*/ 1095375 h 1794726"/>
              <a:gd name="connsiteX128" fmla="*/ 2905125 w 3220152"/>
              <a:gd name="connsiteY128" fmla="*/ 1019175 h 1794726"/>
              <a:gd name="connsiteX129" fmla="*/ 2886075 w 3220152"/>
              <a:gd name="connsiteY129" fmla="*/ 1257300 h 1794726"/>
              <a:gd name="connsiteX130" fmla="*/ 2867025 w 3220152"/>
              <a:gd name="connsiteY130" fmla="*/ 1323975 h 1794726"/>
              <a:gd name="connsiteX131" fmla="*/ 2857500 w 3220152"/>
              <a:gd name="connsiteY131" fmla="*/ 1371600 h 1794726"/>
              <a:gd name="connsiteX132" fmla="*/ 2847975 w 3220152"/>
              <a:gd name="connsiteY132" fmla="*/ 1428750 h 1794726"/>
              <a:gd name="connsiteX133" fmla="*/ 2828925 w 3220152"/>
              <a:gd name="connsiteY133" fmla="*/ 1485900 h 1794726"/>
              <a:gd name="connsiteX134" fmla="*/ 2790825 w 3220152"/>
              <a:gd name="connsiteY134" fmla="*/ 1657350 h 1794726"/>
              <a:gd name="connsiteX135" fmla="*/ 2809875 w 3220152"/>
              <a:gd name="connsiteY135" fmla="*/ 1790700 h 1794726"/>
              <a:gd name="connsiteX136" fmla="*/ 2847975 w 3220152"/>
              <a:gd name="connsiteY136" fmla="*/ 1771650 h 1794726"/>
              <a:gd name="connsiteX137" fmla="*/ 2924175 w 3220152"/>
              <a:gd name="connsiteY137" fmla="*/ 1609725 h 1794726"/>
              <a:gd name="connsiteX138" fmla="*/ 2981325 w 3220152"/>
              <a:gd name="connsiteY138" fmla="*/ 1504950 h 1794726"/>
              <a:gd name="connsiteX139" fmla="*/ 2990850 w 3220152"/>
              <a:gd name="connsiteY139" fmla="*/ 1466850 h 1794726"/>
              <a:gd name="connsiteX140" fmla="*/ 3057525 w 3220152"/>
              <a:gd name="connsiteY140" fmla="*/ 1314450 h 1794726"/>
              <a:gd name="connsiteX141" fmla="*/ 3086100 w 3220152"/>
              <a:gd name="connsiteY141" fmla="*/ 1247775 h 1794726"/>
              <a:gd name="connsiteX142" fmla="*/ 3114675 w 3220152"/>
              <a:gd name="connsiteY142" fmla="*/ 1181100 h 1794726"/>
              <a:gd name="connsiteX143" fmla="*/ 3143250 w 3220152"/>
              <a:gd name="connsiteY143" fmla="*/ 1123950 h 1794726"/>
              <a:gd name="connsiteX144" fmla="*/ 3162300 w 3220152"/>
              <a:gd name="connsiteY144" fmla="*/ 1028700 h 1794726"/>
              <a:gd name="connsiteX145" fmla="*/ 3171825 w 3220152"/>
              <a:gd name="connsiteY145" fmla="*/ 990600 h 1794726"/>
              <a:gd name="connsiteX146" fmla="*/ 3200400 w 3220152"/>
              <a:gd name="connsiteY146" fmla="*/ 933450 h 1794726"/>
              <a:gd name="connsiteX147" fmla="*/ 3219450 w 3220152"/>
              <a:gd name="connsiteY147" fmla="*/ 857250 h 1794726"/>
              <a:gd name="connsiteX148" fmla="*/ 3219450 w 3220152"/>
              <a:gd name="connsiteY148" fmla="*/ 809625 h 179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3220152" h="1794726">
                <a:moveTo>
                  <a:pt x="733425" y="0"/>
                </a:moveTo>
                <a:cubicBezTo>
                  <a:pt x="711200" y="6350"/>
                  <a:pt x="687828" y="9565"/>
                  <a:pt x="666750" y="19050"/>
                </a:cubicBezTo>
                <a:cubicBezTo>
                  <a:pt x="471532" y="106898"/>
                  <a:pt x="605122" y="70176"/>
                  <a:pt x="504825" y="95250"/>
                </a:cubicBezTo>
                <a:cubicBezTo>
                  <a:pt x="487661" y="112414"/>
                  <a:pt x="470882" y="132929"/>
                  <a:pt x="447675" y="142875"/>
                </a:cubicBezTo>
                <a:cubicBezTo>
                  <a:pt x="435643" y="148032"/>
                  <a:pt x="422275" y="149225"/>
                  <a:pt x="409575" y="152400"/>
                </a:cubicBezTo>
                <a:cubicBezTo>
                  <a:pt x="368667" y="183081"/>
                  <a:pt x="371091" y="183305"/>
                  <a:pt x="323850" y="209550"/>
                </a:cubicBezTo>
                <a:cubicBezTo>
                  <a:pt x="311438" y="216446"/>
                  <a:pt x="299045" y="223614"/>
                  <a:pt x="285750" y="228600"/>
                </a:cubicBezTo>
                <a:cubicBezTo>
                  <a:pt x="273493" y="233197"/>
                  <a:pt x="260350" y="234950"/>
                  <a:pt x="247650" y="238125"/>
                </a:cubicBezTo>
                <a:cubicBezTo>
                  <a:pt x="241300" y="247650"/>
                  <a:pt x="235254" y="257385"/>
                  <a:pt x="228600" y="266700"/>
                </a:cubicBezTo>
                <a:cubicBezTo>
                  <a:pt x="219373" y="279618"/>
                  <a:pt x="207125" y="290601"/>
                  <a:pt x="200025" y="304800"/>
                </a:cubicBezTo>
                <a:cubicBezTo>
                  <a:pt x="194171" y="316509"/>
                  <a:pt x="194096" y="330313"/>
                  <a:pt x="190500" y="342900"/>
                </a:cubicBezTo>
                <a:cubicBezTo>
                  <a:pt x="187742" y="352554"/>
                  <a:pt x="184930" y="362247"/>
                  <a:pt x="180975" y="371475"/>
                </a:cubicBezTo>
                <a:cubicBezTo>
                  <a:pt x="171800" y="392882"/>
                  <a:pt x="137368" y="457697"/>
                  <a:pt x="123825" y="466725"/>
                </a:cubicBezTo>
                <a:lnTo>
                  <a:pt x="95250" y="485775"/>
                </a:lnTo>
                <a:cubicBezTo>
                  <a:pt x="88900" y="495300"/>
                  <a:pt x="83805" y="505794"/>
                  <a:pt x="76200" y="514350"/>
                </a:cubicBezTo>
                <a:cubicBezTo>
                  <a:pt x="58302" y="534486"/>
                  <a:pt x="19050" y="571500"/>
                  <a:pt x="19050" y="571500"/>
                </a:cubicBezTo>
                <a:cubicBezTo>
                  <a:pt x="-6350" y="647700"/>
                  <a:pt x="19050" y="552450"/>
                  <a:pt x="19050" y="628650"/>
                </a:cubicBezTo>
                <a:cubicBezTo>
                  <a:pt x="19050" y="760617"/>
                  <a:pt x="23618" y="738770"/>
                  <a:pt x="0" y="809625"/>
                </a:cubicBezTo>
                <a:cubicBezTo>
                  <a:pt x="17164" y="826789"/>
                  <a:pt x="33943" y="847304"/>
                  <a:pt x="57150" y="857250"/>
                </a:cubicBezTo>
                <a:cubicBezTo>
                  <a:pt x="69182" y="862407"/>
                  <a:pt x="82550" y="863600"/>
                  <a:pt x="95250" y="866775"/>
                </a:cubicBezTo>
                <a:cubicBezTo>
                  <a:pt x="117475" y="863600"/>
                  <a:pt x="141357" y="866249"/>
                  <a:pt x="161925" y="857250"/>
                </a:cubicBezTo>
                <a:cubicBezTo>
                  <a:pt x="189244" y="845298"/>
                  <a:pt x="265421" y="788122"/>
                  <a:pt x="295275" y="762000"/>
                </a:cubicBezTo>
                <a:cubicBezTo>
                  <a:pt x="305412" y="753130"/>
                  <a:pt x="314980" y="743562"/>
                  <a:pt x="323850" y="733425"/>
                </a:cubicBezTo>
                <a:cubicBezTo>
                  <a:pt x="337237" y="718125"/>
                  <a:pt x="348563" y="701100"/>
                  <a:pt x="361950" y="685800"/>
                </a:cubicBezTo>
                <a:cubicBezTo>
                  <a:pt x="370820" y="675663"/>
                  <a:pt x="381995" y="667651"/>
                  <a:pt x="390525" y="657225"/>
                </a:cubicBezTo>
                <a:cubicBezTo>
                  <a:pt x="410630" y="632652"/>
                  <a:pt x="447675" y="581025"/>
                  <a:pt x="447675" y="581025"/>
                </a:cubicBezTo>
                <a:cubicBezTo>
                  <a:pt x="463132" y="534654"/>
                  <a:pt x="449734" y="564807"/>
                  <a:pt x="485775" y="514350"/>
                </a:cubicBezTo>
                <a:cubicBezTo>
                  <a:pt x="503180" y="489983"/>
                  <a:pt x="507458" y="475730"/>
                  <a:pt x="533400" y="457200"/>
                </a:cubicBezTo>
                <a:cubicBezTo>
                  <a:pt x="564990" y="434635"/>
                  <a:pt x="568983" y="441950"/>
                  <a:pt x="600075" y="428625"/>
                </a:cubicBezTo>
                <a:cubicBezTo>
                  <a:pt x="613126" y="423032"/>
                  <a:pt x="625847" y="416620"/>
                  <a:pt x="638175" y="409575"/>
                </a:cubicBezTo>
                <a:cubicBezTo>
                  <a:pt x="648114" y="403895"/>
                  <a:pt x="655399" y="392006"/>
                  <a:pt x="666750" y="390525"/>
                </a:cubicBezTo>
                <a:cubicBezTo>
                  <a:pt x="729795" y="382302"/>
                  <a:pt x="793750" y="384175"/>
                  <a:pt x="857250" y="381000"/>
                </a:cubicBezTo>
                <a:cubicBezTo>
                  <a:pt x="869950" y="374650"/>
                  <a:pt x="881880" y="366440"/>
                  <a:pt x="895350" y="361950"/>
                </a:cubicBezTo>
                <a:cubicBezTo>
                  <a:pt x="910709" y="356830"/>
                  <a:pt x="928237" y="359124"/>
                  <a:pt x="942975" y="352425"/>
                </a:cubicBezTo>
                <a:cubicBezTo>
                  <a:pt x="963818" y="342951"/>
                  <a:pt x="981075" y="327025"/>
                  <a:pt x="1000125" y="314325"/>
                </a:cubicBezTo>
                <a:lnTo>
                  <a:pt x="1028700" y="295275"/>
                </a:lnTo>
                <a:cubicBezTo>
                  <a:pt x="960573" y="431530"/>
                  <a:pt x="1041766" y="284204"/>
                  <a:pt x="962025" y="390525"/>
                </a:cubicBezTo>
                <a:cubicBezTo>
                  <a:pt x="953506" y="401884"/>
                  <a:pt x="951845" y="417537"/>
                  <a:pt x="942975" y="428625"/>
                </a:cubicBezTo>
                <a:cubicBezTo>
                  <a:pt x="926145" y="449662"/>
                  <a:pt x="903723" y="465639"/>
                  <a:pt x="885825" y="485775"/>
                </a:cubicBezTo>
                <a:cubicBezTo>
                  <a:pt x="852876" y="522843"/>
                  <a:pt x="819402" y="559718"/>
                  <a:pt x="790575" y="600075"/>
                </a:cubicBezTo>
                <a:cubicBezTo>
                  <a:pt x="774700" y="622300"/>
                  <a:pt x="761406" y="646617"/>
                  <a:pt x="742950" y="666750"/>
                </a:cubicBezTo>
                <a:cubicBezTo>
                  <a:pt x="726194" y="685030"/>
                  <a:pt x="702760" y="696284"/>
                  <a:pt x="685800" y="714375"/>
                </a:cubicBezTo>
                <a:cubicBezTo>
                  <a:pt x="654937" y="747296"/>
                  <a:pt x="631983" y="787242"/>
                  <a:pt x="600075" y="819150"/>
                </a:cubicBezTo>
                <a:cubicBezTo>
                  <a:pt x="587375" y="831850"/>
                  <a:pt x="573664" y="843613"/>
                  <a:pt x="561975" y="857250"/>
                </a:cubicBezTo>
                <a:cubicBezTo>
                  <a:pt x="554525" y="865942"/>
                  <a:pt x="550375" y="877133"/>
                  <a:pt x="542925" y="885825"/>
                </a:cubicBezTo>
                <a:cubicBezTo>
                  <a:pt x="512129" y="921754"/>
                  <a:pt x="509955" y="920505"/>
                  <a:pt x="476250" y="942975"/>
                </a:cubicBezTo>
                <a:cubicBezTo>
                  <a:pt x="472530" y="950414"/>
                  <a:pt x="447675" y="995635"/>
                  <a:pt x="447675" y="1009650"/>
                </a:cubicBezTo>
                <a:cubicBezTo>
                  <a:pt x="447675" y="1059135"/>
                  <a:pt x="463550" y="1127125"/>
                  <a:pt x="514350" y="1152525"/>
                </a:cubicBezTo>
                <a:cubicBezTo>
                  <a:pt x="527050" y="1158875"/>
                  <a:pt x="538980" y="1167085"/>
                  <a:pt x="552450" y="1171575"/>
                </a:cubicBezTo>
                <a:cubicBezTo>
                  <a:pt x="577288" y="1179854"/>
                  <a:pt x="628650" y="1190625"/>
                  <a:pt x="628650" y="1190625"/>
                </a:cubicBezTo>
                <a:cubicBezTo>
                  <a:pt x="647700" y="1187450"/>
                  <a:pt x="667168" y="1186182"/>
                  <a:pt x="685800" y="1181100"/>
                </a:cubicBezTo>
                <a:cubicBezTo>
                  <a:pt x="702295" y="1176601"/>
                  <a:pt x="717416" y="1168053"/>
                  <a:pt x="733425" y="1162050"/>
                </a:cubicBezTo>
                <a:cubicBezTo>
                  <a:pt x="742826" y="1158525"/>
                  <a:pt x="752475" y="1155700"/>
                  <a:pt x="762000" y="1152525"/>
                </a:cubicBezTo>
                <a:cubicBezTo>
                  <a:pt x="812800" y="1076325"/>
                  <a:pt x="746125" y="1168400"/>
                  <a:pt x="809625" y="1104900"/>
                </a:cubicBezTo>
                <a:cubicBezTo>
                  <a:pt x="820850" y="1093675"/>
                  <a:pt x="826975" y="1078025"/>
                  <a:pt x="838200" y="1066800"/>
                </a:cubicBezTo>
                <a:cubicBezTo>
                  <a:pt x="852868" y="1052132"/>
                  <a:pt x="888440" y="1037665"/>
                  <a:pt x="904875" y="1028700"/>
                </a:cubicBezTo>
                <a:cubicBezTo>
                  <a:pt x="917949" y="1021569"/>
                  <a:pt x="978668" y="988409"/>
                  <a:pt x="1000125" y="971550"/>
                </a:cubicBezTo>
                <a:cubicBezTo>
                  <a:pt x="1035608" y="943671"/>
                  <a:pt x="1070066" y="914511"/>
                  <a:pt x="1104900" y="885825"/>
                </a:cubicBezTo>
                <a:cubicBezTo>
                  <a:pt x="1124042" y="870061"/>
                  <a:pt x="1144515" y="855735"/>
                  <a:pt x="1162050" y="838200"/>
                </a:cubicBezTo>
                <a:cubicBezTo>
                  <a:pt x="1356586" y="643664"/>
                  <a:pt x="1168711" y="825228"/>
                  <a:pt x="1295400" y="714375"/>
                </a:cubicBezTo>
                <a:cubicBezTo>
                  <a:pt x="1330704" y="683484"/>
                  <a:pt x="1317663" y="692097"/>
                  <a:pt x="1343025" y="657225"/>
                </a:cubicBezTo>
                <a:cubicBezTo>
                  <a:pt x="1367881" y="623048"/>
                  <a:pt x="1418843" y="549530"/>
                  <a:pt x="1457325" y="523875"/>
                </a:cubicBezTo>
                <a:cubicBezTo>
                  <a:pt x="1550226" y="461941"/>
                  <a:pt x="1405855" y="558952"/>
                  <a:pt x="1524000" y="476250"/>
                </a:cubicBezTo>
                <a:cubicBezTo>
                  <a:pt x="1542757" y="463120"/>
                  <a:pt x="1581150" y="438150"/>
                  <a:pt x="1581150" y="438150"/>
                </a:cubicBezTo>
                <a:cubicBezTo>
                  <a:pt x="1574800" y="469900"/>
                  <a:pt x="1568884" y="501740"/>
                  <a:pt x="1562100" y="533400"/>
                </a:cubicBezTo>
                <a:cubicBezTo>
                  <a:pt x="1559357" y="546200"/>
                  <a:pt x="1554426" y="558541"/>
                  <a:pt x="1552575" y="571500"/>
                </a:cubicBezTo>
                <a:cubicBezTo>
                  <a:pt x="1548062" y="603088"/>
                  <a:pt x="1549308" y="635461"/>
                  <a:pt x="1543050" y="666750"/>
                </a:cubicBezTo>
                <a:cubicBezTo>
                  <a:pt x="1539697" y="683516"/>
                  <a:pt x="1528697" y="697935"/>
                  <a:pt x="1524000" y="714375"/>
                </a:cubicBezTo>
                <a:cubicBezTo>
                  <a:pt x="1516373" y="741071"/>
                  <a:pt x="1496753" y="847359"/>
                  <a:pt x="1485900" y="876300"/>
                </a:cubicBezTo>
                <a:cubicBezTo>
                  <a:pt x="1466431" y="928219"/>
                  <a:pt x="1452494" y="984341"/>
                  <a:pt x="1419225" y="1028700"/>
                </a:cubicBezTo>
                <a:cubicBezTo>
                  <a:pt x="1401014" y="1052981"/>
                  <a:pt x="1341701" y="1129129"/>
                  <a:pt x="1323975" y="1162050"/>
                </a:cubicBezTo>
                <a:cubicBezTo>
                  <a:pt x="1198438" y="1395190"/>
                  <a:pt x="1376495" y="1093566"/>
                  <a:pt x="1266825" y="1276350"/>
                </a:cubicBezTo>
                <a:cubicBezTo>
                  <a:pt x="1263650" y="1295400"/>
                  <a:pt x="1260755" y="1314499"/>
                  <a:pt x="1257300" y="1333500"/>
                </a:cubicBezTo>
                <a:cubicBezTo>
                  <a:pt x="1254404" y="1349428"/>
                  <a:pt x="1247775" y="1364936"/>
                  <a:pt x="1247775" y="1381125"/>
                </a:cubicBezTo>
                <a:cubicBezTo>
                  <a:pt x="1247775" y="1400438"/>
                  <a:pt x="1254125" y="1419225"/>
                  <a:pt x="1257300" y="1438275"/>
                </a:cubicBezTo>
                <a:cubicBezTo>
                  <a:pt x="1292225" y="1428750"/>
                  <a:pt x="1328179" y="1422411"/>
                  <a:pt x="1362075" y="1409700"/>
                </a:cubicBezTo>
                <a:cubicBezTo>
                  <a:pt x="1379410" y="1403200"/>
                  <a:pt x="1394533" y="1391742"/>
                  <a:pt x="1409700" y="1381125"/>
                </a:cubicBezTo>
                <a:cubicBezTo>
                  <a:pt x="1426355" y="1369467"/>
                  <a:pt x="1442950" y="1357400"/>
                  <a:pt x="1457325" y="1343025"/>
                </a:cubicBezTo>
                <a:cubicBezTo>
                  <a:pt x="1502369" y="1297981"/>
                  <a:pt x="1540188" y="1233495"/>
                  <a:pt x="1571625" y="1181100"/>
                </a:cubicBezTo>
                <a:cubicBezTo>
                  <a:pt x="1581150" y="1165225"/>
                  <a:pt x="1588348" y="1147697"/>
                  <a:pt x="1600200" y="1133475"/>
                </a:cubicBezTo>
                <a:cubicBezTo>
                  <a:pt x="1620322" y="1109329"/>
                  <a:pt x="1666875" y="1066800"/>
                  <a:pt x="1666875" y="1066800"/>
                </a:cubicBezTo>
                <a:cubicBezTo>
                  <a:pt x="1689545" y="998790"/>
                  <a:pt x="1674786" y="1026358"/>
                  <a:pt x="1704975" y="981075"/>
                </a:cubicBezTo>
                <a:cubicBezTo>
                  <a:pt x="1708150" y="968375"/>
                  <a:pt x="1708646" y="954684"/>
                  <a:pt x="1714500" y="942975"/>
                </a:cubicBezTo>
                <a:cubicBezTo>
                  <a:pt x="1732165" y="907645"/>
                  <a:pt x="1802604" y="821772"/>
                  <a:pt x="1819275" y="800100"/>
                </a:cubicBezTo>
                <a:cubicBezTo>
                  <a:pt x="1828954" y="787517"/>
                  <a:pt x="1838325" y="774700"/>
                  <a:pt x="1847850" y="762000"/>
                </a:cubicBezTo>
                <a:cubicBezTo>
                  <a:pt x="1857375" y="749300"/>
                  <a:pt x="1861685" y="729796"/>
                  <a:pt x="1876425" y="723900"/>
                </a:cubicBezTo>
                <a:cubicBezTo>
                  <a:pt x="1937233" y="699577"/>
                  <a:pt x="1908757" y="712496"/>
                  <a:pt x="1962150" y="685800"/>
                </a:cubicBezTo>
                <a:cubicBezTo>
                  <a:pt x="1987550" y="688975"/>
                  <a:pt x="2031183" y="670751"/>
                  <a:pt x="2038350" y="695325"/>
                </a:cubicBezTo>
                <a:cubicBezTo>
                  <a:pt x="2069340" y="801577"/>
                  <a:pt x="2046314" y="861932"/>
                  <a:pt x="2019300" y="942975"/>
                </a:cubicBezTo>
                <a:cubicBezTo>
                  <a:pt x="2016125" y="968375"/>
                  <a:pt x="2017130" y="994657"/>
                  <a:pt x="2009775" y="1019175"/>
                </a:cubicBezTo>
                <a:cubicBezTo>
                  <a:pt x="1990572" y="1083183"/>
                  <a:pt x="1934368" y="1189040"/>
                  <a:pt x="1905000" y="1247775"/>
                </a:cubicBezTo>
                <a:cubicBezTo>
                  <a:pt x="1895475" y="1266825"/>
                  <a:pt x="1883160" y="1284719"/>
                  <a:pt x="1876425" y="1304925"/>
                </a:cubicBezTo>
                <a:cubicBezTo>
                  <a:pt x="1870075" y="1323975"/>
                  <a:pt x="1864833" y="1343431"/>
                  <a:pt x="1857375" y="1362075"/>
                </a:cubicBezTo>
                <a:cubicBezTo>
                  <a:pt x="1823977" y="1445570"/>
                  <a:pt x="1853641" y="1360017"/>
                  <a:pt x="1819275" y="1428750"/>
                </a:cubicBezTo>
                <a:cubicBezTo>
                  <a:pt x="1814785" y="1437730"/>
                  <a:pt x="1812925" y="1447800"/>
                  <a:pt x="1809750" y="1457325"/>
                </a:cubicBezTo>
                <a:cubicBezTo>
                  <a:pt x="1825625" y="1460500"/>
                  <a:pt x="1841186" y="1466850"/>
                  <a:pt x="1857375" y="1466850"/>
                </a:cubicBezTo>
                <a:cubicBezTo>
                  <a:pt x="1879277" y="1466850"/>
                  <a:pt x="1955470" y="1465428"/>
                  <a:pt x="1990725" y="1447800"/>
                </a:cubicBezTo>
                <a:cubicBezTo>
                  <a:pt x="2016003" y="1435161"/>
                  <a:pt x="2039824" y="1411156"/>
                  <a:pt x="2057400" y="1390650"/>
                </a:cubicBezTo>
                <a:cubicBezTo>
                  <a:pt x="2064850" y="1381958"/>
                  <a:pt x="2068912" y="1370690"/>
                  <a:pt x="2076450" y="1362075"/>
                </a:cubicBezTo>
                <a:cubicBezTo>
                  <a:pt x="2139394" y="1290139"/>
                  <a:pt x="2112149" y="1339182"/>
                  <a:pt x="2171700" y="1257300"/>
                </a:cubicBezTo>
                <a:cubicBezTo>
                  <a:pt x="2182589" y="1242328"/>
                  <a:pt x="2189658" y="1224842"/>
                  <a:pt x="2200275" y="1209675"/>
                </a:cubicBezTo>
                <a:cubicBezTo>
                  <a:pt x="2211933" y="1193020"/>
                  <a:pt x="2226177" y="1178314"/>
                  <a:pt x="2238375" y="1162050"/>
                </a:cubicBezTo>
                <a:cubicBezTo>
                  <a:pt x="2254762" y="1140200"/>
                  <a:pt x="2269409" y="1117071"/>
                  <a:pt x="2286000" y="1095375"/>
                </a:cubicBezTo>
                <a:cubicBezTo>
                  <a:pt x="2442375" y="890885"/>
                  <a:pt x="2296924" y="1079514"/>
                  <a:pt x="2409825" y="952500"/>
                </a:cubicBezTo>
                <a:cubicBezTo>
                  <a:pt x="2453529" y="903333"/>
                  <a:pt x="2417581" y="921340"/>
                  <a:pt x="2466975" y="904875"/>
                </a:cubicBezTo>
                <a:cubicBezTo>
                  <a:pt x="2486025" y="914400"/>
                  <a:pt x="2513558" y="914958"/>
                  <a:pt x="2524125" y="933450"/>
                </a:cubicBezTo>
                <a:cubicBezTo>
                  <a:pt x="2531170" y="945778"/>
                  <a:pt x="2510842" y="958575"/>
                  <a:pt x="2505075" y="971550"/>
                </a:cubicBezTo>
                <a:cubicBezTo>
                  <a:pt x="2498131" y="987174"/>
                  <a:pt x="2493255" y="1003681"/>
                  <a:pt x="2486025" y="1019175"/>
                </a:cubicBezTo>
                <a:cubicBezTo>
                  <a:pt x="2402649" y="1197838"/>
                  <a:pt x="2474545" y="1044297"/>
                  <a:pt x="2400300" y="1171575"/>
                </a:cubicBezTo>
                <a:cubicBezTo>
                  <a:pt x="2389568" y="1189972"/>
                  <a:pt x="2381924" y="1210027"/>
                  <a:pt x="2371725" y="1228725"/>
                </a:cubicBezTo>
                <a:cubicBezTo>
                  <a:pt x="2362860" y="1244978"/>
                  <a:pt x="2351429" y="1259791"/>
                  <a:pt x="2343150" y="1276350"/>
                </a:cubicBezTo>
                <a:cubicBezTo>
                  <a:pt x="2338660" y="1285330"/>
                  <a:pt x="2337780" y="1295785"/>
                  <a:pt x="2333625" y="1304925"/>
                </a:cubicBezTo>
                <a:cubicBezTo>
                  <a:pt x="2321874" y="1330778"/>
                  <a:pt x="2295525" y="1381125"/>
                  <a:pt x="2295525" y="1381125"/>
                </a:cubicBezTo>
                <a:cubicBezTo>
                  <a:pt x="2292350" y="1406525"/>
                  <a:pt x="2290208" y="1432076"/>
                  <a:pt x="2286000" y="1457325"/>
                </a:cubicBezTo>
                <a:cubicBezTo>
                  <a:pt x="2283848" y="1470238"/>
                  <a:pt x="2276475" y="1482334"/>
                  <a:pt x="2276475" y="1495425"/>
                </a:cubicBezTo>
                <a:cubicBezTo>
                  <a:pt x="2276475" y="1624629"/>
                  <a:pt x="2276630" y="1572169"/>
                  <a:pt x="2295525" y="1638300"/>
                </a:cubicBezTo>
                <a:cubicBezTo>
                  <a:pt x="2299594" y="1652542"/>
                  <a:pt x="2306962" y="1689750"/>
                  <a:pt x="2314575" y="1704975"/>
                </a:cubicBezTo>
                <a:cubicBezTo>
                  <a:pt x="2319695" y="1715214"/>
                  <a:pt x="2327275" y="1724025"/>
                  <a:pt x="2333625" y="1733550"/>
                </a:cubicBezTo>
                <a:cubicBezTo>
                  <a:pt x="2346325" y="1730375"/>
                  <a:pt x="2360359" y="1730520"/>
                  <a:pt x="2371725" y="1724025"/>
                </a:cubicBezTo>
                <a:cubicBezTo>
                  <a:pt x="2402169" y="1706628"/>
                  <a:pt x="2408792" y="1673646"/>
                  <a:pt x="2428875" y="1647825"/>
                </a:cubicBezTo>
                <a:cubicBezTo>
                  <a:pt x="2439902" y="1633648"/>
                  <a:pt x="2456199" y="1624093"/>
                  <a:pt x="2466975" y="1609725"/>
                </a:cubicBezTo>
                <a:cubicBezTo>
                  <a:pt x="2494449" y="1573093"/>
                  <a:pt x="2517775" y="1533525"/>
                  <a:pt x="2543175" y="1495425"/>
                </a:cubicBezTo>
                <a:cubicBezTo>
                  <a:pt x="2549525" y="1485900"/>
                  <a:pt x="2555074" y="1475789"/>
                  <a:pt x="2562225" y="1466850"/>
                </a:cubicBezTo>
                <a:cubicBezTo>
                  <a:pt x="2649645" y="1357575"/>
                  <a:pt x="2609674" y="1400351"/>
                  <a:pt x="2676525" y="1333500"/>
                </a:cubicBezTo>
                <a:cubicBezTo>
                  <a:pt x="2679700" y="1323975"/>
                  <a:pt x="2680481" y="1313279"/>
                  <a:pt x="2686050" y="1304925"/>
                </a:cubicBezTo>
                <a:cubicBezTo>
                  <a:pt x="2764851" y="1186724"/>
                  <a:pt x="2671349" y="1356846"/>
                  <a:pt x="2733675" y="1247775"/>
                </a:cubicBezTo>
                <a:cubicBezTo>
                  <a:pt x="2758987" y="1203479"/>
                  <a:pt x="2743928" y="1218230"/>
                  <a:pt x="2771775" y="1181100"/>
                </a:cubicBezTo>
                <a:cubicBezTo>
                  <a:pt x="2793495" y="1152140"/>
                  <a:pt x="2818370" y="1125496"/>
                  <a:pt x="2838450" y="1095375"/>
                </a:cubicBezTo>
                <a:cubicBezTo>
                  <a:pt x="2882900" y="1028700"/>
                  <a:pt x="2857500" y="1050925"/>
                  <a:pt x="2905125" y="1019175"/>
                </a:cubicBezTo>
                <a:cubicBezTo>
                  <a:pt x="2898775" y="1098550"/>
                  <a:pt x="2895952" y="1178286"/>
                  <a:pt x="2886075" y="1257300"/>
                </a:cubicBezTo>
                <a:cubicBezTo>
                  <a:pt x="2883208" y="1280236"/>
                  <a:pt x="2872631" y="1301551"/>
                  <a:pt x="2867025" y="1323975"/>
                </a:cubicBezTo>
                <a:cubicBezTo>
                  <a:pt x="2863098" y="1339681"/>
                  <a:pt x="2860396" y="1355672"/>
                  <a:pt x="2857500" y="1371600"/>
                </a:cubicBezTo>
                <a:cubicBezTo>
                  <a:pt x="2854045" y="1390601"/>
                  <a:pt x="2852659" y="1410014"/>
                  <a:pt x="2847975" y="1428750"/>
                </a:cubicBezTo>
                <a:cubicBezTo>
                  <a:pt x="2843105" y="1448231"/>
                  <a:pt x="2833524" y="1466353"/>
                  <a:pt x="2828925" y="1485900"/>
                </a:cubicBezTo>
                <a:cubicBezTo>
                  <a:pt x="2767099" y="1748661"/>
                  <a:pt x="2844788" y="1468478"/>
                  <a:pt x="2790825" y="1657350"/>
                </a:cubicBezTo>
                <a:cubicBezTo>
                  <a:pt x="2797175" y="1701800"/>
                  <a:pt x="2789795" y="1750539"/>
                  <a:pt x="2809875" y="1790700"/>
                </a:cubicBezTo>
                <a:cubicBezTo>
                  <a:pt x="2816225" y="1803400"/>
                  <a:pt x="2839456" y="1783009"/>
                  <a:pt x="2847975" y="1771650"/>
                </a:cubicBezTo>
                <a:cubicBezTo>
                  <a:pt x="2879214" y="1729998"/>
                  <a:pt x="2900145" y="1657786"/>
                  <a:pt x="2924175" y="1609725"/>
                </a:cubicBezTo>
                <a:cubicBezTo>
                  <a:pt x="2931269" y="1595538"/>
                  <a:pt x="2971934" y="1529992"/>
                  <a:pt x="2981325" y="1504950"/>
                </a:cubicBezTo>
                <a:cubicBezTo>
                  <a:pt x="2985922" y="1492693"/>
                  <a:pt x="2985988" y="1479005"/>
                  <a:pt x="2990850" y="1466850"/>
                </a:cubicBezTo>
                <a:cubicBezTo>
                  <a:pt x="3011443" y="1415367"/>
                  <a:pt x="3035416" y="1365301"/>
                  <a:pt x="3057525" y="1314450"/>
                </a:cubicBezTo>
                <a:cubicBezTo>
                  <a:pt x="3067166" y="1292275"/>
                  <a:pt x="3076575" y="1270000"/>
                  <a:pt x="3086100" y="1247775"/>
                </a:cubicBezTo>
                <a:cubicBezTo>
                  <a:pt x="3095625" y="1225550"/>
                  <a:pt x="3103861" y="1202727"/>
                  <a:pt x="3114675" y="1181100"/>
                </a:cubicBezTo>
                <a:lnTo>
                  <a:pt x="3143250" y="1123950"/>
                </a:lnTo>
                <a:cubicBezTo>
                  <a:pt x="3149600" y="1092200"/>
                  <a:pt x="3154447" y="1060112"/>
                  <a:pt x="3162300" y="1028700"/>
                </a:cubicBezTo>
                <a:cubicBezTo>
                  <a:pt x="3165475" y="1016000"/>
                  <a:pt x="3166963" y="1002755"/>
                  <a:pt x="3171825" y="990600"/>
                </a:cubicBezTo>
                <a:cubicBezTo>
                  <a:pt x="3179735" y="970825"/>
                  <a:pt x="3191750" y="952913"/>
                  <a:pt x="3200400" y="933450"/>
                </a:cubicBezTo>
                <a:cubicBezTo>
                  <a:pt x="3209028" y="914036"/>
                  <a:pt x="3217657" y="875183"/>
                  <a:pt x="3219450" y="857250"/>
                </a:cubicBezTo>
                <a:cubicBezTo>
                  <a:pt x="3221030" y="841454"/>
                  <a:pt x="3219450" y="825500"/>
                  <a:pt x="3219450" y="809625"/>
                </a:cubicBezTo>
              </a:path>
            </a:pathLst>
          </a:custGeom>
          <a:noFill/>
          <a:ln w="28575">
            <a:solidFill>
              <a:srgbClr val="C18E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CustomShape 5"/>
          <p:cNvSpPr/>
          <p:nvPr/>
        </p:nvSpPr>
        <p:spPr>
          <a:xfrm>
            <a:off x="369828" y="2590800"/>
            <a:ext cx="8470080" cy="409893"/>
          </a:xfrm>
          <a:prstGeom prst="rect">
            <a:avLst/>
          </a:prstGeom>
          <a:ln>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anchor="ctr">
            <a:noAutofit/>
          </a:bodyPr>
          <a:lstStyle/>
          <a:p>
            <a:r>
              <a:rPr lang="ko-KR" altLang="en-US" sz="1100" b="1" dirty="0" smtClean="0">
                <a:latin typeface="나눔고딕" panose="020D0604000000000000" pitchFamily="50" charset="-127"/>
                <a:ea typeface="나눔고딕" panose="020D0604000000000000" pitchFamily="50" charset="-127"/>
              </a:rPr>
              <a:t>하드코딩의 시작은 </a:t>
            </a:r>
            <a:r>
              <a:rPr lang="en-US" altLang="ko-KR" sz="1100" b="1" dirty="0" smtClean="0">
                <a:latin typeface="나눔고딕" panose="020D0604000000000000" pitchFamily="50" charset="-127"/>
                <a:ea typeface="나눔고딕" panose="020D0604000000000000" pitchFamily="50" charset="-127"/>
              </a:rPr>
              <a:t>“</a:t>
            </a:r>
            <a:r>
              <a:rPr lang="ko-KR" altLang="en-US" sz="1100" b="1" dirty="0" smtClean="0">
                <a:latin typeface="나눔고딕" panose="020D0604000000000000" pitchFamily="50" charset="-127"/>
                <a:ea typeface="나눔고딕" panose="020D0604000000000000" pitchFamily="50" charset="-127"/>
              </a:rPr>
              <a:t>예를 들면</a:t>
            </a:r>
            <a:r>
              <a:rPr lang="en-US" altLang="ko-KR" sz="1100" b="1" dirty="0" smtClean="0">
                <a:latin typeface="나눔고딕" panose="020D0604000000000000" pitchFamily="50" charset="-127"/>
                <a:ea typeface="나눔고딕" panose="020D0604000000000000" pitchFamily="50" charset="-127"/>
              </a:rPr>
              <a:t>”, </a:t>
            </a:r>
            <a:r>
              <a:rPr lang="ko-KR" altLang="en-US" sz="1100" b="1" dirty="0" smtClean="0">
                <a:latin typeface="나눔고딕" panose="020D0604000000000000" pitchFamily="50" charset="-127"/>
                <a:ea typeface="나눔고딕" panose="020D0604000000000000" pitchFamily="50" charset="-127"/>
              </a:rPr>
              <a:t>아무렇게 </a:t>
            </a:r>
            <a:r>
              <a:rPr lang="en-US" altLang="ko-KR" sz="1100" b="1" dirty="0" smtClean="0">
                <a:latin typeface="나눔고딕" panose="020D0604000000000000" pitchFamily="50" charset="-127"/>
                <a:ea typeface="나눔고딕" panose="020D0604000000000000" pitchFamily="50" charset="-127"/>
              </a:rPr>
              <a:t>“</a:t>
            </a:r>
            <a:r>
              <a:rPr lang="ko-KR" altLang="en-US" sz="1100" b="1" dirty="0" smtClean="0">
                <a:latin typeface="나눔고딕" panose="020D0604000000000000" pitchFamily="50" charset="-127"/>
                <a:ea typeface="나눔고딕" panose="020D0604000000000000" pitchFamily="50" charset="-127"/>
              </a:rPr>
              <a:t>삽</a:t>
            </a:r>
            <a:r>
              <a:rPr lang="en-US" altLang="ko-KR" sz="1100" b="1" dirty="0" smtClean="0">
                <a:latin typeface="나눔고딕" panose="020D0604000000000000" pitchFamily="50" charset="-127"/>
                <a:ea typeface="나눔고딕" panose="020D0604000000000000" pitchFamily="50" charset="-127"/>
              </a:rPr>
              <a:t>”</a:t>
            </a:r>
            <a:r>
              <a:rPr lang="ko-KR" altLang="en-US" sz="1100" b="1" dirty="0" smtClean="0">
                <a:latin typeface="나눔고딕" panose="020D0604000000000000" pitchFamily="50" charset="-127"/>
                <a:ea typeface="나눔고딕" panose="020D0604000000000000" pitchFamily="50" charset="-127"/>
              </a:rPr>
              <a:t>을 마구 판 것처럼 보이지만</a:t>
            </a:r>
            <a:r>
              <a:rPr lang="en-US" altLang="ko-KR" sz="1100" b="1" dirty="0" smtClean="0">
                <a:latin typeface="나눔고딕" panose="020D0604000000000000" pitchFamily="50" charset="-127"/>
                <a:ea typeface="나눔고딕" panose="020D0604000000000000" pitchFamily="50" charset="-127"/>
              </a:rPr>
              <a:t>, </a:t>
            </a:r>
            <a:r>
              <a:rPr lang="ko-KR" altLang="en-US" sz="1100" b="1" dirty="0" smtClean="0">
                <a:latin typeface="나눔고딕" panose="020D0604000000000000" pitchFamily="50" charset="-127"/>
                <a:ea typeface="나눔고딕" panose="020D0604000000000000" pitchFamily="50" charset="-127"/>
              </a:rPr>
              <a:t>막 작성한 게 아니다</a:t>
            </a:r>
            <a:r>
              <a:rPr lang="en-US" altLang="ko-KR" sz="1100" b="1" dirty="0" smtClean="0">
                <a:latin typeface="나눔고딕" panose="020D0604000000000000" pitchFamily="50" charset="-127"/>
                <a:ea typeface="나눔고딕" panose="020D0604000000000000" pitchFamily="50" charset="-127"/>
              </a:rPr>
              <a:t>.</a:t>
            </a:r>
            <a:endParaRPr lang="en-US" altLang="ko-KR" sz="1100" b="1"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4075174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5"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6"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smtClean="0">
                <a:solidFill>
                  <a:srgbClr val="1C314E"/>
                </a:solidFill>
                <a:latin typeface="나눔고딕"/>
                <a:ea typeface="나눔고딕"/>
              </a:rPr>
              <a:t>4. [</a:t>
            </a:r>
            <a:r>
              <a:rPr lang="en-US" altLang="ko-KR" b="1" spc="-151" dirty="0">
                <a:solidFill>
                  <a:srgbClr val="1C314E"/>
                </a:solidFill>
                <a:latin typeface="나눔고딕"/>
                <a:ea typeface="나눔고딕"/>
              </a:rPr>
              <a:t>Information] The glaciers are </a:t>
            </a:r>
            <a:r>
              <a:rPr lang="en-US" altLang="ko-KR" b="1" spc="-151" dirty="0" smtClean="0">
                <a:solidFill>
                  <a:srgbClr val="1C314E"/>
                </a:solidFill>
                <a:latin typeface="나눔고딕"/>
                <a:ea typeface="나눔고딕"/>
              </a:rPr>
              <a:t>melting (</a:t>
            </a:r>
            <a:r>
              <a:rPr lang="en-US" altLang="ko-KR" b="1" spc="-151" dirty="0">
                <a:solidFill>
                  <a:srgbClr val="1C314E"/>
                </a:solidFill>
                <a:latin typeface="나눔고딕"/>
                <a:ea typeface="나눔고딕"/>
              </a:rPr>
              <a:t>2021-04-07</a:t>
            </a:r>
            <a:r>
              <a:rPr lang="en-US" altLang="ko-KR" b="1" spc="-151" dirty="0" smtClean="0">
                <a:solidFill>
                  <a:srgbClr val="1C314E"/>
                </a:solidFill>
                <a:latin typeface="나눔고딕"/>
                <a:ea typeface="나눔고딕"/>
              </a:rPr>
              <a:t>)</a:t>
            </a:r>
            <a:endParaRPr lang="en-US" altLang="ko-KR" b="1" spc="-1" dirty="0">
              <a:latin typeface="나눔고딕"/>
            </a:endParaRPr>
          </a:p>
        </p:txBody>
      </p:sp>
      <p:sp>
        <p:nvSpPr>
          <p:cNvPr id="7"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7</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8" name="CustomShape 5"/>
          <p:cNvSpPr/>
          <p:nvPr/>
        </p:nvSpPr>
        <p:spPr>
          <a:xfrm>
            <a:off x="364680" y="1170939"/>
            <a:ext cx="8470080" cy="429263"/>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r>
              <a:rPr lang="en-US" altLang="ko-KR" sz="1050" dirty="0" smtClean="0">
                <a:latin typeface="나눔고딕" panose="020D0604000000000000" pitchFamily="50" charset="-127"/>
                <a:ea typeface="나눔고딕" panose="020D0604000000000000" pitchFamily="50" charset="-127"/>
              </a:rPr>
              <a:t>The </a:t>
            </a:r>
            <a:r>
              <a:rPr lang="en-US" altLang="ko-KR" sz="1050" dirty="0">
                <a:latin typeface="나눔고딕" panose="020D0604000000000000" pitchFamily="50" charset="-127"/>
                <a:ea typeface="나눔고딕" panose="020D0604000000000000" pitchFamily="50" charset="-127"/>
              </a:rPr>
              <a:t>glaciers are melting because of the little “greedy”, “desire” and “desire” of humans.</a:t>
            </a:r>
            <a:endParaRPr lang="en-US" altLang="ko-KR" sz="1050" dirty="0" smtClean="0">
              <a:latin typeface="나눔고딕" panose="020D0604000000000000" pitchFamily="50" charset="-127"/>
              <a:ea typeface="나눔고딕" panose="020D0604000000000000" pitchFamily="50" charset="-127"/>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80" y="1540935"/>
            <a:ext cx="4412199" cy="2599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129" y="4055004"/>
            <a:ext cx="4740547" cy="2417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a:xfrm>
            <a:off x="5503960" y="2277533"/>
            <a:ext cx="2776280" cy="81703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ko-KR" altLang="en-US" sz="1400" b="1" dirty="0">
                <a:latin typeface="나눔고딕" panose="020D0604000000000000" pitchFamily="50" charset="-127"/>
                <a:ea typeface="나눔고딕" panose="020D0604000000000000" pitchFamily="50" charset="-127"/>
              </a:rPr>
              <a:t>지구를 지켜주세요</a:t>
            </a:r>
            <a:r>
              <a:rPr lang="en-US" altLang="ko-KR" sz="1400" b="1" dirty="0" smtClean="0">
                <a:latin typeface="나눔고딕" panose="020D0604000000000000" pitchFamily="50" charset="-127"/>
                <a:ea typeface="나눔고딕" panose="020D0604000000000000" pitchFamily="50" charset="-127"/>
              </a:rPr>
              <a:t>.</a:t>
            </a:r>
          </a:p>
          <a:p>
            <a:pPr algn="ctr"/>
            <a:r>
              <a:rPr lang="en-US" altLang="ko-KR" sz="1400" b="1" dirty="0" smtClean="0">
                <a:latin typeface="나눔고딕" panose="020D0604000000000000" pitchFamily="50" charset="-127"/>
                <a:ea typeface="나눔고딕" panose="020D0604000000000000" pitchFamily="50" charset="-127"/>
              </a:rPr>
              <a:t>(</a:t>
            </a:r>
            <a:r>
              <a:rPr lang="en-US" altLang="ko-KR" sz="1400" b="1" dirty="0" err="1">
                <a:latin typeface="나눔고딕" panose="020D0604000000000000" pitchFamily="50" charset="-127"/>
                <a:ea typeface="나눔고딕" panose="020D0604000000000000" pitchFamily="50" charset="-127"/>
              </a:rPr>
              <a:t>jiguleul</a:t>
            </a:r>
            <a:r>
              <a:rPr lang="en-US" altLang="ko-KR" sz="1400" b="1" dirty="0">
                <a:latin typeface="나눔고딕" panose="020D0604000000000000" pitchFamily="50" charset="-127"/>
                <a:ea typeface="나눔고딕" panose="020D0604000000000000" pitchFamily="50" charset="-127"/>
              </a:rPr>
              <a:t> </a:t>
            </a:r>
            <a:r>
              <a:rPr lang="en-US" altLang="ko-KR" sz="1400" b="1" dirty="0" err="1">
                <a:latin typeface="나눔고딕" panose="020D0604000000000000" pitchFamily="50" charset="-127"/>
                <a:ea typeface="나눔고딕" panose="020D0604000000000000" pitchFamily="50" charset="-127"/>
              </a:rPr>
              <a:t>jikyeojuseyo</a:t>
            </a:r>
            <a:r>
              <a:rPr lang="en-US" altLang="ko-KR" sz="1400" b="1" dirty="0">
                <a:latin typeface="나눔고딕" panose="020D0604000000000000" pitchFamily="50" charset="-127"/>
                <a:ea typeface="나눔고딕" panose="020D0604000000000000" pitchFamily="50" charset="-127"/>
              </a:rPr>
              <a:t>.)</a:t>
            </a:r>
            <a:br>
              <a:rPr lang="en-US" altLang="ko-KR" sz="1400" b="1" dirty="0">
                <a:latin typeface="나눔고딕" panose="020D0604000000000000" pitchFamily="50" charset="-127"/>
                <a:ea typeface="나눔고딕" panose="020D0604000000000000" pitchFamily="50" charset="-127"/>
              </a:rPr>
            </a:br>
            <a:r>
              <a:rPr lang="en-US" altLang="ko-KR" sz="1400" b="1" dirty="0">
                <a:latin typeface="나눔고딕" panose="020D0604000000000000" pitchFamily="50" charset="-127"/>
                <a:ea typeface="나눔고딕" panose="020D0604000000000000" pitchFamily="50" charset="-127"/>
              </a:rPr>
              <a:t>Please protect the Earth.</a:t>
            </a:r>
          </a:p>
        </p:txBody>
      </p:sp>
    </p:spTree>
    <p:extLst>
      <p:ext uri="{BB962C8B-B14F-4D97-AF65-F5344CB8AC3E}">
        <p14:creationId xmlns:p14="http://schemas.microsoft.com/office/powerpoint/2010/main" val="34522589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sz="1600" b="1" spc="-151" dirty="0" smtClean="0">
                <a:solidFill>
                  <a:srgbClr val="1C314E"/>
                </a:solidFill>
                <a:latin typeface="나눔고딕"/>
                <a:ea typeface="나눔고딕"/>
              </a:rPr>
              <a:t>18. [</a:t>
            </a:r>
            <a:r>
              <a:rPr lang="ko-KR" altLang="en-US" sz="1600" b="1" spc="-151" dirty="0">
                <a:solidFill>
                  <a:srgbClr val="1C314E"/>
                </a:solidFill>
                <a:latin typeface="나눔고딕"/>
                <a:ea typeface="나눔고딕"/>
              </a:rPr>
              <a:t>수정 </a:t>
            </a:r>
            <a:r>
              <a:rPr lang="en-US" altLang="ko-KR" sz="1600" b="1" spc="-151" dirty="0">
                <a:solidFill>
                  <a:srgbClr val="1C314E"/>
                </a:solidFill>
                <a:latin typeface="나눔고딕"/>
                <a:ea typeface="나눔고딕"/>
              </a:rPr>
              <a:t>2</a:t>
            </a:r>
            <a:r>
              <a:rPr lang="ko-KR" altLang="en-US" sz="1600" b="1" spc="-151" dirty="0">
                <a:solidFill>
                  <a:srgbClr val="1C314E"/>
                </a:solidFill>
                <a:latin typeface="나눔고딕"/>
                <a:ea typeface="나눔고딕"/>
              </a:rPr>
              <a:t>차</a:t>
            </a:r>
            <a:r>
              <a:rPr lang="en-US" altLang="ko-KR" sz="1600" b="1" spc="-151" dirty="0" smtClean="0">
                <a:solidFill>
                  <a:srgbClr val="1C314E"/>
                </a:solidFill>
                <a:latin typeface="나눔고딕"/>
                <a:ea typeface="나눔고딕"/>
              </a:rPr>
              <a:t>] [</a:t>
            </a:r>
            <a:r>
              <a:rPr lang="ko-KR" altLang="en-US" sz="1600" b="1" spc="-151" dirty="0" smtClean="0">
                <a:solidFill>
                  <a:srgbClr val="1C314E"/>
                </a:solidFill>
                <a:latin typeface="나눔고딕"/>
                <a:ea typeface="나눔고딕"/>
              </a:rPr>
              <a:t>소스코드</a:t>
            </a:r>
            <a:r>
              <a:rPr lang="en-US" altLang="ko-KR" sz="1600" b="1" spc="-151" dirty="0">
                <a:solidFill>
                  <a:srgbClr val="1C314E"/>
                </a:solidFill>
                <a:latin typeface="나눔고딕"/>
                <a:ea typeface="나눔고딕"/>
              </a:rPr>
              <a:t>] PHP 7.3 – </a:t>
            </a:r>
            <a:r>
              <a:rPr lang="ko-KR" altLang="en-US" sz="1600" b="1" spc="-151" dirty="0">
                <a:solidFill>
                  <a:srgbClr val="1C314E"/>
                </a:solidFill>
                <a:latin typeface="나눔고딕"/>
                <a:ea typeface="나눔고딕"/>
              </a:rPr>
              <a:t>공통 </a:t>
            </a:r>
            <a:r>
              <a:rPr lang="en-US" altLang="ko-KR" sz="1600" b="1" spc="-151" dirty="0">
                <a:solidFill>
                  <a:srgbClr val="1C314E"/>
                </a:solidFill>
                <a:latin typeface="나눔고딕"/>
                <a:ea typeface="나눔고딕"/>
              </a:rPr>
              <a:t>CSS, </a:t>
            </a:r>
            <a:r>
              <a:rPr lang="ko-KR" altLang="en-US" sz="1600" b="1" spc="-151" dirty="0">
                <a:solidFill>
                  <a:srgbClr val="1C314E"/>
                </a:solidFill>
                <a:latin typeface="나눔고딕"/>
                <a:ea typeface="나눔고딕"/>
              </a:rPr>
              <a:t>자바스크립트 생성</a:t>
            </a:r>
            <a:r>
              <a:rPr lang="en-US" altLang="ko-KR" sz="1600" b="1" spc="-151" dirty="0">
                <a:solidFill>
                  <a:srgbClr val="1C314E"/>
                </a:solidFill>
                <a:latin typeface="나눔고딕"/>
                <a:ea typeface="나눔고딕"/>
              </a:rPr>
              <a:t>(</a:t>
            </a:r>
            <a:r>
              <a:rPr lang="ko-KR" altLang="en-US" sz="1600" b="1" spc="-151" dirty="0">
                <a:solidFill>
                  <a:srgbClr val="1C314E"/>
                </a:solidFill>
                <a:latin typeface="나눔고딕"/>
                <a:ea typeface="나눔고딕"/>
              </a:rPr>
              <a:t>배포</a:t>
            </a:r>
            <a:r>
              <a:rPr lang="en-US" altLang="ko-KR" sz="1600" b="1" spc="-151" dirty="0">
                <a:solidFill>
                  <a:srgbClr val="1C314E"/>
                </a:solidFill>
                <a:latin typeface="나눔고딕"/>
                <a:ea typeface="나눔고딕"/>
              </a:rPr>
              <a:t>)</a:t>
            </a:r>
            <a:r>
              <a:rPr lang="ko-KR" altLang="en-US" sz="1600" b="1" spc="-151" dirty="0" smtClean="0">
                <a:solidFill>
                  <a:srgbClr val="1C314E"/>
                </a:solidFill>
                <a:latin typeface="나눔고딕"/>
                <a:ea typeface="나눔고딕"/>
              </a:rPr>
              <a:t>도구 </a:t>
            </a:r>
            <a:r>
              <a:rPr lang="en-US" altLang="ko-KR" sz="1600" b="1" spc="-151" dirty="0" smtClean="0">
                <a:solidFill>
                  <a:srgbClr val="1C314E"/>
                </a:solidFill>
                <a:latin typeface="나눔고딕"/>
                <a:ea typeface="나눔고딕"/>
              </a:rPr>
              <a:t>/ </a:t>
            </a:r>
            <a:r>
              <a:rPr lang="ko-KR" altLang="en-US" sz="1600" b="1" spc="-151" dirty="0" smtClean="0">
                <a:solidFill>
                  <a:srgbClr val="1C314E"/>
                </a:solidFill>
                <a:latin typeface="나눔고딕"/>
                <a:ea typeface="나눔고딕"/>
              </a:rPr>
              <a:t>안내사항 </a:t>
            </a:r>
            <a:r>
              <a:rPr lang="en-US" altLang="ko-KR" sz="1600" b="1" spc="-151" dirty="0" smtClean="0">
                <a:solidFill>
                  <a:srgbClr val="1C314E"/>
                </a:solidFill>
                <a:latin typeface="나눔고딕"/>
                <a:ea typeface="나눔고딕"/>
              </a:rPr>
              <a:t>(2021-04-09)</a:t>
            </a:r>
            <a:endParaRPr lang="en-US" altLang="ko-KR" sz="1600"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70</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교육이나 독학으로 접했을 때랑</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실제 코드의 차이점에 대해서 소개하려고 한다</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2" name="직사각형 1"/>
          <p:cNvSpPr/>
          <p:nvPr/>
        </p:nvSpPr>
        <p:spPr>
          <a:xfrm>
            <a:off x="1240980" y="1985961"/>
            <a:ext cx="3064320" cy="3571874"/>
          </a:xfrm>
          <a:prstGeom prst="rect">
            <a:avLst/>
          </a:prstGeom>
          <a:ln w="9525"/>
        </p:spPr>
        <p:style>
          <a:lnRef idx="2">
            <a:schemeClr val="accent3"/>
          </a:lnRef>
          <a:fillRef idx="1">
            <a:schemeClr val="lt1"/>
          </a:fillRef>
          <a:effectRef idx="0">
            <a:schemeClr val="accent3"/>
          </a:effectRef>
          <a:fontRef idx="minor">
            <a:schemeClr val="dk1"/>
          </a:fontRef>
        </p:style>
        <p:txBody>
          <a:bodyPr rtlCol="0" anchor="ctr"/>
          <a:lstStyle/>
          <a:p>
            <a:r>
              <a:rPr lang="en-US" altLang="ko-KR" sz="1400" dirty="0" smtClean="0">
                <a:latin typeface="나눔고딕" panose="020D0604000000000000" pitchFamily="50" charset="-127"/>
                <a:ea typeface="나눔고딕" panose="020D0604000000000000" pitchFamily="50" charset="-127"/>
              </a:rPr>
              <a:t>public class Car{</a:t>
            </a:r>
          </a:p>
          <a:p>
            <a:r>
              <a:rPr lang="en-US" altLang="ko-KR" sz="1400" dirty="0" smtClean="0">
                <a:latin typeface="나눔고딕" panose="020D0604000000000000" pitchFamily="50" charset="-127"/>
                <a:ea typeface="나눔고딕" panose="020D0604000000000000" pitchFamily="50" charset="-127"/>
              </a:rPr>
              <a:t>     private </a:t>
            </a:r>
            <a:r>
              <a:rPr lang="en-US" altLang="ko-KR" sz="1400" dirty="0" err="1" smtClean="0">
                <a:latin typeface="나눔고딕" panose="020D0604000000000000" pitchFamily="50" charset="-127"/>
                <a:ea typeface="나눔고딕" panose="020D0604000000000000" pitchFamily="50" charset="-127"/>
              </a:rPr>
              <a:t>int</a:t>
            </a:r>
            <a:r>
              <a:rPr lang="en-US" altLang="ko-KR" sz="1400" dirty="0" smtClean="0">
                <a:latin typeface="나눔고딕" panose="020D0604000000000000" pitchFamily="50" charset="-127"/>
                <a:ea typeface="나눔고딕" panose="020D0604000000000000" pitchFamily="50" charset="-127"/>
              </a:rPr>
              <a:t> id;</a:t>
            </a:r>
          </a:p>
          <a:p>
            <a:r>
              <a:rPr lang="en-US" altLang="ko-KR" sz="1400" dirty="0">
                <a:latin typeface="나눔고딕" panose="020D0604000000000000" pitchFamily="50" charset="-127"/>
                <a:ea typeface="나눔고딕" panose="020D0604000000000000" pitchFamily="50" charset="-127"/>
              </a:rPr>
              <a:t> </a:t>
            </a:r>
            <a:r>
              <a:rPr lang="en-US" altLang="ko-KR" sz="1400" dirty="0" smtClean="0">
                <a:latin typeface="나눔고딕" panose="020D0604000000000000" pitchFamily="50" charset="-127"/>
                <a:ea typeface="나눔고딕" panose="020D0604000000000000" pitchFamily="50" charset="-127"/>
              </a:rPr>
              <a:t>    private char** model;</a:t>
            </a:r>
          </a:p>
          <a:p>
            <a:r>
              <a:rPr lang="en-US" altLang="ko-KR" sz="1400" dirty="0" smtClean="0">
                <a:latin typeface="나눔고딕" panose="020D0604000000000000" pitchFamily="50" charset="-127"/>
                <a:ea typeface="나눔고딕" panose="020D0604000000000000" pitchFamily="50" charset="-127"/>
              </a:rPr>
              <a:t>     private char* type;</a:t>
            </a:r>
            <a:endParaRPr lang="en-US" altLang="ko-KR" sz="1400" dirty="0">
              <a:latin typeface="나눔고딕" panose="020D0604000000000000" pitchFamily="50" charset="-127"/>
              <a:ea typeface="나눔고딕" panose="020D0604000000000000" pitchFamily="50" charset="-127"/>
            </a:endParaRPr>
          </a:p>
          <a:p>
            <a:endParaRPr lang="en-US" altLang="ko-KR" sz="1400" dirty="0" smtClean="0">
              <a:latin typeface="나눔고딕" panose="020D0604000000000000" pitchFamily="50" charset="-127"/>
              <a:ea typeface="나눔고딕" panose="020D0604000000000000" pitchFamily="50" charset="-127"/>
            </a:endParaRPr>
          </a:p>
          <a:p>
            <a:r>
              <a:rPr lang="en-US" altLang="ko-KR" sz="1400" dirty="0" smtClean="0">
                <a:latin typeface="나눔고딕" panose="020D0604000000000000" pitchFamily="50" charset="-127"/>
                <a:ea typeface="나눔고딕" panose="020D0604000000000000" pitchFamily="50" charset="-127"/>
              </a:rPr>
              <a:t>     public void setting(){</a:t>
            </a:r>
          </a:p>
          <a:p>
            <a:r>
              <a:rPr lang="en-US" altLang="ko-KR" sz="1400" dirty="0" smtClean="0">
                <a:latin typeface="나눔고딕" panose="020D0604000000000000" pitchFamily="50" charset="-127"/>
                <a:ea typeface="나눔고딕" panose="020D0604000000000000" pitchFamily="50" charset="-127"/>
              </a:rPr>
              <a:t>	this-&gt;id = 1;</a:t>
            </a:r>
          </a:p>
          <a:p>
            <a:r>
              <a:rPr lang="en-US" altLang="ko-KR" sz="1400" dirty="0">
                <a:latin typeface="나눔고딕" panose="020D0604000000000000" pitchFamily="50" charset="-127"/>
                <a:ea typeface="나눔고딕" panose="020D0604000000000000" pitchFamily="50" charset="-127"/>
              </a:rPr>
              <a:t> </a:t>
            </a:r>
            <a:r>
              <a:rPr lang="en-US" altLang="ko-KR" sz="1400" dirty="0" smtClean="0">
                <a:latin typeface="나눔고딕" panose="020D0604000000000000" pitchFamily="50" charset="-127"/>
                <a:ea typeface="나눔고딕" panose="020D0604000000000000" pitchFamily="50" charset="-127"/>
              </a:rPr>
              <a:t>    }</a:t>
            </a:r>
            <a:endParaRPr lang="en-US" altLang="ko-KR" sz="1400" dirty="0">
              <a:latin typeface="나눔고딕" panose="020D0604000000000000" pitchFamily="50" charset="-127"/>
              <a:ea typeface="나눔고딕" panose="020D0604000000000000" pitchFamily="50" charset="-127"/>
            </a:endParaRPr>
          </a:p>
          <a:p>
            <a:endParaRPr lang="en-US" altLang="ko-KR" sz="1400" dirty="0">
              <a:latin typeface="나눔고딕" panose="020D0604000000000000" pitchFamily="50" charset="-127"/>
              <a:ea typeface="나눔고딕" panose="020D0604000000000000" pitchFamily="50" charset="-127"/>
            </a:endParaRPr>
          </a:p>
          <a:p>
            <a:r>
              <a:rPr lang="en-US" altLang="ko-KR" sz="1400" dirty="0" smtClean="0">
                <a:latin typeface="나눔고딕" panose="020D0604000000000000" pitchFamily="50" charset="-127"/>
                <a:ea typeface="나눔고딕" panose="020D0604000000000000" pitchFamily="50" charset="-127"/>
              </a:rPr>
              <a:t>}</a:t>
            </a:r>
            <a:endParaRPr lang="ko-KR" altLang="en-US" sz="1400" dirty="0">
              <a:latin typeface="나눔고딕" panose="020D0604000000000000" pitchFamily="50" charset="-127"/>
              <a:ea typeface="나눔고딕" panose="020D0604000000000000" pitchFamily="50" charset="-127"/>
            </a:endParaRPr>
          </a:p>
        </p:txBody>
      </p:sp>
      <p:sp>
        <p:nvSpPr>
          <p:cNvPr id="11" name="직사각형 10"/>
          <p:cNvSpPr/>
          <p:nvPr/>
        </p:nvSpPr>
        <p:spPr>
          <a:xfrm>
            <a:off x="4599720" y="1985961"/>
            <a:ext cx="3064320" cy="3571875"/>
          </a:xfrm>
          <a:prstGeom prst="rect">
            <a:avLst/>
          </a:prstGeom>
          <a:ln w="9525"/>
        </p:spPr>
        <p:style>
          <a:lnRef idx="2">
            <a:schemeClr val="accent3"/>
          </a:lnRef>
          <a:fillRef idx="1">
            <a:schemeClr val="lt1"/>
          </a:fillRef>
          <a:effectRef idx="0">
            <a:schemeClr val="accent3"/>
          </a:effectRef>
          <a:fontRef idx="minor">
            <a:schemeClr val="dk1"/>
          </a:fontRef>
        </p:style>
        <p:txBody>
          <a:bodyPr rtlCol="0" anchor="ctr"/>
          <a:lstStyle/>
          <a:p>
            <a:r>
              <a:rPr lang="en-US" altLang="ko-KR" sz="1400" dirty="0" smtClean="0">
                <a:latin typeface="나눔고딕" panose="020D0604000000000000" pitchFamily="50" charset="-127"/>
                <a:ea typeface="나눔고딕" panose="020D0604000000000000" pitchFamily="50" charset="-127"/>
              </a:rPr>
              <a:t>public class Animal{</a:t>
            </a:r>
          </a:p>
          <a:p>
            <a:r>
              <a:rPr lang="en-US" altLang="ko-KR" sz="1400" dirty="0" smtClean="0">
                <a:latin typeface="나눔고딕" panose="020D0604000000000000" pitchFamily="50" charset="-127"/>
                <a:ea typeface="나눔고딕" panose="020D0604000000000000" pitchFamily="50" charset="-127"/>
              </a:rPr>
              <a:t>      private </a:t>
            </a:r>
            <a:r>
              <a:rPr lang="en-US" altLang="ko-KR" sz="1400" dirty="0" err="1" smtClean="0">
                <a:latin typeface="나눔고딕" panose="020D0604000000000000" pitchFamily="50" charset="-127"/>
                <a:ea typeface="나눔고딕" panose="020D0604000000000000" pitchFamily="50" charset="-127"/>
              </a:rPr>
              <a:t>int</a:t>
            </a:r>
            <a:r>
              <a:rPr lang="en-US" altLang="ko-KR" sz="1400" dirty="0" smtClean="0">
                <a:latin typeface="나눔고딕" panose="020D0604000000000000" pitchFamily="50" charset="-127"/>
                <a:ea typeface="나눔고딕" panose="020D0604000000000000" pitchFamily="50" charset="-127"/>
              </a:rPr>
              <a:t> id;</a:t>
            </a:r>
          </a:p>
          <a:p>
            <a:r>
              <a:rPr lang="en-US" altLang="ko-KR" sz="1400" dirty="0">
                <a:latin typeface="나눔고딕" panose="020D0604000000000000" pitchFamily="50" charset="-127"/>
                <a:ea typeface="나눔고딕" panose="020D0604000000000000" pitchFamily="50" charset="-127"/>
              </a:rPr>
              <a:t> </a:t>
            </a:r>
            <a:r>
              <a:rPr lang="en-US" altLang="ko-KR" sz="1400" dirty="0" smtClean="0">
                <a:latin typeface="나눔고딕" panose="020D0604000000000000" pitchFamily="50" charset="-127"/>
                <a:ea typeface="나눔고딕" panose="020D0604000000000000" pitchFamily="50" charset="-127"/>
              </a:rPr>
              <a:t>     public Animal (){</a:t>
            </a:r>
          </a:p>
          <a:p>
            <a:endParaRPr lang="en-US" altLang="ko-KR" sz="1400" dirty="0">
              <a:latin typeface="나눔고딕" panose="020D0604000000000000" pitchFamily="50" charset="-127"/>
              <a:ea typeface="나눔고딕" panose="020D0604000000000000" pitchFamily="50" charset="-127"/>
            </a:endParaRPr>
          </a:p>
          <a:p>
            <a:r>
              <a:rPr lang="en-US" altLang="ko-KR" sz="1400" dirty="0" smtClean="0">
                <a:latin typeface="나눔고딕" panose="020D0604000000000000" pitchFamily="50" charset="-127"/>
                <a:ea typeface="나눔고딕" panose="020D0604000000000000" pitchFamily="50" charset="-127"/>
              </a:rPr>
              <a:t>      }</a:t>
            </a:r>
          </a:p>
          <a:p>
            <a:endParaRPr lang="en-US" altLang="ko-KR" sz="1400" dirty="0" smtClean="0">
              <a:latin typeface="나눔고딕" panose="020D0604000000000000" pitchFamily="50" charset="-127"/>
              <a:ea typeface="나눔고딕" panose="020D0604000000000000" pitchFamily="50" charset="-127"/>
            </a:endParaRPr>
          </a:p>
          <a:p>
            <a:r>
              <a:rPr lang="en-US" altLang="ko-KR" sz="1400" dirty="0">
                <a:latin typeface="나눔고딕" panose="020D0604000000000000" pitchFamily="50" charset="-127"/>
                <a:ea typeface="나눔고딕" panose="020D0604000000000000" pitchFamily="50" charset="-127"/>
              </a:rPr>
              <a:t> </a:t>
            </a:r>
            <a:r>
              <a:rPr lang="en-US" altLang="ko-KR" sz="1400" dirty="0" smtClean="0">
                <a:latin typeface="나눔고딕" panose="020D0604000000000000" pitchFamily="50" charset="-127"/>
                <a:ea typeface="나눔고딕" panose="020D0604000000000000" pitchFamily="50" charset="-127"/>
              </a:rPr>
              <a:t>     public </a:t>
            </a:r>
            <a:r>
              <a:rPr lang="en-US" altLang="ko-KR" sz="1400" dirty="0" err="1" smtClean="0">
                <a:latin typeface="나눔고딕" panose="020D0604000000000000" pitchFamily="50" charset="-127"/>
                <a:ea typeface="나눔고딕" panose="020D0604000000000000" pitchFamily="50" charset="-127"/>
              </a:rPr>
              <a:t>int</a:t>
            </a:r>
            <a:r>
              <a:rPr lang="en-US" altLang="ko-KR" sz="1400" dirty="0" smtClean="0">
                <a:latin typeface="나눔고딕" panose="020D0604000000000000" pitchFamily="50" charset="-127"/>
                <a:ea typeface="나눔고딕" panose="020D0604000000000000" pitchFamily="50" charset="-127"/>
              </a:rPr>
              <a:t> </a:t>
            </a:r>
            <a:r>
              <a:rPr lang="en-US" altLang="ko-KR" sz="1400" dirty="0" err="1" smtClean="0">
                <a:latin typeface="나눔고딕" panose="020D0604000000000000" pitchFamily="50" charset="-127"/>
                <a:ea typeface="나눔고딕" panose="020D0604000000000000" pitchFamily="50" charset="-127"/>
              </a:rPr>
              <a:t>getID</a:t>
            </a:r>
            <a:r>
              <a:rPr lang="en-US" altLang="ko-KR" sz="1400" dirty="0" smtClean="0">
                <a:latin typeface="나눔고딕" panose="020D0604000000000000" pitchFamily="50" charset="-127"/>
                <a:ea typeface="나눔고딕" panose="020D0604000000000000" pitchFamily="50" charset="-127"/>
              </a:rPr>
              <a:t>(){</a:t>
            </a:r>
          </a:p>
          <a:p>
            <a:r>
              <a:rPr lang="en-US" altLang="ko-KR" sz="1400" dirty="0" smtClean="0">
                <a:latin typeface="나눔고딕" panose="020D0604000000000000" pitchFamily="50" charset="-127"/>
                <a:ea typeface="나눔고딕" panose="020D0604000000000000" pitchFamily="50" charset="-127"/>
              </a:rPr>
              <a:t>                return this-&gt;id;</a:t>
            </a:r>
            <a:endParaRPr lang="en-US" altLang="ko-KR" sz="1400" dirty="0">
              <a:latin typeface="나눔고딕" panose="020D0604000000000000" pitchFamily="50" charset="-127"/>
              <a:ea typeface="나눔고딕" panose="020D0604000000000000" pitchFamily="50" charset="-127"/>
            </a:endParaRPr>
          </a:p>
          <a:p>
            <a:r>
              <a:rPr lang="en-US" altLang="ko-KR" sz="1400" dirty="0" smtClean="0">
                <a:latin typeface="나눔고딕" panose="020D0604000000000000" pitchFamily="50" charset="-127"/>
                <a:ea typeface="나눔고딕" panose="020D0604000000000000" pitchFamily="50" charset="-127"/>
              </a:rPr>
              <a:t>      }</a:t>
            </a:r>
            <a:endParaRPr lang="en-US" altLang="ko-KR" sz="1400" dirty="0">
              <a:latin typeface="나눔고딕" panose="020D0604000000000000" pitchFamily="50" charset="-127"/>
              <a:ea typeface="나눔고딕" panose="020D0604000000000000" pitchFamily="50" charset="-127"/>
            </a:endParaRPr>
          </a:p>
          <a:p>
            <a:r>
              <a:rPr lang="en-US" altLang="ko-KR" sz="1400" dirty="0" smtClean="0">
                <a:latin typeface="나눔고딕" panose="020D0604000000000000" pitchFamily="50" charset="-127"/>
                <a:ea typeface="나눔고딕" panose="020D0604000000000000" pitchFamily="50" charset="-127"/>
              </a:rPr>
              <a:t>      public void </a:t>
            </a:r>
            <a:r>
              <a:rPr lang="en-US" altLang="ko-KR" sz="1400" dirty="0" err="1" smtClean="0">
                <a:latin typeface="나눔고딕" panose="020D0604000000000000" pitchFamily="50" charset="-127"/>
                <a:ea typeface="나눔고딕" panose="020D0604000000000000" pitchFamily="50" charset="-127"/>
              </a:rPr>
              <a:t>setID</a:t>
            </a:r>
            <a:r>
              <a:rPr lang="en-US" altLang="ko-KR" sz="1400" dirty="0" smtClean="0">
                <a:latin typeface="나눔고딕" panose="020D0604000000000000" pitchFamily="50" charset="-127"/>
                <a:ea typeface="나눔고딕" panose="020D0604000000000000" pitchFamily="50" charset="-127"/>
              </a:rPr>
              <a:t>(</a:t>
            </a:r>
            <a:r>
              <a:rPr lang="en-US" altLang="ko-KR" sz="1400" dirty="0" err="1" smtClean="0">
                <a:latin typeface="나눔고딕" panose="020D0604000000000000" pitchFamily="50" charset="-127"/>
                <a:ea typeface="나눔고딕" panose="020D0604000000000000" pitchFamily="50" charset="-127"/>
              </a:rPr>
              <a:t>int</a:t>
            </a:r>
            <a:r>
              <a:rPr lang="en-US" altLang="ko-KR" sz="1400" dirty="0" smtClean="0">
                <a:latin typeface="나눔고딕" panose="020D0604000000000000" pitchFamily="50" charset="-127"/>
                <a:ea typeface="나눔고딕" panose="020D0604000000000000" pitchFamily="50" charset="-127"/>
              </a:rPr>
              <a:t> id){</a:t>
            </a:r>
          </a:p>
          <a:p>
            <a:r>
              <a:rPr lang="en-US" altLang="ko-KR" sz="1400" dirty="0" smtClean="0">
                <a:latin typeface="나눔고딕" panose="020D0604000000000000" pitchFamily="50" charset="-127"/>
                <a:ea typeface="나눔고딕" panose="020D0604000000000000" pitchFamily="50" charset="-127"/>
              </a:rPr>
              <a:t>              this-&gt;id = id;</a:t>
            </a:r>
            <a:endParaRPr lang="en-US" altLang="ko-KR" sz="1400" dirty="0">
              <a:latin typeface="나눔고딕" panose="020D0604000000000000" pitchFamily="50" charset="-127"/>
              <a:ea typeface="나눔고딕" panose="020D0604000000000000" pitchFamily="50" charset="-127"/>
            </a:endParaRPr>
          </a:p>
          <a:p>
            <a:r>
              <a:rPr lang="en-US" altLang="ko-KR" sz="1400" dirty="0" smtClean="0">
                <a:latin typeface="나눔고딕" panose="020D0604000000000000" pitchFamily="50" charset="-127"/>
                <a:ea typeface="나눔고딕" panose="020D0604000000000000" pitchFamily="50" charset="-127"/>
              </a:rPr>
              <a:t>       }</a:t>
            </a:r>
          </a:p>
          <a:p>
            <a:endParaRPr lang="en-US" altLang="ko-KR" sz="1400" dirty="0">
              <a:latin typeface="나눔고딕" panose="020D0604000000000000" pitchFamily="50" charset="-127"/>
              <a:ea typeface="나눔고딕" panose="020D0604000000000000" pitchFamily="50" charset="-127"/>
            </a:endParaRPr>
          </a:p>
          <a:p>
            <a:r>
              <a:rPr lang="en-US" altLang="ko-KR" sz="1400" dirty="0" smtClean="0">
                <a:latin typeface="나눔고딕" panose="020D0604000000000000" pitchFamily="50" charset="-127"/>
                <a:ea typeface="나눔고딕" panose="020D0604000000000000" pitchFamily="50" charset="-127"/>
              </a:rPr>
              <a:t>}</a:t>
            </a:r>
            <a:endParaRPr lang="ko-KR" altLang="en-US" sz="1400" dirty="0">
              <a:latin typeface="나눔고딕" panose="020D0604000000000000" pitchFamily="50" charset="-127"/>
              <a:ea typeface="나눔고딕" panose="020D0604000000000000" pitchFamily="50" charset="-127"/>
            </a:endParaRPr>
          </a:p>
        </p:txBody>
      </p:sp>
      <p:sp>
        <p:nvSpPr>
          <p:cNvPr id="12" name="직사각형 11"/>
          <p:cNvSpPr/>
          <p:nvPr/>
        </p:nvSpPr>
        <p:spPr>
          <a:xfrm>
            <a:off x="1240980" y="5557836"/>
            <a:ext cx="3064320" cy="466724"/>
          </a:xfrm>
          <a:prstGeom prst="rect">
            <a:avLst/>
          </a:prstGeom>
          <a:solidFill>
            <a:schemeClr val="bg1">
              <a:lumMod val="95000"/>
            </a:schemeClr>
          </a:solidFill>
          <a:ln w="9525">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ko-KR" altLang="en-US" sz="1400" b="1" dirty="0" smtClean="0">
                <a:latin typeface="나눔고딕" panose="020D0604000000000000" pitchFamily="50" charset="-127"/>
                <a:ea typeface="나눔고딕" panose="020D0604000000000000" pitchFamily="50" charset="-127"/>
              </a:rPr>
              <a:t>잘못된 예</a:t>
            </a:r>
            <a:endParaRPr lang="ko-KR" altLang="en-US" sz="1400" b="1" dirty="0">
              <a:latin typeface="나눔고딕" panose="020D0604000000000000" pitchFamily="50" charset="-127"/>
              <a:ea typeface="나눔고딕" panose="020D0604000000000000" pitchFamily="50" charset="-127"/>
            </a:endParaRPr>
          </a:p>
        </p:txBody>
      </p:sp>
      <p:sp>
        <p:nvSpPr>
          <p:cNvPr id="13" name="직사각형 12"/>
          <p:cNvSpPr/>
          <p:nvPr/>
        </p:nvSpPr>
        <p:spPr>
          <a:xfrm>
            <a:off x="4599720" y="5557836"/>
            <a:ext cx="3064320" cy="466724"/>
          </a:xfrm>
          <a:prstGeom prst="rect">
            <a:avLst/>
          </a:prstGeom>
          <a:solidFill>
            <a:schemeClr val="bg1">
              <a:lumMod val="95000"/>
            </a:schemeClr>
          </a:solidFill>
          <a:ln w="9525">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ko-KR" altLang="en-US" sz="1400" b="1" dirty="0" smtClean="0">
                <a:latin typeface="나눔고딕" panose="020D0604000000000000" pitchFamily="50" charset="-127"/>
                <a:ea typeface="나눔고딕" panose="020D0604000000000000" pitchFamily="50" charset="-127"/>
              </a:rPr>
              <a:t>좋은 접근</a:t>
            </a:r>
            <a:endParaRPr lang="ko-KR" altLang="en-US" sz="1400" b="1" dirty="0">
              <a:latin typeface="나눔고딕" panose="020D0604000000000000" pitchFamily="50" charset="-127"/>
              <a:ea typeface="나눔고딕" panose="020D0604000000000000" pitchFamily="50" charset="-127"/>
            </a:endParaRPr>
          </a:p>
        </p:txBody>
      </p:sp>
      <p:sp>
        <p:nvSpPr>
          <p:cNvPr id="14" name="직사각형 13"/>
          <p:cNvSpPr/>
          <p:nvPr/>
        </p:nvSpPr>
        <p:spPr>
          <a:xfrm>
            <a:off x="1240980" y="1639184"/>
            <a:ext cx="6423060" cy="350657"/>
          </a:xfrm>
          <a:prstGeom prst="rect">
            <a:avLst/>
          </a:prstGeom>
          <a:solidFill>
            <a:schemeClr val="bg1">
              <a:lumMod val="95000"/>
            </a:schemeClr>
          </a:solidFill>
          <a:ln w="9525">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r>
              <a:rPr lang="ko-KR" altLang="en-US" sz="1400" b="1" dirty="0" smtClean="0">
                <a:latin typeface="나눔고딕" panose="020D0604000000000000" pitchFamily="50" charset="-127"/>
                <a:ea typeface="나눔고딕" panose="020D0604000000000000" pitchFamily="50" charset="-127"/>
              </a:rPr>
              <a:t>교육에서의 프로그래밍</a:t>
            </a:r>
            <a:endParaRPr lang="ko-KR" altLang="en-US" sz="1400" b="1" dirty="0">
              <a:latin typeface="나눔고딕" panose="020D0604000000000000" pitchFamily="50" charset="-127"/>
              <a:ea typeface="나눔고딕" panose="020D0604000000000000" pitchFamily="50" charset="-127"/>
            </a:endParaRPr>
          </a:p>
        </p:txBody>
      </p:sp>
      <p:sp>
        <p:nvSpPr>
          <p:cNvPr id="15" name="직사각형 14"/>
          <p:cNvSpPr/>
          <p:nvPr/>
        </p:nvSpPr>
        <p:spPr>
          <a:xfrm>
            <a:off x="1240980" y="6111168"/>
            <a:ext cx="6423060" cy="350657"/>
          </a:xfrm>
          <a:prstGeom prst="rect">
            <a:avLst/>
          </a:prstGeom>
          <a:solidFill>
            <a:schemeClr val="bg1">
              <a:lumMod val="95000"/>
            </a:schemeClr>
          </a:solidFill>
          <a:ln w="9525">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r>
              <a:rPr lang="en-US" altLang="ko-KR" sz="1100" b="1" dirty="0" smtClean="0">
                <a:latin typeface="나눔고딕" panose="020D0604000000000000" pitchFamily="50" charset="-127"/>
                <a:ea typeface="나눔고딕" panose="020D0604000000000000" pitchFamily="50" charset="-127"/>
              </a:rPr>
              <a:t>Q1) </a:t>
            </a:r>
            <a:r>
              <a:rPr lang="ko-KR" altLang="en-US" sz="1100" b="1" dirty="0" smtClean="0">
                <a:latin typeface="나눔고딕" panose="020D0604000000000000" pitchFamily="50" charset="-127"/>
                <a:ea typeface="나눔고딕" panose="020D0604000000000000" pitchFamily="50" charset="-127"/>
              </a:rPr>
              <a:t>무엇이 문제가 되는가</a:t>
            </a:r>
            <a:r>
              <a:rPr lang="en-US" altLang="ko-KR" sz="1100" b="1" dirty="0" smtClean="0">
                <a:latin typeface="나눔고딕" panose="020D0604000000000000" pitchFamily="50" charset="-127"/>
                <a:ea typeface="나눔고딕" panose="020D0604000000000000" pitchFamily="50" charset="-127"/>
              </a:rPr>
              <a:t>?</a:t>
            </a:r>
            <a:endParaRPr lang="ko-KR" altLang="en-US" sz="1100" b="1"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4714605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sz="1600" b="1" spc="-151" dirty="0" smtClean="0">
                <a:solidFill>
                  <a:srgbClr val="1C314E"/>
                </a:solidFill>
                <a:latin typeface="나눔고딕"/>
                <a:ea typeface="나눔고딕"/>
              </a:rPr>
              <a:t>18. [</a:t>
            </a:r>
            <a:r>
              <a:rPr lang="ko-KR" altLang="en-US" sz="1600" b="1" spc="-151" dirty="0">
                <a:solidFill>
                  <a:srgbClr val="1C314E"/>
                </a:solidFill>
                <a:latin typeface="나눔고딕"/>
                <a:ea typeface="나눔고딕"/>
              </a:rPr>
              <a:t>수정 </a:t>
            </a:r>
            <a:r>
              <a:rPr lang="en-US" altLang="ko-KR" sz="1600" b="1" spc="-151" dirty="0">
                <a:solidFill>
                  <a:srgbClr val="1C314E"/>
                </a:solidFill>
                <a:latin typeface="나눔고딕"/>
                <a:ea typeface="나눔고딕"/>
              </a:rPr>
              <a:t>2</a:t>
            </a:r>
            <a:r>
              <a:rPr lang="ko-KR" altLang="en-US" sz="1600" b="1" spc="-151" dirty="0">
                <a:solidFill>
                  <a:srgbClr val="1C314E"/>
                </a:solidFill>
                <a:latin typeface="나눔고딕"/>
                <a:ea typeface="나눔고딕"/>
              </a:rPr>
              <a:t>차</a:t>
            </a:r>
            <a:r>
              <a:rPr lang="en-US" altLang="ko-KR" sz="1600" b="1" spc="-151" dirty="0" smtClean="0">
                <a:solidFill>
                  <a:srgbClr val="1C314E"/>
                </a:solidFill>
                <a:latin typeface="나눔고딕"/>
                <a:ea typeface="나눔고딕"/>
              </a:rPr>
              <a:t>] [</a:t>
            </a:r>
            <a:r>
              <a:rPr lang="ko-KR" altLang="en-US" sz="1600" b="1" spc="-151" dirty="0" smtClean="0">
                <a:solidFill>
                  <a:srgbClr val="1C314E"/>
                </a:solidFill>
                <a:latin typeface="나눔고딕"/>
                <a:ea typeface="나눔고딕"/>
              </a:rPr>
              <a:t>소스코드</a:t>
            </a:r>
            <a:r>
              <a:rPr lang="en-US" altLang="ko-KR" sz="1600" b="1" spc="-151" dirty="0">
                <a:solidFill>
                  <a:srgbClr val="1C314E"/>
                </a:solidFill>
                <a:latin typeface="나눔고딕"/>
                <a:ea typeface="나눔고딕"/>
              </a:rPr>
              <a:t>] PHP 7.3 – </a:t>
            </a:r>
            <a:r>
              <a:rPr lang="ko-KR" altLang="en-US" sz="1600" b="1" spc="-151" dirty="0">
                <a:solidFill>
                  <a:srgbClr val="1C314E"/>
                </a:solidFill>
                <a:latin typeface="나눔고딕"/>
                <a:ea typeface="나눔고딕"/>
              </a:rPr>
              <a:t>공통 </a:t>
            </a:r>
            <a:r>
              <a:rPr lang="en-US" altLang="ko-KR" sz="1600" b="1" spc="-151" dirty="0">
                <a:solidFill>
                  <a:srgbClr val="1C314E"/>
                </a:solidFill>
                <a:latin typeface="나눔고딕"/>
                <a:ea typeface="나눔고딕"/>
              </a:rPr>
              <a:t>CSS, </a:t>
            </a:r>
            <a:r>
              <a:rPr lang="ko-KR" altLang="en-US" sz="1600" b="1" spc="-151" dirty="0">
                <a:solidFill>
                  <a:srgbClr val="1C314E"/>
                </a:solidFill>
                <a:latin typeface="나눔고딕"/>
                <a:ea typeface="나눔고딕"/>
              </a:rPr>
              <a:t>자바스크립트 생성</a:t>
            </a:r>
            <a:r>
              <a:rPr lang="en-US" altLang="ko-KR" sz="1600" b="1" spc="-151" dirty="0">
                <a:solidFill>
                  <a:srgbClr val="1C314E"/>
                </a:solidFill>
                <a:latin typeface="나눔고딕"/>
                <a:ea typeface="나눔고딕"/>
              </a:rPr>
              <a:t>(</a:t>
            </a:r>
            <a:r>
              <a:rPr lang="ko-KR" altLang="en-US" sz="1600" b="1" spc="-151" dirty="0">
                <a:solidFill>
                  <a:srgbClr val="1C314E"/>
                </a:solidFill>
                <a:latin typeface="나눔고딕"/>
                <a:ea typeface="나눔고딕"/>
              </a:rPr>
              <a:t>배포</a:t>
            </a:r>
            <a:r>
              <a:rPr lang="en-US" altLang="ko-KR" sz="1600" b="1" spc="-151" dirty="0">
                <a:solidFill>
                  <a:srgbClr val="1C314E"/>
                </a:solidFill>
                <a:latin typeface="나눔고딕"/>
                <a:ea typeface="나눔고딕"/>
              </a:rPr>
              <a:t>)</a:t>
            </a:r>
            <a:r>
              <a:rPr lang="ko-KR" altLang="en-US" sz="1600" b="1" spc="-151" dirty="0" smtClean="0">
                <a:solidFill>
                  <a:srgbClr val="1C314E"/>
                </a:solidFill>
                <a:latin typeface="나눔고딕"/>
                <a:ea typeface="나눔고딕"/>
              </a:rPr>
              <a:t>도구 </a:t>
            </a:r>
            <a:r>
              <a:rPr lang="en-US" altLang="ko-KR" sz="1600" b="1" spc="-151" dirty="0" smtClean="0">
                <a:solidFill>
                  <a:srgbClr val="1C314E"/>
                </a:solidFill>
                <a:latin typeface="나눔고딕"/>
                <a:ea typeface="나눔고딕"/>
              </a:rPr>
              <a:t>/ </a:t>
            </a:r>
            <a:r>
              <a:rPr lang="ko-KR" altLang="en-US" sz="1600" b="1" spc="-151" dirty="0" smtClean="0">
                <a:solidFill>
                  <a:srgbClr val="1C314E"/>
                </a:solidFill>
                <a:latin typeface="나눔고딕"/>
                <a:ea typeface="나눔고딕"/>
              </a:rPr>
              <a:t>안내사항 </a:t>
            </a:r>
            <a:r>
              <a:rPr lang="en-US" altLang="ko-KR" sz="1600" b="1" spc="-151" dirty="0" smtClean="0">
                <a:solidFill>
                  <a:srgbClr val="1C314E"/>
                </a:solidFill>
                <a:latin typeface="나눔고딕"/>
                <a:ea typeface="나눔고딕"/>
              </a:rPr>
              <a:t>(2021-04-09)</a:t>
            </a:r>
            <a:endParaRPr lang="en-US" altLang="ko-KR" sz="1600"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71</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076325"/>
            <a:ext cx="8470080" cy="43815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실제 코드를 작성하게 되었을 때</a:t>
            </a:r>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당면하는 문제에 대해서 고민을 전혀 하지 않고</a:t>
            </a:r>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강의를 작성한 것임</a:t>
            </a:r>
            <a:r>
              <a:rPr lang="en-US" altLang="ko-KR" sz="1050" dirty="0" smtClean="0">
                <a:latin typeface="나눔고딕" panose="020D0604000000000000" pitchFamily="50" charset="-127"/>
                <a:ea typeface="나눔고딕" panose="020D0604000000000000" pitchFamily="50" charset="-127"/>
              </a:rPr>
              <a:t>. </a:t>
            </a:r>
          </a:p>
          <a:p>
            <a:r>
              <a:rPr lang="en-US" altLang="ko-KR" sz="1050" dirty="0" smtClean="0">
                <a:latin typeface="나눔고딕" panose="020D0604000000000000" pitchFamily="50" charset="-127"/>
                <a:ea typeface="나눔고딕" panose="020D0604000000000000" pitchFamily="50" charset="-127"/>
              </a:rPr>
              <a:t>=&gt; [</a:t>
            </a:r>
            <a:r>
              <a:rPr lang="ko-KR" altLang="en-US" sz="1050" dirty="0" smtClean="0">
                <a:latin typeface="나눔고딕" panose="020D0604000000000000" pitchFamily="50" charset="-127"/>
                <a:ea typeface="나눔고딕" panose="020D0604000000000000" pitchFamily="50" charset="-127"/>
              </a:rPr>
              <a:t>오류나 수치 문제</a:t>
            </a:r>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디버깅을 돌렸을 때</a:t>
            </a:r>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오류가 하나라도 발생하게 되면</a:t>
            </a:r>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매우 당황스러운 상황이 생김</a:t>
            </a:r>
            <a:r>
              <a:rPr lang="en-US" altLang="ko-KR" sz="1050" dirty="0" smtClean="0">
                <a:latin typeface="나눔고딕" panose="020D0604000000000000" pitchFamily="50" charset="-127"/>
                <a:ea typeface="나눔고딕" panose="020D0604000000000000" pitchFamily="50" charset="-127"/>
              </a:rPr>
              <a:t>.]</a:t>
            </a:r>
            <a:endParaRPr lang="en-US" altLang="ko-KR" sz="1050" dirty="0" smtClean="0">
              <a:latin typeface="나눔고딕" panose="020D0604000000000000" pitchFamily="50" charset="-127"/>
              <a:ea typeface="나눔고딕" panose="020D0604000000000000" pitchFamily="50" charset="-127"/>
            </a:endParaRPr>
          </a:p>
        </p:txBody>
      </p:sp>
      <p:sp>
        <p:nvSpPr>
          <p:cNvPr id="16" name="CustomShape 5"/>
          <p:cNvSpPr/>
          <p:nvPr/>
        </p:nvSpPr>
        <p:spPr>
          <a:xfrm>
            <a:off x="212527" y="1867663"/>
            <a:ext cx="4613720" cy="4885562"/>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900" dirty="0">
                <a:latin typeface="나눔고딕" panose="020D0604000000000000" pitchFamily="50" charset="-127"/>
                <a:ea typeface="나눔고딕" panose="020D0604000000000000" pitchFamily="50" charset="-127"/>
              </a:rPr>
              <a:t>&lt;?</a:t>
            </a:r>
            <a:r>
              <a:rPr lang="en-US" altLang="ko-KR" sz="900" dirty="0" err="1">
                <a:latin typeface="나눔고딕" panose="020D0604000000000000" pitchFamily="50" charset="-127"/>
                <a:ea typeface="나눔고딕" panose="020D0604000000000000" pitchFamily="50" charset="-127"/>
              </a:rPr>
              <a:t>php</a:t>
            </a:r>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a:t>
            </a:r>
            <a:r>
              <a:rPr lang="ko-KR" altLang="en-US" sz="900" dirty="0" err="1">
                <a:latin typeface="나눔고딕" panose="020D0604000000000000" pitchFamily="50" charset="-127"/>
                <a:ea typeface="나눔고딕" panose="020D0604000000000000" pitchFamily="50" charset="-127"/>
              </a:rPr>
              <a:t>주제명</a:t>
            </a:r>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공통 폰트 생성도구</a:t>
            </a:r>
          </a:p>
          <a:p>
            <a:r>
              <a:rPr lang="ko-KR" altLang="en-US" sz="900" dirty="0">
                <a:latin typeface="나눔고딕" panose="020D0604000000000000" pitchFamily="50" charset="-127"/>
                <a:ea typeface="나눔고딕" panose="020D0604000000000000" pitchFamily="50" charset="-127"/>
              </a:rPr>
              <a:t>	작성일자</a:t>
            </a:r>
            <a:r>
              <a:rPr lang="en-US" altLang="ko-KR" sz="900" dirty="0">
                <a:latin typeface="나눔고딕" panose="020D0604000000000000" pitchFamily="50" charset="-127"/>
                <a:ea typeface="나눔고딕" panose="020D0604000000000000" pitchFamily="50" charset="-127"/>
              </a:rPr>
              <a:t>(Create date): 2021-04-07</a:t>
            </a:r>
          </a:p>
          <a:p>
            <a:r>
              <a:rPr lang="en-US" altLang="ko-KR" sz="900" dirty="0">
                <a:latin typeface="나눔고딕" panose="020D0604000000000000" pitchFamily="50" charset="-127"/>
                <a:ea typeface="나눔고딕" panose="020D0604000000000000" pitchFamily="50" charset="-127"/>
              </a:rPr>
              <a:t>	</a:t>
            </a:r>
            <a:r>
              <a:rPr lang="ko-KR" altLang="en-US" sz="900" dirty="0">
                <a:latin typeface="나눔고딕" panose="020D0604000000000000" pitchFamily="50" charset="-127"/>
                <a:ea typeface="나눔고딕" panose="020D0604000000000000" pitchFamily="50" charset="-127"/>
              </a:rPr>
              <a:t>파일명</a:t>
            </a:r>
            <a:r>
              <a:rPr lang="en-US" altLang="ko-KR" sz="900" dirty="0">
                <a:latin typeface="나눔고딕" panose="020D0604000000000000" pitchFamily="50" charset="-127"/>
                <a:ea typeface="나눔고딕" panose="020D0604000000000000" pitchFamily="50" charset="-127"/>
              </a:rPr>
              <a:t>(Filename): </a:t>
            </a:r>
            <a:r>
              <a:rPr lang="en-US" altLang="ko-KR" sz="900" dirty="0" err="1">
                <a:latin typeface="나눔고딕" panose="020D0604000000000000" pitchFamily="50" charset="-127"/>
                <a:ea typeface="나눔고딕" panose="020D0604000000000000" pitchFamily="50" charset="-127"/>
              </a:rPr>
              <a:t>deliveryFont.php</a:t>
            </a:r>
            <a:endParaRPr lang="en-US" altLang="ko-KR" sz="900" dirty="0">
              <a:latin typeface="나눔고딕" panose="020D0604000000000000" pitchFamily="50" charset="-127"/>
              <a:ea typeface="나눔고딕" panose="020D0604000000000000" pitchFamily="50" charset="-127"/>
            </a:endParaRPr>
          </a:p>
          <a:p>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class </a:t>
            </a:r>
            <a:r>
              <a:rPr lang="en-US" altLang="ko-KR" sz="900" dirty="0" err="1">
                <a:latin typeface="나눔고딕" panose="020D0604000000000000" pitchFamily="50" charset="-127"/>
                <a:ea typeface="나눔고딕" panose="020D0604000000000000" pitchFamily="50" charset="-127"/>
              </a:rPr>
              <a:t>DeliveryFont</a:t>
            </a:r>
            <a:r>
              <a:rPr lang="en-US" altLang="ko-KR" sz="900" dirty="0">
                <a:latin typeface="나눔고딕" panose="020D0604000000000000" pitchFamily="50" charset="-127"/>
                <a:ea typeface="나눔고딕" panose="020D0604000000000000" pitchFamily="50" charset="-127"/>
              </a:rPr>
              <a:t>{</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private $</a:t>
            </a:r>
            <a:r>
              <a:rPr lang="en-US" altLang="ko-KR" sz="900" dirty="0" err="1">
                <a:latin typeface="나눔고딕" panose="020D0604000000000000" pitchFamily="50" charset="-127"/>
                <a:ea typeface="나눔고딕" panose="020D0604000000000000" pitchFamily="50" charset="-127"/>
              </a:rPr>
              <a:t>debugMode</a:t>
            </a:r>
            <a:r>
              <a:rPr lang="en-US" altLang="ko-KR" sz="900" dirty="0">
                <a:latin typeface="나눔고딕" panose="020D0604000000000000" pitchFamily="50" charset="-127"/>
                <a:ea typeface="나눔고딕" panose="020D0604000000000000" pitchFamily="50" charset="-127"/>
              </a:rPr>
              <a:t>;</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private $</a:t>
            </a:r>
            <a:r>
              <a:rPr lang="en-US" altLang="ko-KR" sz="900" dirty="0" err="1">
                <a:latin typeface="나눔고딕" panose="020D0604000000000000" pitchFamily="50" charset="-127"/>
                <a:ea typeface="나눔고딕" panose="020D0604000000000000" pitchFamily="50" charset="-127"/>
              </a:rPr>
              <a:t>customFontNickName</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private $</a:t>
            </a:r>
            <a:r>
              <a:rPr lang="en-US" altLang="ko-KR" sz="900" dirty="0" err="1">
                <a:latin typeface="나눔고딕" panose="020D0604000000000000" pitchFamily="50" charset="-127"/>
                <a:ea typeface="나눔고딕" panose="020D0604000000000000" pitchFamily="50" charset="-127"/>
              </a:rPr>
              <a:t>customFolderName</a:t>
            </a:r>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private $</a:t>
            </a:r>
            <a:r>
              <a:rPr lang="en-US" altLang="ko-KR" sz="900" dirty="0" err="1">
                <a:latin typeface="나눔고딕" panose="020D0604000000000000" pitchFamily="50" charset="-127"/>
                <a:ea typeface="나눔고딕" panose="020D0604000000000000" pitchFamily="50" charset="-127"/>
              </a:rPr>
              <a:t>customFontName</a:t>
            </a:r>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public function __construct</a:t>
            </a:r>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$this-&gt;</a:t>
            </a:r>
            <a:r>
              <a:rPr lang="en-US" altLang="ko-KR" sz="900" dirty="0" err="1">
                <a:latin typeface="나눔고딕" panose="020D0604000000000000" pitchFamily="50" charset="-127"/>
                <a:ea typeface="나눔고딕" panose="020D0604000000000000" pitchFamily="50" charset="-127"/>
              </a:rPr>
              <a:t>debugMode</a:t>
            </a:r>
            <a:r>
              <a:rPr lang="en-US" altLang="ko-KR" sz="900" dirty="0">
                <a:latin typeface="나눔고딕" panose="020D0604000000000000" pitchFamily="50" charset="-127"/>
                <a:ea typeface="나눔고딕" panose="020D0604000000000000" pitchFamily="50" charset="-127"/>
              </a:rPr>
              <a:t> = 0 ;	// </a:t>
            </a:r>
            <a:r>
              <a:rPr lang="ko-KR" altLang="en-US" sz="900" dirty="0">
                <a:latin typeface="나눔고딕" panose="020D0604000000000000" pitchFamily="50" charset="-127"/>
                <a:ea typeface="나눔고딕" panose="020D0604000000000000" pitchFamily="50" charset="-127"/>
              </a:rPr>
              <a:t>디버그 </a:t>
            </a:r>
            <a:r>
              <a:rPr lang="ko-KR" altLang="en-US" sz="900" dirty="0" smtClean="0">
                <a:latin typeface="나눔고딕" panose="020D0604000000000000" pitchFamily="50" charset="-127"/>
                <a:ea typeface="나눔고딕" panose="020D0604000000000000" pitchFamily="50" charset="-127"/>
              </a:rPr>
              <a:t>모드</a:t>
            </a:r>
            <a:endParaRPr lang="ko-KR" altLang="en-US" sz="900" dirty="0">
              <a:latin typeface="나눔고딕" panose="020D0604000000000000" pitchFamily="50" charset="-127"/>
              <a:ea typeface="나눔고딕" panose="020D0604000000000000" pitchFamily="50" charset="-127"/>
            </a:endParaRP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$this-&gt;</a:t>
            </a:r>
            <a:r>
              <a:rPr lang="en-US" altLang="ko-KR" sz="900" dirty="0" err="1">
                <a:latin typeface="나눔고딕" panose="020D0604000000000000" pitchFamily="50" charset="-127"/>
                <a:ea typeface="나눔고딕" panose="020D0604000000000000" pitchFamily="50" charset="-127"/>
              </a:rPr>
              <a:t>customNickName</a:t>
            </a:r>
            <a:r>
              <a:rPr lang="en-US" altLang="ko-KR" sz="900" dirty="0">
                <a:latin typeface="나눔고딕" panose="020D0604000000000000" pitchFamily="50" charset="-127"/>
                <a:ea typeface="나눔고딕" panose="020D0604000000000000" pitchFamily="50" charset="-127"/>
              </a:rPr>
              <a:t> = array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nanum</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 ;	// </a:t>
            </a:r>
            <a:r>
              <a:rPr lang="ko-KR" altLang="en-US" sz="900" dirty="0">
                <a:latin typeface="나눔고딕" panose="020D0604000000000000" pitchFamily="50" charset="-127"/>
                <a:ea typeface="나눔고딕" panose="020D0604000000000000" pitchFamily="50" charset="-127"/>
              </a:rPr>
              <a:t>폰트 별명</a:t>
            </a:r>
          </a:p>
          <a:p>
            <a:r>
              <a:rPr lang="ko-KR" altLang="en-US" sz="900" dirty="0">
                <a:latin typeface="나눔고딕" panose="020D0604000000000000" pitchFamily="50" charset="-127"/>
                <a:ea typeface="나눔고딕" panose="020D0604000000000000" pitchFamily="50" charset="-127"/>
              </a:rPr>
              <a:t>		</a:t>
            </a: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$this-&gt;</a:t>
            </a:r>
            <a:r>
              <a:rPr lang="en-US" altLang="ko-KR" sz="900" dirty="0" err="1">
                <a:latin typeface="나눔고딕" panose="020D0604000000000000" pitchFamily="50" charset="-127"/>
                <a:ea typeface="나눔고딕" panose="020D0604000000000000" pitchFamily="50" charset="-127"/>
              </a:rPr>
              <a:t>customFolderName</a:t>
            </a:r>
            <a:r>
              <a:rPr lang="en-US" altLang="ko-KR" sz="900" dirty="0">
                <a:latin typeface="나눔고딕" panose="020D0604000000000000" pitchFamily="50" charset="-127"/>
                <a:ea typeface="나눔고딕" panose="020D0604000000000000" pitchFamily="50" charset="-127"/>
              </a:rPr>
              <a:t> = array </a:t>
            </a:r>
            <a:r>
              <a:rPr lang="en-US" altLang="ko-KR" sz="900" dirty="0" smtClean="0">
                <a:latin typeface="나눔고딕" panose="020D0604000000000000" pitchFamily="50" charset="-127"/>
                <a:ea typeface="나눔고딕" panose="020D0604000000000000" pitchFamily="50" charset="-127"/>
              </a:rPr>
              <a:t>(</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nanumgothic</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 ;	// </a:t>
            </a:r>
            <a:r>
              <a:rPr lang="ko-KR" altLang="en-US" sz="900" dirty="0">
                <a:latin typeface="나눔고딕" panose="020D0604000000000000" pitchFamily="50" charset="-127"/>
                <a:ea typeface="나눔고딕" panose="020D0604000000000000" pitchFamily="50" charset="-127"/>
              </a:rPr>
              <a:t>폰트 폴더 경로</a:t>
            </a: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$this-&gt;</a:t>
            </a:r>
            <a:r>
              <a:rPr lang="en-US" altLang="ko-KR" sz="900" dirty="0" err="1">
                <a:latin typeface="나눔고딕" panose="020D0604000000000000" pitchFamily="50" charset="-127"/>
                <a:ea typeface="나눔고딕" panose="020D0604000000000000" pitchFamily="50" charset="-127"/>
              </a:rPr>
              <a:t>customFontName</a:t>
            </a:r>
            <a:r>
              <a:rPr lang="en-US" altLang="ko-KR" sz="900" dirty="0">
                <a:latin typeface="나눔고딕" panose="020D0604000000000000" pitchFamily="50" charset="-127"/>
                <a:ea typeface="나눔고딕" panose="020D0604000000000000" pitchFamily="50" charset="-127"/>
              </a:rPr>
              <a:t> = array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NanumGothic</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 ;	// </a:t>
            </a:r>
            <a:r>
              <a:rPr lang="ko-KR" altLang="en-US" sz="900" dirty="0">
                <a:latin typeface="나눔고딕" panose="020D0604000000000000" pitchFamily="50" charset="-127"/>
                <a:ea typeface="나눔고딕" panose="020D0604000000000000" pitchFamily="50" charset="-127"/>
              </a:rPr>
              <a:t>폰트 </a:t>
            </a:r>
            <a:r>
              <a:rPr lang="ko-KR" altLang="en-US" sz="900" dirty="0" err="1">
                <a:latin typeface="나눔고딕" panose="020D0604000000000000" pitchFamily="50" charset="-127"/>
                <a:ea typeface="나눔고딕" panose="020D0604000000000000" pitchFamily="50" charset="-127"/>
              </a:rPr>
              <a:t>실제명</a:t>
            </a:r>
            <a:endParaRPr lang="ko-KR" altLang="en-US" sz="900" dirty="0">
              <a:latin typeface="나눔고딕" panose="020D0604000000000000" pitchFamily="50" charset="-127"/>
              <a:ea typeface="나눔고딕" panose="020D0604000000000000" pitchFamily="50" charset="-127"/>
            </a:endParaRPr>
          </a:p>
          <a:p>
            <a:endParaRPr lang="ko-KR" altLang="en-US" sz="900" dirty="0">
              <a:latin typeface="나눔고딕" panose="020D0604000000000000" pitchFamily="50" charset="-127"/>
              <a:ea typeface="나눔고딕" panose="020D0604000000000000" pitchFamily="50" charset="-127"/>
            </a:endParaRP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a:t>
            </a:r>
          </a:p>
        </p:txBody>
      </p:sp>
      <p:sp>
        <p:nvSpPr>
          <p:cNvPr id="17" name="CustomShape 5"/>
          <p:cNvSpPr/>
          <p:nvPr/>
        </p:nvSpPr>
        <p:spPr>
          <a:xfrm>
            <a:off x="4956422" y="1753363"/>
            <a:ext cx="3982866" cy="4990337"/>
          </a:xfrm>
          <a:prstGeom prst="rect">
            <a:avLst/>
          </a:prstGeom>
          <a:ln w="9525"/>
        </p:spPr>
        <p:style>
          <a:lnRef idx="2">
            <a:schemeClr val="accent1"/>
          </a:lnRef>
          <a:fillRef idx="1">
            <a:schemeClr val="lt1"/>
          </a:fillRef>
          <a:effectRef idx="0">
            <a:schemeClr val="accent1"/>
          </a:effectRef>
          <a:fontRef idx="minor">
            <a:schemeClr val="dk1"/>
          </a:fontRef>
        </p:style>
        <p:txBody>
          <a:bodyPr anchor="ctr">
            <a:noAutofit/>
          </a:bodyPr>
          <a:lstStyle/>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public function </a:t>
            </a:r>
            <a:r>
              <a:rPr lang="en-US" altLang="ko-KR" sz="900" dirty="0" err="1">
                <a:latin typeface="나눔고딕" panose="020D0604000000000000" pitchFamily="50" charset="-127"/>
                <a:ea typeface="나눔고딕" panose="020D0604000000000000" pitchFamily="50" charset="-127"/>
              </a:rPr>
              <a:t>setDebugMode</a:t>
            </a:r>
            <a:r>
              <a:rPr lang="en-US" altLang="ko-KR" sz="900" dirty="0">
                <a:latin typeface="나눔고딕" panose="020D0604000000000000" pitchFamily="50" charset="-127"/>
                <a:ea typeface="나눔고딕" panose="020D0604000000000000" pitchFamily="50" charset="-127"/>
              </a:rPr>
              <a:t>( $mode ) {</a:t>
            </a:r>
          </a:p>
          <a:p>
            <a:r>
              <a:rPr lang="en-US" altLang="ko-KR" sz="900" dirty="0">
                <a:latin typeface="나눔고딕" panose="020D0604000000000000" pitchFamily="50" charset="-127"/>
                <a:ea typeface="나눔고딕" panose="020D0604000000000000" pitchFamily="50" charset="-127"/>
              </a:rPr>
              <a:t>		$this-&gt;</a:t>
            </a:r>
            <a:r>
              <a:rPr lang="en-US" altLang="ko-KR" sz="900" dirty="0" err="1">
                <a:latin typeface="나눔고딕" panose="020D0604000000000000" pitchFamily="50" charset="-127"/>
                <a:ea typeface="나눔고딕" panose="020D0604000000000000" pitchFamily="50" charset="-127"/>
              </a:rPr>
              <a:t>debugMode</a:t>
            </a:r>
            <a:r>
              <a:rPr lang="en-US" altLang="ko-KR" sz="900" dirty="0">
                <a:latin typeface="나눔고딕" panose="020D0604000000000000" pitchFamily="50" charset="-127"/>
                <a:ea typeface="나눔고딕" panose="020D0604000000000000" pitchFamily="50" charset="-127"/>
              </a:rPr>
              <a:t> = $mode;</a:t>
            </a:r>
          </a:p>
          <a:p>
            <a:r>
              <a:rPr lang="en-US" altLang="ko-KR" sz="900" dirty="0">
                <a:latin typeface="나눔고딕" panose="020D0604000000000000" pitchFamily="50" charset="-127"/>
                <a:ea typeface="나눔고딕" panose="020D0604000000000000" pitchFamily="50" charset="-127"/>
              </a:rPr>
              <a:t>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public function </a:t>
            </a:r>
            <a:r>
              <a:rPr lang="en-US" altLang="ko-KR" sz="900" dirty="0" err="1">
                <a:latin typeface="나눔고딕" panose="020D0604000000000000" pitchFamily="50" charset="-127"/>
                <a:ea typeface="나눔고딕" panose="020D0604000000000000" pitchFamily="50" charset="-127"/>
              </a:rPr>
              <a:t>getCSSFont</a:t>
            </a:r>
            <a:r>
              <a:rPr lang="en-US" altLang="ko-KR" sz="900" dirty="0">
                <a:latin typeface="나눔고딕" panose="020D0604000000000000" pitchFamily="50" charset="-127"/>
                <a:ea typeface="나눔고딕" panose="020D0604000000000000" pitchFamily="50" charset="-127"/>
              </a:rPr>
              <a:t>( $font </a:t>
            </a:r>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selector_font</a:t>
            </a:r>
            <a:r>
              <a:rPr lang="en-US" altLang="ko-KR" sz="900" dirty="0">
                <a:latin typeface="나눔고딕" panose="020D0604000000000000" pitchFamily="50" charset="-127"/>
                <a:ea typeface="나눔고딕" panose="020D0604000000000000" pitchFamily="50" charset="-127"/>
              </a:rPr>
              <a:t> = $font </a:t>
            </a:r>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usrFontFolderName</a:t>
            </a:r>
            <a:r>
              <a:rPr lang="en-US" altLang="ko-KR" sz="900" dirty="0">
                <a:latin typeface="나눔고딕" panose="020D0604000000000000" pitchFamily="50" charset="-127"/>
                <a:ea typeface="나눔고딕" panose="020D0604000000000000" pitchFamily="50" charset="-127"/>
              </a:rPr>
              <a:t> = ""; 		// </a:t>
            </a:r>
            <a:r>
              <a:rPr lang="ko-KR" altLang="en-US" sz="900" dirty="0">
                <a:latin typeface="나눔고딕" panose="020D0604000000000000" pitchFamily="50" charset="-127"/>
                <a:ea typeface="나눔고딕" panose="020D0604000000000000" pitchFamily="50" charset="-127"/>
              </a:rPr>
              <a:t>폰트 </a:t>
            </a:r>
            <a:r>
              <a:rPr lang="ko-KR" altLang="en-US" sz="900" dirty="0" err="1">
                <a:latin typeface="나눔고딕" panose="020D0604000000000000" pitchFamily="50" charset="-127"/>
                <a:ea typeface="나눔고딕" panose="020D0604000000000000" pitchFamily="50" charset="-127"/>
              </a:rPr>
              <a:t>폴더명</a:t>
            </a:r>
            <a:endParaRPr lang="ko-KR" altLang="en-US" sz="900" dirty="0">
              <a:latin typeface="나눔고딕" panose="020D0604000000000000" pitchFamily="50" charset="-127"/>
              <a:ea typeface="나눔고딕" panose="020D0604000000000000" pitchFamily="50" charset="-127"/>
            </a:endParaRP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usrFontFileName</a:t>
            </a:r>
            <a:r>
              <a:rPr lang="en-US" altLang="ko-KR" sz="900" dirty="0">
                <a:latin typeface="나눔고딕" panose="020D0604000000000000" pitchFamily="50" charset="-127"/>
                <a:ea typeface="나눔고딕" panose="020D0604000000000000" pitchFamily="50" charset="-127"/>
              </a:rPr>
              <a:t> = "";		// </a:t>
            </a:r>
            <a:r>
              <a:rPr lang="ko-KR" altLang="en-US" sz="900" dirty="0">
                <a:latin typeface="나눔고딕" panose="020D0604000000000000" pitchFamily="50" charset="-127"/>
                <a:ea typeface="나눔고딕" panose="020D0604000000000000" pitchFamily="50" charset="-127"/>
              </a:rPr>
              <a:t>폰트 파일명</a:t>
            </a:r>
            <a:r>
              <a:rPr lang="en-US" altLang="ko-KR" sz="900" dirty="0">
                <a:latin typeface="나눔고딕" panose="020D0604000000000000" pitchFamily="50" charset="-127"/>
                <a:ea typeface="나눔고딕" panose="020D0604000000000000" pitchFamily="50" charset="-127"/>
              </a:rPr>
              <a:t>(</a:t>
            </a:r>
            <a:r>
              <a:rPr lang="ko-KR" altLang="en-US" sz="900" dirty="0">
                <a:latin typeface="나눔고딕" panose="020D0604000000000000" pitchFamily="50" charset="-127"/>
                <a:ea typeface="나눔고딕" panose="020D0604000000000000" pitchFamily="50" charset="-127"/>
              </a:rPr>
              <a:t>공통</a:t>
            </a:r>
            <a:r>
              <a:rPr lang="en-US" altLang="ko-KR" sz="900" dirty="0">
                <a:latin typeface="나눔고딕" panose="020D0604000000000000" pitchFamily="50" charset="-127"/>
                <a:ea typeface="나눔고딕" panose="020D0604000000000000" pitchFamily="50" charset="-127"/>
              </a:rPr>
              <a:t>)</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 </a:t>
            </a:r>
            <a:r>
              <a:rPr lang="ko-KR" altLang="en-US" sz="900" dirty="0">
                <a:latin typeface="나눔고딕" panose="020D0604000000000000" pitchFamily="50" charset="-127"/>
                <a:ea typeface="나눔고딕" panose="020D0604000000000000" pitchFamily="50" charset="-127"/>
              </a:rPr>
              <a:t>디버그 모드</a:t>
            </a: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debugMode</a:t>
            </a:r>
            <a:r>
              <a:rPr lang="en-US" altLang="ko-KR" sz="900" dirty="0">
                <a:latin typeface="나눔고딕" panose="020D0604000000000000" pitchFamily="50" charset="-127"/>
                <a:ea typeface="나눔고딕" panose="020D0604000000000000" pitchFamily="50" charset="-127"/>
              </a:rPr>
              <a:t> = 0</a:t>
            </a:r>
            <a:r>
              <a:rPr lang="en-US" altLang="ko-KR" sz="900" dirty="0" smtClean="0">
                <a:latin typeface="나눔고딕" panose="020D0604000000000000" pitchFamily="50" charset="-127"/>
                <a:ea typeface="나눔고딕" panose="020D0604000000000000" pitchFamily="50" charset="-127"/>
              </a:rPr>
              <a:t>;</a:t>
            </a:r>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serverURL</a:t>
            </a:r>
            <a:r>
              <a:rPr lang="en-US" altLang="ko-KR" sz="900" dirty="0">
                <a:latin typeface="나눔고딕" panose="020D0604000000000000" pitchFamily="50" charset="-127"/>
                <a:ea typeface="나눔고딕" panose="020D0604000000000000" pitchFamily="50" charset="-127"/>
              </a:rPr>
              <a:t> = $_SERVER['REQUEST_SCHEME'] . "://";</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serverURL</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serverURL</a:t>
            </a:r>
            <a:r>
              <a:rPr lang="en-US" altLang="ko-KR" sz="900" dirty="0">
                <a:latin typeface="나눔고딕" panose="020D0604000000000000" pitchFamily="50" charset="-127"/>
                <a:ea typeface="나눔고딕" panose="020D0604000000000000" pitchFamily="50" charset="-127"/>
              </a:rPr>
              <a:t> . $_SERVER['SERVER_ADDR'] . ":" . $_SERVER['SERVER_PORT'];</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commonPath</a:t>
            </a:r>
            <a:r>
              <a:rPr lang="en-US" altLang="ko-KR" sz="900" dirty="0">
                <a:latin typeface="나눔고딕" panose="020D0604000000000000" pitchFamily="50" charset="-127"/>
                <a:ea typeface="나눔고딕" panose="020D0604000000000000" pitchFamily="50" charset="-127"/>
              </a:rPr>
              <a:t> = "common";</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commonCSS</a:t>
            </a:r>
            <a:r>
              <a:rPr lang="en-US" altLang="ko-KR" sz="900" dirty="0">
                <a:latin typeface="나눔고딕" panose="020D0604000000000000" pitchFamily="50" charset="-127"/>
                <a:ea typeface="나눔고딕" panose="020D0604000000000000" pitchFamily="50" charset="-127"/>
              </a:rPr>
              <a:t> = "service";</a:t>
            </a: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commonFont</a:t>
            </a:r>
            <a:r>
              <a:rPr lang="en-US" altLang="ko-KR" sz="900" dirty="0">
                <a:latin typeface="나눔고딕" panose="020D0604000000000000" pitchFamily="50" charset="-127"/>
                <a:ea typeface="나눔고딕" panose="020D0604000000000000" pitchFamily="50" charset="-127"/>
              </a:rPr>
              <a:t> = "font";</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fontIndex</a:t>
            </a:r>
            <a:r>
              <a:rPr lang="en-US" altLang="ko-KR" sz="900" dirty="0">
                <a:latin typeface="나눔고딕" panose="020D0604000000000000" pitchFamily="50" charset="-127"/>
                <a:ea typeface="나눔고딕" panose="020D0604000000000000" pitchFamily="50" charset="-127"/>
              </a:rPr>
              <a:t> = $this-&gt;</a:t>
            </a:r>
            <a:r>
              <a:rPr lang="en-US" altLang="ko-KR" sz="900" dirty="0" err="1">
                <a:latin typeface="나눔고딕" panose="020D0604000000000000" pitchFamily="50" charset="-127"/>
                <a:ea typeface="나눔고딕" panose="020D0604000000000000" pitchFamily="50" charset="-127"/>
              </a:rPr>
              <a:t>getFontFinder</a:t>
            </a:r>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selector_font</a:t>
            </a:r>
            <a:r>
              <a:rPr lang="en-US" altLang="ko-KR" sz="900" dirty="0">
                <a:latin typeface="나눔고딕" panose="020D0604000000000000" pitchFamily="50" charset="-127"/>
                <a:ea typeface="나눔고딕" panose="020D0604000000000000" pitchFamily="50" charset="-127"/>
              </a:rPr>
              <a:t> ) ;</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if ( $</a:t>
            </a:r>
            <a:r>
              <a:rPr lang="en-US" altLang="ko-KR" sz="900" dirty="0" err="1">
                <a:latin typeface="나눔고딕" panose="020D0604000000000000" pitchFamily="50" charset="-127"/>
                <a:ea typeface="나눔고딕" panose="020D0604000000000000" pitchFamily="50" charset="-127"/>
              </a:rPr>
              <a:t>fontIndex</a:t>
            </a:r>
            <a:r>
              <a:rPr lang="en-US" altLang="ko-KR" sz="900" dirty="0">
                <a:latin typeface="나눔고딕" panose="020D0604000000000000" pitchFamily="50" charset="-127"/>
                <a:ea typeface="나눔고딕" panose="020D0604000000000000" pitchFamily="50" charset="-127"/>
              </a:rPr>
              <a:t> != -1 ){</a:t>
            </a:r>
          </a:p>
          <a:p>
            <a:endParaRPr lang="en-US" altLang="ko-KR" sz="900" dirty="0">
              <a:latin typeface="나눔고딕" panose="020D0604000000000000" pitchFamily="50" charset="-127"/>
              <a:ea typeface="나눔고딕" panose="020D0604000000000000" pitchFamily="50" charset="-127"/>
            </a:endParaRPr>
          </a:p>
          <a:p>
            <a:r>
              <a:rPr lang="en-US" altLang="ko-KR" sz="900" dirty="0">
                <a:latin typeface="나눔고딕" panose="020D0604000000000000" pitchFamily="50" charset="-127"/>
                <a:ea typeface="나눔고딕" panose="020D0604000000000000" pitchFamily="50" charset="-127"/>
              </a:rPr>
              <a:t>			$</a:t>
            </a:r>
            <a:r>
              <a:rPr lang="en-US" altLang="ko-KR" sz="900" dirty="0" err="1">
                <a:latin typeface="나눔고딕" panose="020D0604000000000000" pitchFamily="50" charset="-127"/>
                <a:ea typeface="나눔고딕" panose="020D0604000000000000" pitchFamily="50" charset="-127"/>
              </a:rPr>
              <a:t>usrFontFolderName</a:t>
            </a:r>
            <a:r>
              <a:rPr lang="en-US" altLang="ko-KR" sz="900" dirty="0">
                <a:latin typeface="나눔고딕" panose="020D0604000000000000" pitchFamily="50" charset="-127"/>
                <a:ea typeface="나눔고딕" panose="020D0604000000000000" pitchFamily="50" charset="-127"/>
              </a:rPr>
              <a:t> = $this-&gt;</a:t>
            </a:r>
            <a:r>
              <a:rPr lang="en-US" altLang="ko-KR" sz="900" dirty="0" err="1">
                <a:latin typeface="나눔고딕" panose="020D0604000000000000" pitchFamily="50" charset="-127"/>
                <a:ea typeface="나눔고딕" panose="020D0604000000000000" pitchFamily="50" charset="-127"/>
              </a:rPr>
              <a:t>customFolderName</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fontIndex</a:t>
            </a:r>
            <a:r>
              <a:rPr lang="en-US" altLang="ko-KR" sz="900" dirty="0">
                <a:latin typeface="나눔고딕" panose="020D0604000000000000" pitchFamily="50" charset="-127"/>
                <a:ea typeface="나눔고딕" panose="020D0604000000000000" pitchFamily="50" charset="-127"/>
              </a:rPr>
              <a:t> ] ;	// </a:t>
            </a:r>
            <a:r>
              <a:rPr lang="ko-KR" altLang="en-US" sz="900" dirty="0">
                <a:latin typeface="나눔고딕" panose="020D0604000000000000" pitchFamily="50" charset="-127"/>
                <a:ea typeface="나눔고딕" panose="020D0604000000000000" pitchFamily="50" charset="-127"/>
              </a:rPr>
              <a:t>폰트 </a:t>
            </a:r>
            <a:r>
              <a:rPr lang="ko-KR" altLang="en-US" sz="900" dirty="0" err="1">
                <a:latin typeface="나눔고딕" panose="020D0604000000000000" pitchFamily="50" charset="-127"/>
                <a:ea typeface="나눔고딕" panose="020D0604000000000000" pitchFamily="50" charset="-127"/>
              </a:rPr>
              <a:t>폴더명</a:t>
            </a:r>
            <a:endParaRPr lang="ko-KR" altLang="en-US" sz="900" dirty="0">
              <a:latin typeface="나눔고딕" panose="020D0604000000000000" pitchFamily="50" charset="-127"/>
              <a:ea typeface="나눔고딕" panose="020D0604000000000000" pitchFamily="50" charset="-127"/>
            </a:endParaRPr>
          </a:p>
          <a:p>
            <a:r>
              <a:rPr lang="ko-KR" altLang="en-US" sz="900" dirty="0">
                <a:latin typeface="나눔고딕" panose="020D0604000000000000" pitchFamily="50" charset="-127"/>
                <a:ea typeface="나눔고딕" panose="020D0604000000000000" pitchFamily="50" charset="-127"/>
              </a:rPr>
              <a:t>			</a:t>
            </a:r>
            <a:r>
              <a:rPr lang="en-US" altLang="ko-KR" sz="900" dirty="0">
                <a:latin typeface="나눔고딕" panose="020D0604000000000000" pitchFamily="50" charset="-127"/>
                <a:ea typeface="나눔고딕" panose="020D0604000000000000" pitchFamily="50" charset="-127"/>
              </a:rPr>
              <a:t>$</a:t>
            </a:r>
            <a:r>
              <a:rPr lang="en-US" altLang="ko-KR" sz="900" dirty="0" err="1">
                <a:latin typeface="나눔고딕" panose="020D0604000000000000" pitchFamily="50" charset="-127"/>
                <a:ea typeface="나눔고딕" panose="020D0604000000000000" pitchFamily="50" charset="-127"/>
              </a:rPr>
              <a:t>usrFontFileName</a:t>
            </a:r>
            <a:r>
              <a:rPr lang="en-US" altLang="ko-KR" sz="900" dirty="0">
                <a:latin typeface="나눔고딕" panose="020D0604000000000000" pitchFamily="50" charset="-127"/>
                <a:ea typeface="나눔고딕" panose="020D0604000000000000" pitchFamily="50" charset="-127"/>
              </a:rPr>
              <a:t> = $this-&gt;</a:t>
            </a:r>
            <a:r>
              <a:rPr lang="en-US" altLang="ko-KR" sz="900" dirty="0" err="1">
                <a:latin typeface="나눔고딕" panose="020D0604000000000000" pitchFamily="50" charset="-127"/>
                <a:ea typeface="나눔고딕" panose="020D0604000000000000" pitchFamily="50" charset="-127"/>
              </a:rPr>
              <a:t>customFontName</a:t>
            </a:r>
            <a:r>
              <a:rPr lang="en-US" altLang="ko-KR" sz="900" dirty="0">
                <a:latin typeface="나눔고딕" panose="020D0604000000000000" pitchFamily="50" charset="-127"/>
                <a:ea typeface="나눔고딕" panose="020D0604000000000000" pitchFamily="50" charset="-127"/>
              </a:rPr>
              <a:t> [ $</a:t>
            </a:r>
            <a:r>
              <a:rPr lang="en-US" altLang="ko-KR" sz="900" dirty="0" err="1">
                <a:latin typeface="나눔고딕" panose="020D0604000000000000" pitchFamily="50" charset="-127"/>
                <a:ea typeface="나눔고딕" panose="020D0604000000000000" pitchFamily="50" charset="-127"/>
              </a:rPr>
              <a:t>fontIndex</a:t>
            </a:r>
            <a:r>
              <a:rPr lang="en-US" altLang="ko-KR" sz="900" dirty="0">
                <a:latin typeface="나눔고딕" panose="020D0604000000000000" pitchFamily="50" charset="-127"/>
                <a:ea typeface="나눔고딕" panose="020D0604000000000000" pitchFamily="50" charset="-127"/>
              </a:rPr>
              <a:t> ] ;	// </a:t>
            </a:r>
            <a:r>
              <a:rPr lang="ko-KR" altLang="en-US" sz="900" dirty="0">
                <a:latin typeface="나눔고딕" panose="020D0604000000000000" pitchFamily="50" charset="-127"/>
                <a:ea typeface="나눔고딕" panose="020D0604000000000000" pitchFamily="50" charset="-127"/>
              </a:rPr>
              <a:t>폰트 파일명</a:t>
            </a:r>
            <a:r>
              <a:rPr lang="en-US" altLang="ko-KR" sz="900" dirty="0">
                <a:latin typeface="나눔고딕" panose="020D0604000000000000" pitchFamily="50" charset="-127"/>
                <a:ea typeface="나눔고딕" panose="020D0604000000000000" pitchFamily="50" charset="-127"/>
              </a:rPr>
              <a:t>(</a:t>
            </a:r>
            <a:r>
              <a:rPr lang="ko-KR" altLang="en-US" sz="900" dirty="0">
                <a:latin typeface="나눔고딕" panose="020D0604000000000000" pitchFamily="50" charset="-127"/>
                <a:ea typeface="나눔고딕" panose="020D0604000000000000" pitchFamily="50" charset="-127"/>
              </a:rPr>
              <a:t>공통</a:t>
            </a:r>
            <a:r>
              <a:rPr lang="en-US" altLang="ko-KR" sz="900" dirty="0">
                <a:latin typeface="나눔고딕" panose="020D0604000000000000" pitchFamily="50" charset="-127"/>
                <a:ea typeface="나눔고딕" panose="020D0604000000000000" pitchFamily="50" charset="-127"/>
              </a:rPr>
              <a:t>)</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		</a:t>
            </a:r>
          </a:p>
          <a:p>
            <a:r>
              <a:rPr lang="en-US" altLang="ko-KR" sz="900" dirty="0">
                <a:latin typeface="나눔고딕" panose="020D0604000000000000" pitchFamily="50" charset="-127"/>
                <a:ea typeface="나눔고딕" panose="020D0604000000000000" pitchFamily="50" charset="-127"/>
              </a:rPr>
              <a:t>?&gt;</a:t>
            </a:r>
            <a:endParaRPr lang="en-US" altLang="ko-KR" sz="900" dirty="0" smtClean="0">
              <a:latin typeface="나눔고딕" panose="020D0604000000000000" pitchFamily="50" charset="-127"/>
              <a:ea typeface="나눔고딕" panose="020D0604000000000000" pitchFamily="50" charset="-127"/>
            </a:endParaRPr>
          </a:p>
        </p:txBody>
      </p:sp>
      <p:sp>
        <p:nvSpPr>
          <p:cNvPr id="18" name="CustomShape 5"/>
          <p:cNvSpPr/>
          <p:nvPr/>
        </p:nvSpPr>
        <p:spPr>
          <a:xfrm>
            <a:off x="212527" y="1514475"/>
            <a:ext cx="8774386"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ko-KR" altLang="en-US" sz="1100" b="1" dirty="0" smtClean="0">
                <a:latin typeface="나눔고딕" panose="020D0604000000000000" pitchFamily="50" charset="-127"/>
                <a:ea typeface="나눔고딕" panose="020D0604000000000000" pitchFamily="50" charset="-127"/>
              </a:rPr>
              <a:t>예</a:t>
            </a:r>
            <a:r>
              <a:rPr lang="en-US" altLang="ko-KR" sz="1100" b="1" dirty="0" smtClean="0">
                <a:latin typeface="나눔고딕" panose="020D0604000000000000" pitchFamily="50" charset="-127"/>
                <a:ea typeface="나눔고딕" panose="020D0604000000000000" pitchFamily="50" charset="-127"/>
              </a:rPr>
              <a:t>) </a:t>
            </a:r>
            <a:r>
              <a:rPr lang="en-US" altLang="ko-KR" sz="1100" b="1" dirty="0" err="1" smtClean="0">
                <a:latin typeface="나눔고딕" panose="020D0604000000000000" pitchFamily="50" charset="-127"/>
                <a:ea typeface="나눔고딕" panose="020D0604000000000000" pitchFamily="50" charset="-127"/>
              </a:rPr>
              <a:t>deliveryFont.php</a:t>
            </a:r>
            <a:endParaRPr lang="en-US" altLang="ko-KR" sz="1100" b="1"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4447861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sz="1600" b="1" spc="-151" dirty="0" smtClean="0">
                <a:solidFill>
                  <a:srgbClr val="1C314E"/>
                </a:solidFill>
                <a:latin typeface="나눔고딕"/>
                <a:ea typeface="나눔고딕"/>
              </a:rPr>
              <a:t>18. [</a:t>
            </a:r>
            <a:r>
              <a:rPr lang="ko-KR" altLang="en-US" sz="1600" b="1" spc="-151" dirty="0">
                <a:solidFill>
                  <a:srgbClr val="1C314E"/>
                </a:solidFill>
                <a:latin typeface="나눔고딕"/>
                <a:ea typeface="나눔고딕"/>
              </a:rPr>
              <a:t>수정 </a:t>
            </a:r>
            <a:r>
              <a:rPr lang="en-US" altLang="ko-KR" sz="1600" b="1" spc="-151" dirty="0">
                <a:solidFill>
                  <a:srgbClr val="1C314E"/>
                </a:solidFill>
                <a:latin typeface="나눔고딕"/>
                <a:ea typeface="나눔고딕"/>
              </a:rPr>
              <a:t>2</a:t>
            </a:r>
            <a:r>
              <a:rPr lang="ko-KR" altLang="en-US" sz="1600" b="1" spc="-151" dirty="0">
                <a:solidFill>
                  <a:srgbClr val="1C314E"/>
                </a:solidFill>
                <a:latin typeface="나눔고딕"/>
                <a:ea typeface="나눔고딕"/>
              </a:rPr>
              <a:t>차</a:t>
            </a:r>
            <a:r>
              <a:rPr lang="en-US" altLang="ko-KR" sz="1600" b="1" spc="-151" dirty="0" smtClean="0">
                <a:solidFill>
                  <a:srgbClr val="1C314E"/>
                </a:solidFill>
                <a:latin typeface="나눔고딕"/>
                <a:ea typeface="나눔고딕"/>
              </a:rPr>
              <a:t>] [</a:t>
            </a:r>
            <a:r>
              <a:rPr lang="ko-KR" altLang="en-US" sz="1600" b="1" spc="-151" dirty="0" smtClean="0">
                <a:solidFill>
                  <a:srgbClr val="1C314E"/>
                </a:solidFill>
                <a:latin typeface="나눔고딕"/>
                <a:ea typeface="나눔고딕"/>
              </a:rPr>
              <a:t>소스코드</a:t>
            </a:r>
            <a:r>
              <a:rPr lang="en-US" altLang="ko-KR" sz="1600" b="1" spc="-151" dirty="0">
                <a:solidFill>
                  <a:srgbClr val="1C314E"/>
                </a:solidFill>
                <a:latin typeface="나눔고딕"/>
                <a:ea typeface="나눔고딕"/>
              </a:rPr>
              <a:t>] PHP 7.3 – </a:t>
            </a:r>
            <a:r>
              <a:rPr lang="ko-KR" altLang="en-US" sz="1600" b="1" spc="-151" dirty="0">
                <a:solidFill>
                  <a:srgbClr val="1C314E"/>
                </a:solidFill>
                <a:latin typeface="나눔고딕"/>
                <a:ea typeface="나눔고딕"/>
              </a:rPr>
              <a:t>공통 </a:t>
            </a:r>
            <a:r>
              <a:rPr lang="en-US" altLang="ko-KR" sz="1600" b="1" spc="-151" dirty="0">
                <a:solidFill>
                  <a:srgbClr val="1C314E"/>
                </a:solidFill>
                <a:latin typeface="나눔고딕"/>
                <a:ea typeface="나눔고딕"/>
              </a:rPr>
              <a:t>CSS, </a:t>
            </a:r>
            <a:r>
              <a:rPr lang="ko-KR" altLang="en-US" sz="1600" b="1" spc="-151" dirty="0">
                <a:solidFill>
                  <a:srgbClr val="1C314E"/>
                </a:solidFill>
                <a:latin typeface="나눔고딕"/>
                <a:ea typeface="나눔고딕"/>
              </a:rPr>
              <a:t>자바스크립트 생성</a:t>
            </a:r>
            <a:r>
              <a:rPr lang="en-US" altLang="ko-KR" sz="1600" b="1" spc="-151" dirty="0">
                <a:solidFill>
                  <a:srgbClr val="1C314E"/>
                </a:solidFill>
                <a:latin typeface="나눔고딕"/>
                <a:ea typeface="나눔고딕"/>
              </a:rPr>
              <a:t>(</a:t>
            </a:r>
            <a:r>
              <a:rPr lang="ko-KR" altLang="en-US" sz="1600" b="1" spc="-151" dirty="0">
                <a:solidFill>
                  <a:srgbClr val="1C314E"/>
                </a:solidFill>
                <a:latin typeface="나눔고딕"/>
                <a:ea typeface="나눔고딕"/>
              </a:rPr>
              <a:t>배포</a:t>
            </a:r>
            <a:r>
              <a:rPr lang="en-US" altLang="ko-KR" sz="1600" b="1" spc="-151" dirty="0">
                <a:solidFill>
                  <a:srgbClr val="1C314E"/>
                </a:solidFill>
                <a:latin typeface="나눔고딕"/>
                <a:ea typeface="나눔고딕"/>
              </a:rPr>
              <a:t>)</a:t>
            </a:r>
            <a:r>
              <a:rPr lang="ko-KR" altLang="en-US" sz="1600" b="1" spc="-151" dirty="0" smtClean="0">
                <a:solidFill>
                  <a:srgbClr val="1C314E"/>
                </a:solidFill>
                <a:latin typeface="나눔고딕"/>
                <a:ea typeface="나눔고딕"/>
              </a:rPr>
              <a:t>도구 </a:t>
            </a:r>
            <a:r>
              <a:rPr lang="en-US" altLang="ko-KR" sz="1600" b="1" spc="-151" dirty="0" smtClean="0">
                <a:solidFill>
                  <a:srgbClr val="1C314E"/>
                </a:solidFill>
                <a:latin typeface="나눔고딕"/>
                <a:ea typeface="나눔고딕"/>
              </a:rPr>
              <a:t>/ </a:t>
            </a:r>
            <a:r>
              <a:rPr lang="ko-KR" altLang="en-US" sz="1600" b="1" spc="-151" dirty="0" smtClean="0">
                <a:solidFill>
                  <a:srgbClr val="1C314E"/>
                </a:solidFill>
                <a:latin typeface="나눔고딕"/>
                <a:ea typeface="나눔고딕"/>
              </a:rPr>
              <a:t>안내사항 </a:t>
            </a:r>
            <a:r>
              <a:rPr lang="en-US" altLang="ko-KR" sz="1600" b="1" spc="-151" dirty="0" smtClean="0">
                <a:solidFill>
                  <a:srgbClr val="1C314E"/>
                </a:solidFill>
                <a:latin typeface="나눔고딕"/>
                <a:ea typeface="나눔고딕"/>
              </a:rPr>
              <a:t>(2021-04-09)</a:t>
            </a:r>
            <a:endParaRPr lang="en-US" altLang="ko-KR" sz="1600"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72</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076325"/>
            <a:ext cx="8470080" cy="43815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컴퓨터가 이해하는 </a:t>
            </a:r>
            <a:r>
              <a:rPr lang="en-US" altLang="ko-KR" sz="1050" dirty="0" smtClean="0">
                <a:latin typeface="나눔고딕" panose="020D0604000000000000" pitchFamily="50" charset="-127"/>
                <a:ea typeface="나눔고딕" panose="020D0604000000000000" pitchFamily="50" charset="-127"/>
              </a:rPr>
              <a:t>“</a:t>
            </a:r>
            <a:r>
              <a:rPr lang="ko-KR" altLang="en-US" sz="1050" dirty="0" smtClean="0">
                <a:latin typeface="나눔고딕" panose="020D0604000000000000" pitchFamily="50" charset="-127"/>
                <a:ea typeface="나눔고딕" panose="020D0604000000000000" pitchFamily="50" charset="-127"/>
              </a:rPr>
              <a:t>저 차원</a:t>
            </a:r>
            <a:r>
              <a:rPr lang="ko-KR" altLang="en-US" sz="1050" dirty="0" smtClean="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흐름 </a:t>
            </a:r>
            <a:r>
              <a:rPr lang="en-US" altLang="ko-KR" sz="1050" dirty="0" smtClean="0">
                <a:latin typeface="나눔고딕" panose="020D0604000000000000" pitchFamily="50" charset="-127"/>
                <a:ea typeface="나눔고딕" panose="020D0604000000000000" pitchFamily="50" charset="-127"/>
              </a:rPr>
              <a:t>(Low Level Flow)”</a:t>
            </a:r>
            <a:r>
              <a:rPr lang="ko-KR" altLang="en-US" sz="1050" dirty="0" smtClean="0">
                <a:latin typeface="나눔고딕" panose="020D0604000000000000" pitchFamily="50" charset="-127"/>
                <a:ea typeface="나눔고딕" panose="020D0604000000000000" pitchFamily="50" charset="-127"/>
              </a:rPr>
              <a:t>이다</a:t>
            </a:r>
            <a:r>
              <a:rPr lang="en-US" altLang="ko-KR" sz="1050" dirty="0" smtClean="0">
                <a:latin typeface="나눔고딕" panose="020D0604000000000000" pitchFamily="50" charset="-127"/>
                <a:ea typeface="나눔고딕" panose="020D0604000000000000" pitchFamily="50" charset="-127"/>
              </a:rPr>
              <a:t>.</a:t>
            </a:r>
            <a:endParaRPr lang="en-US" altLang="ko-KR" sz="1050" dirty="0" smtClean="0">
              <a:latin typeface="나눔고딕" panose="020D0604000000000000" pitchFamily="50" charset="-127"/>
              <a:ea typeface="나눔고딕" panose="020D0604000000000000" pitchFamily="50" charset="-127"/>
            </a:endParaRPr>
          </a:p>
        </p:txBody>
      </p:sp>
      <p:sp>
        <p:nvSpPr>
          <p:cNvPr id="18" name="CustomShape 5"/>
          <p:cNvSpPr/>
          <p:nvPr/>
        </p:nvSpPr>
        <p:spPr>
          <a:xfrm>
            <a:off x="212527" y="1514475"/>
            <a:ext cx="8774386"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err="1">
                <a:latin typeface="나눔고딕" panose="020D0604000000000000" pitchFamily="50" charset="-127"/>
                <a:ea typeface="나눔고딕" panose="020D0604000000000000" pitchFamily="50" charset="-127"/>
              </a:rPr>
              <a:t>index.php</a:t>
            </a:r>
            <a:r>
              <a:rPr lang="en-US" altLang="ko-KR" sz="1100" b="1" dirty="0">
                <a:latin typeface="나눔고딕" panose="020D0604000000000000" pitchFamily="50" charset="-127"/>
                <a:ea typeface="나눔고딕" panose="020D0604000000000000" pitchFamily="50" charset="-127"/>
              </a:rPr>
              <a:t> ~ </a:t>
            </a:r>
            <a:r>
              <a:rPr lang="en-US" altLang="ko-KR" sz="1100" b="1" dirty="0" err="1">
                <a:latin typeface="나눔고딕" panose="020D0604000000000000" pitchFamily="50" charset="-127"/>
                <a:ea typeface="나눔고딕" panose="020D0604000000000000" pitchFamily="50" charset="-127"/>
              </a:rPr>
              <a:t>deliveryFont.php</a:t>
            </a:r>
            <a:r>
              <a:rPr lang="en-US" altLang="ko-KR" sz="1100" b="1" dirty="0">
                <a:latin typeface="나눔고딕" panose="020D0604000000000000" pitchFamily="50" charset="-127"/>
                <a:ea typeface="나눔고딕" panose="020D0604000000000000" pitchFamily="50" charset="-127"/>
              </a:rPr>
              <a:t> </a:t>
            </a:r>
            <a:r>
              <a:rPr lang="en-US" altLang="ko-KR" sz="1100" b="1" dirty="0" smtClean="0">
                <a:latin typeface="나눔고딕" panose="020D0604000000000000" pitchFamily="50" charset="-127"/>
                <a:ea typeface="나눔고딕" panose="020D0604000000000000" pitchFamily="50" charset="-127"/>
              </a:rPr>
              <a:t>(</a:t>
            </a:r>
            <a:r>
              <a:rPr lang="ko-KR" altLang="en-US" sz="1100" b="1" dirty="0" smtClean="0">
                <a:latin typeface="나눔고딕" panose="020D0604000000000000" pitchFamily="50" charset="-127"/>
                <a:ea typeface="나눔고딕" panose="020D0604000000000000" pitchFamily="50" charset="-127"/>
              </a:rPr>
              <a:t>흐름</a:t>
            </a:r>
            <a:r>
              <a:rPr lang="en-US" altLang="ko-KR" sz="1100" b="1" dirty="0" smtClean="0">
                <a:latin typeface="나눔고딕" panose="020D0604000000000000" pitchFamily="50" charset="-127"/>
                <a:ea typeface="나눔고딕" panose="020D0604000000000000" pitchFamily="50" charset="-127"/>
              </a:rPr>
              <a:t>: </a:t>
            </a:r>
            <a:r>
              <a:rPr lang="ko-KR" altLang="en-US" sz="1100" b="1" dirty="0" smtClean="0">
                <a:latin typeface="나눔고딕" panose="020D0604000000000000" pitchFamily="50" charset="-127"/>
                <a:ea typeface="나눔고딕" panose="020D0604000000000000" pitchFamily="50" charset="-127"/>
              </a:rPr>
              <a:t>컴퓨터가 이해하는 저 차원 흐름</a:t>
            </a:r>
            <a:r>
              <a:rPr lang="en-US" altLang="ko-KR" sz="1100" b="1" dirty="0" smtClean="0">
                <a:latin typeface="나눔고딕" panose="020D0604000000000000" pitchFamily="50" charset="-127"/>
                <a:ea typeface="나눔고딕" panose="020D0604000000000000" pitchFamily="50" charset="-127"/>
              </a:rPr>
              <a:t>)</a:t>
            </a:r>
            <a:endParaRPr lang="en-US" altLang="ko-KR" sz="1100" b="1" dirty="0">
              <a:latin typeface="나눔고딕" panose="020D0604000000000000" pitchFamily="50" charset="-127"/>
              <a:ea typeface="나눔고딕" panose="020D0604000000000000" pitchFamily="50" charset="-127"/>
            </a:endParaRPr>
          </a:p>
        </p:txBody>
      </p:sp>
      <p:sp>
        <p:nvSpPr>
          <p:cNvPr id="11" name="직사각형 10"/>
          <p:cNvSpPr/>
          <p:nvPr/>
        </p:nvSpPr>
        <p:spPr>
          <a:xfrm>
            <a:off x="1769945" y="3068595"/>
            <a:ext cx="2004825" cy="3619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100" b="1" dirty="0" smtClean="0">
                <a:latin typeface="나눔고딕" panose="020D0604000000000000" pitchFamily="50" charset="-127"/>
                <a:ea typeface="나눔고딕" panose="020D0604000000000000" pitchFamily="50" charset="-127"/>
              </a:rPr>
              <a:t>Font</a:t>
            </a:r>
            <a:r>
              <a:rPr lang="ko-KR" altLang="en-US" sz="1100" b="1" dirty="0" smtClean="0">
                <a:latin typeface="나눔고딕" panose="020D0604000000000000" pitchFamily="50" charset="-127"/>
                <a:ea typeface="나눔고딕" panose="020D0604000000000000" pitchFamily="50" charset="-127"/>
              </a:rPr>
              <a:t>명을 받아온다</a:t>
            </a:r>
            <a:r>
              <a:rPr lang="en-US" altLang="ko-KR" sz="1100" b="1" dirty="0" smtClean="0">
                <a:latin typeface="나눔고딕" panose="020D0604000000000000" pitchFamily="50" charset="-127"/>
                <a:ea typeface="나눔고딕" panose="020D0604000000000000" pitchFamily="50" charset="-127"/>
              </a:rPr>
              <a:t>.</a:t>
            </a:r>
            <a:endParaRPr lang="ko-KR" altLang="en-US" sz="1100" b="1" dirty="0">
              <a:latin typeface="나눔고딕" panose="020D0604000000000000" pitchFamily="50" charset="-127"/>
              <a:ea typeface="나눔고딕" panose="020D0604000000000000" pitchFamily="50" charset="-127"/>
            </a:endParaRPr>
          </a:p>
        </p:txBody>
      </p:sp>
      <p:sp>
        <p:nvSpPr>
          <p:cNvPr id="12" name="직사각형 11"/>
          <p:cNvSpPr/>
          <p:nvPr/>
        </p:nvSpPr>
        <p:spPr>
          <a:xfrm>
            <a:off x="4300228" y="3216232"/>
            <a:ext cx="2270130" cy="3619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100" b="1" dirty="0" err="1" smtClean="0">
                <a:latin typeface="나눔고딕" panose="020D0604000000000000" pitchFamily="50" charset="-127"/>
                <a:ea typeface="나눔고딕" panose="020D0604000000000000" pitchFamily="50" charset="-127"/>
              </a:rPr>
              <a:t>deliveryFont.php</a:t>
            </a:r>
            <a:endParaRPr lang="ko-KR" altLang="en-US" sz="1100" b="1" dirty="0">
              <a:latin typeface="나눔고딕" panose="020D0604000000000000" pitchFamily="50" charset="-127"/>
              <a:ea typeface="나눔고딕" panose="020D0604000000000000" pitchFamily="50" charset="-127"/>
            </a:endParaRPr>
          </a:p>
        </p:txBody>
      </p:sp>
      <p:sp>
        <p:nvSpPr>
          <p:cNvPr id="13" name="직사각형 12"/>
          <p:cNvSpPr/>
          <p:nvPr/>
        </p:nvSpPr>
        <p:spPr>
          <a:xfrm>
            <a:off x="1766576" y="3982995"/>
            <a:ext cx="2004825" cy="3619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100" b="1" dirty="0" err="1" smtClean="0">
                <a:latin typeface="나눔고딕" panose="020D0604000000000000" pitchFamily="50" charset="-127"/>
                <a:ea typeface="나눔고딕" panose="020D0604000000000000" pitchFamily="50" charset="-127"/>
              </a:rPr>
              <a:t>DeliveryFont</a:t>
            </a:r>
            <a:r>
              <a:rPr lang="en-US" altLang="ko-KR" sz="1100" b="1" dirty="0" smtClean="0">
                <a:latin typeface="나눔고딕" panose="020D0604000000000000" pitchFamily="50" charset="-127"/>
                <a:ea typeface="나눔고딕" panose="020D0604000000000000" pitchFamily="50" charset="-127"/>
              </a:rPr>
              <a:t> </a:t>
            </a:r>
            <a:r>
              <a:rPr lang="ko-KR" altLang="en-US" sz="1100" b="1" dirty="0" smtClean="0">
                <a:latin typeface="나눔고딕" panose="020D0604000000000000" pitchFamily="50" charset="-127"/>
                <a:ea typeface="나눔고딕" panose="020D0604000000000000" pitchFamily="50" charset="-127"/>
              </a:rPr>
              <a:t>객체</a:t>
            </a:r>
            <a:r>
              <a:rPr lang="en-US" altLang="ko-KR" sz="1100" b="1" dirty="0" smtClean="0">
                <a:latin typeface="나눔고딕" panose="020D0604000000000000" pitchFamily="50" charset="-127"/>
                <a:ea typeface="나눔고딕" panose="020D0604000000000000" pitchFamily="50" charset="-127"/>
              </a:rPr>
              <a:t>(Font)</a:t>
            </a:r>
            <a:endParaRPr lang="ko-KR" altLang="en-US" sz="1100" b="1" dirty="0">
              <a:latin typeface="나눔고딕" panose="020D0604000000000000" pitchFamily="50" charset="-127"/>
              <a:ea typeface="나눔고딕" panose="020D0604000000000000" pitchFamily="50" charset="-127"/>
            </a:endParaRPr>
          </a:p>
        </p:txBody>
      </p:sp>
      <p:cxnSp>
        <p:nvCxnSpPr>
          <p:cNvPr id="9" name="꺾인 연결선 8"/>
          <p:cNvCxnSpPr>
            <a:stCxn id="11" idx="3"/>
            <a:endCxn id="12" idx="0"/>
          </p:cNvCxnSpPr>
          <p:nvPr/>
        </p:nvCxnSpPr>
        <p:spPr>
          <a:xfrm flipV="1">
            <a:off x="3774770" y="3216232"/>
            <a:ext cx="1660523" cy="33338"/>
          </a:xfrm>
          <a:prstGeom prst="bentConnector4">
            <a:avLst>
              <a:gd name="adj1" fmla="val 15822"/>
              <a:gd name="adj2" fmla="val 1228553"/>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19" name="직사각형 18"/>
          <p:cNvSpPr/>
          <p:nvPr/>
        </p:nvSpPr>
        <p:spPr>
          <a:xfrm>
            <a:off x="4300228" y="3916320"/>
            <a:ext cx="2270130" cy="3619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100" b="1" dirty="0" smtClean="0">
                <a:latin typeface="나눔고딕" panose="020D0604000000000000" pitchFamily="50" charset="-127"/>
                <a:ea typeface="나눔고딕" panose="020D0604000000000000" pitchFamily="50" charset="-127"/>
              </a:rPr>
              <a:t>Set</a:t>
            </a:r>
            <a:r>
              <a:rPr lang="ko-KR" altLang="en-US" sz="1100" b="1" dirty="0" smtClean="0">
                <a:latin typeface="나눔고딕" panose="020D0604000000000000" pitchFamily="50" charset="-127"/>
                <a:ea typeface="나눔고딕" panose="020D0604000000000000" pitchFamily="50" charset="-127"/>
              </a:rPr>
              <a:t>환경설정</a:t>
            </a:r>
            <a:r>
              <a:rPr lang="en-US" altLang="ko-KR" sz="1100" b="1" dirty="0" smtClean="0">
                <a:latin typeface="나눔고딕" panose="020D0604000000000000" pitchFamily="50" charset="-127"/>
                <a:ea typeface="나눔고딕" panose="020D0604000000000000" pitchFamily="50" charset="-127"/>
              </a:rPr>
              <a:t>(</a:t>
            </a:r>
            <a:r>
              <a:rPr lang="ko-KR" altLang="en-US" sz="1100" b="1" dirty="0" smtClean="0">
                <a:latin typeface="나눔고딕" panose="020D0604000000000000" pitchFamily="50" charset="-127"/>
                <a:ea typeface="나눔고딕" panose="020D0604000000000000" pitchFamily="50" charset="-127"/>
              </a:rPr>
              <a:t>폴더</a:t>
            </a:r>
            <a:r>
              <a:rPr lang="en-US" altLang="ko-KR" sz="1100" b="1" dirty="0">
                <a:latin typeface="나눔고딕" panose="020D0604000000000000" pitchFamily="50" charset="-127"/>
                <a:ea typeface="나눔고딕" panose="020D0604000000000000" pitchFamily="50" charset="-127"/>
              </a:rPr>
              <a:t> </a:t>
            </a:r>
            <a:r>
              <a:rPr lang="ko-KR" altLang="en-US" sz="1100" b="1" dirty="0" smtClean="0">
                <a:latin typeface="나눔고딕" panose="020D0604000000000000" pitchFamily="50" charset="-127"/>
                <a:ea typeface="나눔고딕" panose="020D0604000000000000" pitchFamily="50" charset="-127"/>
              </a:rPr>
              <a:t>등</a:t>
            </a:r>
            <a:r>
              <a:rPr lang="en-US" altLang="ko-KR" sz="1100" b="1" dirty="0" smtClean="0">
                <a:latin typeface="나눔고딕" panose="020D0604000000000000" pitchFamily="50" charset="-127"/>
                <a:ea typeface="나눔고딕" panose="020D0604000000000000" pitchFamily="50" charset="-127"/>
              </a:rPr>
              <a:t>)</a:t>
            </a:r>
            <a:endParaRPr lang="ko-KR" altLang="en-US" sz="1100" b="1" dirty="0">
              <a:latin typeface="나눔고딕" panose="020D0604000000000000" pitchFamily="50" charset="-127"/>
              <a:ea typeface="나눔고딕" panose="020D0604000000000000" pitchFamily="50" charset="-127"/>
            </a:endParaRPr>
          </a:p>
        </p:txBody>
      </p:sp>
      <p:sp>
        <p:nvSpPr>
          <p:cNvPr id="20" name="직사각형 19"/>
          <p:cNvSpPr/>
          <p:nvPr/>
        </p:nvSpPr>
        <p:spPr>
          <a:xfrm>
            <a:off x="4300228" y="4697364"/>
            <a:ext cx="2270130" cy="3619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100" b="1" dirty="0" err="1" smtClean="0">
                <a:latin typeface="나눔고딕" panose="020D0604000000000000" pitchFamily="50" charset="-127"/>
                <a:ea typeface="나눔고딕" panose="020D0604000000000000" pitchFamily="50" charset="-127"/>
              </a:rPr>
              <a:t>getFont</a:t>
            </a:r>
            <a:r>
              <a:rPr lang="en-US" altLang="ko-KR" sz="1100" b="1" dirty="0" smtClean="0">
                <a:latin typeface="나눔고딕" panose="020D0604000000000000" pitchFamily="50" charset="-127"/>
                <a:ea typeface="나눔고딕" panose="020D0604000000000000" pitchFamily="50" charset="-127"/>
              </a:rPr>
              <a:t>( )</a:t>
            </a:r>
            <a:endParaRPr lang="ko-KR" altLang="en-US" sz="1100" b="1" dirty="0">
              <a:latin typeface="나눔고딕" panose="020D0604000000000000" pitchFamily="50" charset="-127"/>
              <a:ea typeface="나눔고딕" panose="020D0604000000000000" pitchFamily="50" charset="-127"/>
            </a:endParaRPr>
          </a:p>
        </p:txBody>
      </p:sp>
      <p:sp>
        <p:nvSpPr>
          <p:cNvPr id="21" name="직사각형 20"/>
          <p:cNvSpPr/>
          <p:nvPr/>
        </p:nvSpPr>
        <p:spPr>
          <a:xfrm>
            <a:off x="5278244" y="5432339"/>
            <a:ext cx="2270130" cy="3619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100" b="1" dirty="0" err="1" smtClean="0">
                <a:latin typeface="나눔고딕" panose="020D0604000000000000" pitchFamily="50" charset="-127"/>
                <a:ea typeface="나눔고딕" panose="020D0604000000000000" pitchFamily="50" charset="-127"/>
              </a:rPr>
              <a:t>getFontDirectory</a:t>
            </a:r>
            <a:r>
              <a:rPr lang="en-US" altLang="ko-KR" sz="1100" b="1" dirty="0" smtClean="0">
                <a:latin typeface="나눔고딕" panose="020D0604000000000000" pitchFamily="50" charset="-127"/>
                <a:ea typeface="나눔고딕" panose="020D0604000000000000" pitchFamily="50" charset="-127"/>
              </a:rPr>
              <a:t>( )</a:t>
            </a:r>
            <a:endParaRPr lang="ko-KR" altLang="en-US" sz="1100" b="1" dirty="0">
              <a:latin typeface="나눔고딕" panose="020D0604000000000000" pitchFamily="50" charset="-127"/>
              <a:ea typeface="나눔고딕" panose="020D0604000000000000" pitchFamily="50" charset="-127"/>
            </a:endParaRPr>
          </a:p>
        </p:txBody>
      </p:sp>
      <p:cxnSp>
        <p:nvCxnSpPr>
          <p:cNvPr id="25" name="꺾인 연결선 24"/>
          <p:cNvCxnSpPr>
            <a:stCxn id="13" idx="2"/>
            <a:endCxn id="20" idx="1"/>
          </p:cNvCxnSpPr>
          <p:nvPr/>
        </p:nvCxnSpPr>
        <p:spPr>
          <a:xfrm rot="16200000" flipH="1">
            <a:off x="3267911" y="3846022"/>
            <a:ext cx="533394" cy="1531239"/>
          </a:xfrm>
          <a:prstGeom prst="bentConnector2">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8" name="꺾인 연결선 27"/>
          <p:cNvCxnSpPr>
            <a:stCxn id="20" idx="2"/>
            <a:endCxn id="21" idx="1"/>
          </p:cNvCxnSpPr>
          <p:nvPr/>
        </p:nvCxnSpPr>
        <p:spPr>
          <a:xfrm rot="5400000">
            <a:off x="5079769" y="5257790"/>
            <a:ext cx="554000" cy="157049"/>
          </a:xfrm>
          <a:prstGeom prst="bentConnector4">
            <a:avLst>
              <a:gd name="adj1" fmla="val 33666"/>
              <a:gd name="adj2" fmla="val 245560"/>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341321" y="2239920"/>
            <a:ext cx="428625" cy="369332"/>
          </a:xfrm>
          <a:prstGeom prst="rect">
            <a:avLst/>
          </a:prstGeom>
          <a:noFill/>
        </p:spPr>
        <p:txBody>
          <a:bodyPr wrap="square" rtlCol="0">
            <a:spAutoFit/>
          </a:bodyPr>
          <a:lstStyle/>
          <a:p>
            <a:r>
              <a:rPr lang="en-US" altLang="ko-KR" dirty="0" smtClean="0">
                <a:latin typeface="나눔고딕" panose="020D0604000000000000" pitchFamily="50" charset="-127"/>
                <a:ea typeface="나눔고딕" panose="020D0604000000000000" pitchFamily="50" charset="-127"/>
              </a:rPr>
              <a:t>1</a:t>
            </a:r>
            <a:endParaRPr lang="ko-KR" altLang="en-US" dirty="0">
              <a:latin typeface="나눔고딕" panose="020D0604000000000000" pitchFamily="50" charset="-127"/>
              <a:ea typeface="나눔고딕" panose="020D0604000000000000" pitchFamily="50" charset="-127"/>
            </a:endParaRPr>
          </a:p>
        </p:txBody>
      </p:sp>
      <p:sp>
        <p:nvSpPr>
          <p:cNvPr id="35" name="TextBox 34"/>
          <p:cNvSpPr txBox="1"/>
          <p:nvPr/>
        </p:nvSpPr>
        <p:spPr>
          <a:xfrm>
            <a:off x="1341321" y="3061213"/>
            <a:ext cx="428625" cy="369332"/>
          </a:xfrm>
          <a:prstGeom prst="rect">
            <a:avLst/>
          </a:prstGeom>
          <a:noFill/>
        </p:spPr>
        <p:txBody>
          <a:bodyPr wrap="square" rtlCol="0">
            <a:spAutoFit/>
          </a:bodyPr>
          <a:lstStyle/>
          <a:p>
            <a:r>
              <a:rPr lang="en-US" altLang="ko-KR" dirty="0" smtClean="0">
                <a:latin typeface="나눔고딕" panose="020D0604000000000000" pitchFamily="50" charset="-127"/>
                <a:ea typeface="나눔고딕" panose="020D0604000000000000" pitchFamily="50" charset="-127"/>
              </a:rPr>
              <a:t>2</a:t>
            </a:r>
            <a:endParaRPr lang="ko-KR" altLang="en-US" dirty="0">
              <a:latin typeface="나눔고딕" panose="020D0604000000000000" pitchFamily="50" charset="-127"/>
              <a:ea typeface="나눔고딕" panose="020D0604000000000000" pitchFamily="50" charset="-127"/>
            </a:endParaRPr>
          </a:p>
        </p:txBody>
      </p:sp>
      <p:sp>
        <p:nvSpPr>
          <p:cNvPr id="37" name="TextBox 36"/>
          <p:cNvSpPr txBox="1"/>
          <p:nvPr/>
        </p:nvSpPr>
        <p:spPr>
          <a:xfrm>
            <a:off x="4085916" y="2430420"/>
            <a:ext cx="428625" cy="369332"/>
          </a:xfrm>
          <a:prstGeom prst="rect">
            <a:avLst/>
          </a:prstGeom>
          <a:noFill/>
        </p:spPr>
        <p:txBody>
          <a:bodyPr wrap="square" rtlCol="0">
            <a:spAutoFit/>
          </a:bodyPr>
          <a:lstStyle/>
          <a:p>
            <a:r>
              <a:rPr lang="en-US" altLang="ko-KR" dirty="0" smtClean="0">
                <a:latin typeface="나눔고딕" panose="020D0604000000000000" pitchFamily="50" charset="-127"/>
                <a:ea typeface="나눔고딕" panose="020D0604000000000000" pitchFamily="50" charset="-127"/>
              </a:rPr>
              <a:t>3</a:t>
            </a:r>
            <a:endParaRPr lang="ko-KR" altLang="en-US" dirty="0">
              <a:latin typeface="나눔고딕" panose="020D0604000000000000" pitchFamily="50" charset="-127"/>
              <a:ea typeface="나눔고딕" panose="020D0604000000000000" pitchFamily="50" charset="-127"/>
            </a:endParaRPr>
          </a:p>
        </p:txBody>
      </p:sp>
      <p:cxnSp>
        <p:nvCxnSpPr>
          <p:cNvPr id="40" name="꺾인 연결선 39"/>
          <p:cNvCxnSpPr>
            <a:stCxn id="12" idx="1"/>
            <a:endCxn id="11" idx="2"/>
          </p:cNvCxnSpPr>
          <p:nvPr/>
        </p:nvCxnSpPr>
        <p:spPr>
          <a:xfrm rot="10800000" flipV="1">
            <a:off x="2772358" y="3397207"/>
            <a:ext cx="1527870" cy="33338"/>
          </a:xfrm>
          <a:prstGeom prst="bentConnector4">
            <a:avLst>
              <a:gd name="adj1" fmla="val 17196"/>
              <a:gd name="adj2" fmla="val 1228553"/>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4" name="꺾인 연결선 43"/>
          <p:cNvCxnSpPr>
            <a:stCxn id="11" idx="2"/>
            <a:endCxn id="13" idx="1"/>
          </p:cNvCxnSpPr>
          <p:nvPr/>
        </p:nvCxnSpPr>
        <p:spPr>
          <a:xfrm rot="5400000">
            <a:off x="1902755" y="3294366"/>
            <a:ext cx="733425" cy="1005782"/>
          </a:xfrm>
          <a:prstGeom prst="bentConnector4">
            <a:avLst>
              <a:gd name="adj1" fmla="val 37662"/>
              <a:gd name="adj2" fmla="val 122729"/>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52" name="꺾인 연결선 51"/>
          <p:cNvCxnSpPr>
            <a:stCxn id="13" idx="3"/>
            <a:endCxn id="12" idx="0"/>
          </p:cNvCxnSpPr>
          <p:nvPr/>
        </p:nvCxnSpPr>
        <p:spPr>
          <a:xfrm flipV="1">
            <a:off x="3771401" y="3216232"/>
            <a:ext cx="1663892" cy="947738"/>
          </a:xfrm>
          <a:prstGeom prst="bentConnector4">
            <a:avLst>
              <a:gd name="adj1" fmla="val 15891"/>
              <a:gd name="adj2" fmla="val 192463"/>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62" name="꺾인 연결선 61"/>
          <p:cNvCxnSpPr>
            <a:stCxn id="12" idx="3"/>
            <a:endCxn id="19" idx="3"/>
          </p:cNvCxnSpPr>
          <p:nvPr/>
        </p:nvCxnSpPr>
        <p:spPr>
          <a:xfrm>
            <a:off x="6570358" y="3397207"/>
            <a:ext cx="12700" cy="700088"/>
          </a:xfrm>
          <a:prstGeom prst="bentConnector3">
            <a:avLst>
              <a:gd name="adj1" fmla="val 1800000"/>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840842" y="3612591"/>
            <a:ext cx="428625" cy="369332"/>
          </a:xfrm>
          <a:prstGeom prst="rect">
            <a:avLst/>
          </a:prstGeom>
          <a:noFill/>
        </p:spPr>
        <p:txBody>
          <a:bodyPr wrap="square" rtlCol="0">
            <a:spAutoFit/>
          </a:bodyPr>
          <a:lstStyle/>
          <a:p>
            <a:r>
              <a:rPr lang="en-US" altLang="ko-KR" dirty="0" smtClean="0">
                <a:latin typeface="나눔고딕" panose="020D0604000000000000" pitchFamily="50" charset="-127"/>
                <a:ea typeface="나눔고딕" panose="020D0604000000000000" pitchFamily="50" charset="-127"/>
              </a:rPr>
              <a:t>4</a:t>
            </a:r>
            <a:endParaRPr lang="ko-KR" altLang="en-US" dirty="0">
              <a:latin typeface="나눔고딕" panose="020D0604000000000000" pitchFamily="50" charset="-127"/>
              <a:ea typeface="나눔고딕" panose="020D0604000000000000" pitchFamily="50" charset="-127"/>
            </a:endParaRPr>
          </a:p>
        </p:txBody>
      </p:sp>
      <p:sp>
        <p:nvSpPr>
          <p:cNvPr id="75" name="TextBox 74"/>
          <p:cNvSpPr txBox="1"/>
          <p:nvPr/>
        </p:nvSpPr>
        <p:spPr>
          <a:xfrm>
            <a:off x="6141733" y="3578182"/>
            <a:ext cx="428625" cy="369332"/>
          </a:xfrm>
          <a:prstGeom prst="rect">
            <a:avLst/>
          </a:prstGeom>
          <a:noFill/>
        </p:spPr>
        <p:txBody>
          <a:bodyPr wrap="square" rtlCol="0">
            <a:spAutoFit/>
          </a:bodyPr>
          <a:lstStyle/>
          <a:p>
            <a:r>
              <a:rPr lang="en-US" altLang="ko-KR" dirty="0" smtClean="0">
                <a:latin typeface="나눔고딕" panose="020D0604000000000000" pitchFamily="50" charset="-127"/>
                <a:ea typeface="나눔고딕" panose="020D0604000000000000" pitchFamily="50" charset="-127"/>
              </a:rPr>
              <a:t>5</a:t>
            </a:r>
            <a:endParaRPr lang="ko-KR" altLang="en-US" dirty="0">
              <a:latin typeface="나눔고딕" panose="020D0604000000000000" pitchFamily="50" charset="-127"/>
              <a:ea typeface="나눔고딕" panose="020D0604000000000000" pitchFamily="50" charset="-127"/>
            </a:endParaRPr>
          </a:p>
        </p:txBody>
      </p:sp>
      <p:sp>
        <p:nvSpPr>
          <p:cNvPr id="76" name="TextBox 75"/>
          <p:cNvSpPr txBox="1"/>
          <p:nvPr/>
        </p:nvSpPr>
        <p:spPr>
          <a:xfrm>
            <a:off x="2269467" y="3690101"/>
            <a:ext cx="428625" cy="369332"/>
          </a:xfrm>
          <a:prstGeom prst="rect">
            <a:avLst/>
          </a:prstGeom>
          <a:noFill/>
        </p:spPr>
        <p:txBody>
          <a:bodyPr wrap="square" rtlCol="0">
            <a:spAutoFit/>
          </a:bodyPr>
          <a:lstStyle/>
          <a:p>
            <a:r>
              <a:rPr lang="en-US" altLang="ko-KR" dirty="0" smtClean="0">
                <a:latin typeface="나눔고딕" panose="020D0604000000000000" pitchFamily="50" charset="-127"/>
                <a:ea typeface="나눔고딕" panose="020D0604000000000000" pitchFamily="50" charset="-127"/>
              </a:rPr>
              <a:t>6</a:t>
            </a:r>
            <a:endParaRPr lang="ko-KR" altLang="en-US" dirty="0">
              <a:latin typeface="나눔고딕" panose="020D0604000000000000" pitchFamily="50" charset="-127"/>
              <a:ea typeface="나눔고딕" panose="020D0604000000000000" pitchFamily="50" charset="-127"/>
            </a:endParaRPr>
          </a:p>
        </p:txBody>
      </p:sp>
      <p:sp>
        <p:nvSpPr>
          <p:cNvPr id="77" name="TextBox 76"/>
          <p:cNvSpPr txBox="1"/>
          <p:nvPr/>
        </p:nvSpPr>
        <p:spPr>
          <a:xfrm>
            <a:off x="4514541" y="4349707"/>
            <a:ext cx="428625" cy="369332"/>
          </a:xfrm>
          <a:prstGeom prst="rect">
            <a:avLst/>
          </a:prstGeom>
          <a:noFill/>
        </p:spPr>
        <p:txBody>
          <a:bodyPr wrap="square" rtlCol="0">
            <a:spAutoFit/>
          </a:bodyPr>
          <a:lstStyle/>
          <a:p>
            <a:r>
              <a:rPr lang="en-US" altLang="ko-KR" dirty="0" smtClean="0">
                <a:latin typeface="나눔고딕" panose="020D0604000000000000" pitchFamily="50" charset="-127"/>
                <a:ea typeface="나눔고딕" panose="020D0604000000000000" pitchFamily="50" charset="-127"/>
              </a:rPr>
              <a:t>7</a:t>
            </a:r>
            <a:endParaRPr lang="ko-KR" altLang="en-US" dirty="0">
              <a:latin typeface="나눔고딕" panose="020D0604000000000000" pitchFamily="50" charset="-127"/>
              <a:ea typeface="나눔고딕" panose="020D0604000000000000" pitchFamily="50" charset="-127"/>
            </a:endParaRPr>
          </a:p>
        </p:txBody>
      </p:sp>
      <p:sp>
        <p:nvSpPr>
          <p:cNvPr id="78" name="TextBox 77"/>
          <p:cNvSpPr txBox="1"/>
          <p:nvPr/>
        </p:nvSpPr>
        <p:spPr>
          <a:xfrm>
            <a:off x="5984684" y="5080985"/>
            <a:ext cx="428625" cy="369332"/>
          </a:xfrm>
          <a:prstGeom prst="rect">
            <a:avLst/>
          </a:prstGeom>
          <a:noFill/>
        </p:spPr>
        <p:txBody>
          <a:bodyPr wrap="square" rtlCol="0">
            <a:spAutoFit/>
          </a:bodyPr>
          <a:lstStyle/>
          <a:p>
            <a:r>
              <a:rPr lang="en-US" altLang="ko-KR" dirty="0" smtClean="0">
                <a:latin typeface="나눔고딕" panose="020D0604000000000000" pitchFamily="50" charset="-127"/>
                <a:ea typeface="나눔고딕" panose="020D0604000000000000" pitchFamily="50" charset="-127"/>
              </a:rPr>
              <a:t>8</a:t>
            </a:r>
            <a:endParaRPr lang="ko-KR" altLang="en-US" dirty="0">
              <a:latin typeface="나눔고딕" panose="020D0604000000000000" pitchFamily="50" charset="-127"/>
              <a:ea typeface="나눔고딕" panose="020D0604000000000000" pitchFamily="50" charset="-127"/>
            </a:endParaRPr>
          </a:p>
        </p:txBody>
      </p:sp>
      <p:cxnSp>
        <p:nvCxnSpPr>
          <p:cNvPr id="79" name="꺾인 연결선 78"/>
          <p:cNvCxnSpPr>
            <a:stCxn id="21" idx="3"/>
            <a:endCxn id="20" idx="3"/>
          </p:cNvCxnSpPr>
          <p:nvPr/>
        </p:nvCxnSpPr>
        <p:spPr>
          <a:xfrm flipH="1" flipV="1">
            <a:off x="6570358" y="4878339"/>
            <a:ext cx="978016" cy="734975"/>
          </a:xfrm>
          <a:prstGeom prst="bentConnector3">
            <a:avLst>
              <a:gd name="adj1" fmla="val -23374"/>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674997" y="4509007"/>
            <a:ext cx="428625" cy="369332"/>
          </a:xfrm>
          <a:prstGeom prst="rect">
            <a:avLst/>
          </a:prstGeom>
          <a:noFill/>
        </p:spPr>
        <p:txBody>
          <a:bodyPr wrap="square" rtlCol="0">
            <a:spAutoFit/>
          </a:bodyPr>
          <a:lstStyle/>
          <a:p>
            <a:r>
              <a:rPr lang="en-US" altLang="ko-KR" dirty="0" smtClean="0">
                <a:latin typeface="나눔고딕" panose="020D0604000000000000" pitchFamily="50" charset="-127"/>
                <a:ea typeface="나눔고딕" panose="020D0604000000000000" pitchFamily="50" charset="-127"/>
              </a:rPr>
              <a:t>9</a:t>
            </a:r>
            <a:endParaRPr lang="ko-KR" altLang="en-US" dirty="0">
              <a:latin typeface="나눔고딕" panose="020D0604000000000000" pitchFamily="50" charset="-127"/>
              <a:ea typeface="나눔고딕" panose="020D0604000000000000" pitchFamily="50" charset="-127"/>
            </a:endParaRPr>
          </a:p>
        </p:txBody>
      </p:sp>
      <p:sp>
        <p:nvSpPr>
          <p:cNvPr id="86" name="TextBox 85"/>
          <p:cNvSpPr txBox="1"/>
          <p:nvPr/>
        </p:nvSpPr>
        <p:spPr>
          <a:xfrm>
            <a:off x="1758329" y="5432339"/>
            <a:ext cx="593649" cy="369332"/>
          </a:xfrm>
          <a:prstGeom prst="rect">
            <a:avLst/>
          </a:prstGeom>
          <a:noFill/>
        </p:spPr>
        <p:txBody>
          <a:bodyPr wrap="square" rtlCol="0">
            <a:spAutoFit/>
          </a:bodyPr>
          <a:lstStyle/>
          <a:p>
            <a:r>
              <a:rPr lang="en-US" altLang="ko-KR" dirty="0" smtClean="0">
                <a:latin typeface="나눔고딕" panose="020D0604000000000000" pitchFamily="50" charset="-127"/>
                <a:ea typeface="나눔고딕" panose="020D0604000000000000" pitchFamily="50" charset="-127"/>
              </a:rPr>
              <a:t>10</a:t>
            </a:r>
            <a:endParaRPr lang="ko-KR" altLang="en-US" dirty="0">
              <a:latin typeface="나눔고딕" panose="020D0604000000000000" pitchFamily="50" charset="-127"/>
              <a:ea typeface="나눔고딕" panose="020D0604000000000000" pitchFamily="50" charset="-127"/>
            </a:endParaRPr>
          </a:p>
        </p:txBody>
      </p:sp>
      <p:cxnSp>
        <p:nvCxnSpPr>
          <p:cNvPr id="87" name="꺾인 연결선 86"/>
          <p:cNvCxnSpPr>
            <a:stCxn id="13" idx="2"/>
          </p:cNvCxnSpPr>
          <p:nvPr/>
        </p:nvCxnSpPr>
        <p:spPr>
          <a:xfrm rot="16200000" flipH="1">
            <a:off x="2088572" y="5025361"/>
            <a:ext cx="1449346" cy="88513"/>
          </a:xfrm>
          <a:prstGeom prst="bentConnector3">
            <a:avLst>
              <a:gd name="adj1" fmla="val 50000"/>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1769945" y="2239920"/>
            <a:ext cx="2004825" cy="3619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100" b="1" dirty="0" err="1" smtClean="0">
                <a:latin typeface="나눔고딕" panose="020D0604000000000000" pitchFamily="50" charset="-127"/>
                <a:ea typeface="나눔고딕" panose="020D0604000000000000" pitchFamily="50" charset="-127"/>
              </a:rPr>
              <a:t>Index.php</a:t>
            </a:r>
            <a:endParaRPr lang="ko-KR" altLang="en-US" sz="1100" b="1" dirty="0">
              <a:latin typeface="나눔고딕" panose="020D0604000000000000" pitchFamily="50" charset="-127"/>
              <a:ea typeface="나눔고딕" panose="020D0604000000000000" pitchFamily="50" charset="-127"/>
            </a:endParaRPr>
          </a:p>
        </p:txBody>
      </p:sp>
      <p:cxnSp>
        <p:nvCxnSpPr>
          <p:cNvPr id="96" name="직선 화살표 연결선 95"/>
          <p:cNvCxnSpPr>
            <a:stCxn id="93" idx="2"/>
            <a:endCxn id="11" idx="0"/>
          </p:cNvCxnSpPr>
          <p:nvPr/>
        </p:nvCxnSpPr>
        <p:spPr>
          <a:xfrm>
            <a:off x="2772358" y="2601870"/>
            <a:ext cx="0" cy="466725"/>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100" name="직사각형 99"/>
          <p:cNvSpPr/>
          <p:nvPr/>
        </p:nvSpPr>
        <p:spPr>
          <a:xfrm>
            <a:off x="1766576" y="5794289"/>
            <a:ext cx="2004825" cy="3619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ko-KR" altLang="en-US" sz="1100" b="1" dirty="0" smtClean="0">
                <a:latin typeface="나눔고딕" panose="020D0604000000000000" pitchFamily="50" charset="-127"/>
                <a:ea typeface="나눔고딕" panose="020D0604000000000000" pitchFamily="50" charset="-127"/>
              </a:rPr>
              <a:t>사람이 알고 싶어하는 결과</a:t>
            </a:r>
            <a:endParaRPr lang="ko-KR" altLang="en-US" sz="1100" b="1"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5249887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sz="1600" b="1" spc="-151" dirty="0" smtClean="0">
                <a:solidFill>
                  <a:srgbClr val="1C314E"/>
                </a:solidFill>
                <a:latin typeface="나눔고딕"/>
                <a:ea typeface="나눔고딕"/>
              </a:rPr>
              <a:t>18. [</a:t>
            </a:r>
            <a:r>
              <a:rPr lang="ko-KR" altLang="en-US" sz="1600" b="1" spc="-151" dirty="0">
                <a:solidFill>
                  <a:srgbClr val="1C314E"/>
                </a:solidFill>
                <a:latin typeface="나눔고딕"/>
                <a:ea typeface="나눔고딕"/>
              </a:rPr>
              <a:t>수정 </a:t>
            </a:r>
            <a:r>
              <a:rPr lang="en-US" altLang="ko-KR" sz="1600" b="1" spc="-151" dirty="0">
                <a:solidFill>
                  <a:srgbClr val="1C314E"/>
                </a:solidFill>
                <a:latin typeface="나눔고딕"/>
                <a:ea typeface="나눔고딕"/>
              </a:rPr>
              <a:t>2</a:t>
            </a:r>
            <a:r>
              <a:rPr lang="ko-KR" altLang="en-US" sz="1600" b="1" spc="-151" dirty="0">
                <a:solidFill>
                  <a:srgbClr val="1C314E"/>
                </a:solidFill>
                <a:latin typeface="나눔고딕"/>
                <a:ea typeface="나눔고딕"/>
              </a:rPr>
              <a:t>차</a:t>
            </a:r>
            <a:r>
              <a:rPr lang="en-US" altLang="ko-KR" sz="1600" b="1" spc="-151" dirty="0" smtClean="0">
                <a:solidFill>
                  <a:srgbClr val="1C314E"/>
                </a:solidFill>
                <a:latin typeface="나눔고딕"/>
                <a:ea typeface="나눔고딕"/>
              </a:rPr>
              <a:t>] [</a:t>
            </a:r>
            <a:r>
              <a:rPr lang="ko-KR" altLang="en-US" sz="1600" b="1" spc="-151" dirty="0" smtClean="0">
                <a:solidFill>
                  <a:srgbClr val="1C314E"/>
                </a:solidFill>
                <a:latin typeface="나눔고딕"/>
                <a:ea typeface="나눔고딕"/>
              </a:rPr>
              <a:t>소스코드</a:t>
            </a:r>
            <a:r>
              <a:rPr lang="en-US" altLang="ko-KR" sz="1600" b="1" spc="-151" dirty="0">
                <a:solidFill>
                  <a:srgbClr val="1C314E"/>
                </a:solidFill>
                <a:latin typeface="나눔고딕"/>
                <a:ea typeface="나눔고딕"/>
              </a:rPr>
              <a:t>] PHP 7.3 – </a:t>
            </a:r>
            <a:r>
              <a:rPr lang="ko-KR" altLang="en-US" sz="1600" b="1" spc="-151" dirty="0">
                <a:solidFill>
                  <a:srgbClr val="1C314E"/>
                </a:solidFill>
                <a:latin typeface="나눔고딕"/>
                <a:ea typeface="나눔고딕"/>
              </a:rPr>
              <a:t>공통 </a:t>
            </a:r>
            <a:r>
              <a:rPr lang="en-US" altLang="ko-KR" sz="1600" b="1" spc="-151" dirty="0">
                <a:solidFill>
                  <a:srgbClr val="1C314E"/>
                </a:solidFill>
                <a:latin typeface="나눔고딕"/>
                <a:ea typeface="나눔고딕"/>
              </a:rPr>
              <a:t>CSS, </a:t>
            </a:r>
            <a:r>
              <a:rPr lang="ko-KR" altLang="en-US" sz="1600" b="1" spc="-151" dirty="0">
                <a:solidFill>
                  <a:srgbClr val="1C314E"/>
                </a:solidFill>
                <a:latin typeface="나눔고딕"/>
                <a:ea typeface="나눔고딕"/>
              </a:rPr>
              <a:t>자바스크립트 생성</a:t>
            </a:r>
            <a:r>
              <a:rPr lang="en-US" altLang="ko-KR" sz="1600" b="1" spc="-151" dirty="0">
                <a:solidFill>
                  <a:srgbClr val="1C314E"/>
                </a:solidFill>
                <a:latin typeface="나눔고딕"/>
                <a:ea typeface="나눔고딕"/>
              </a:rPr>
              <a:t>(</a:t>
            </a:r>
            <a:r>
              <a:rPr lang="ko-KR" altLang="en-US" sz="1600" b="1" spc="-151" dirty="0">
                <a:solidFill>
                  <a:srgbClr val="1C314E"/>
                </a:solidFill>
                <a:latin typeface="나눔고딕"/>
                <a:ea typeface="나눔고딕"/>
              </a:rPr>
              <a:t>배포</a:t>
            </a:r>
            <a:r>
              <a:rPr lang="en-US" altLang="ko-KR" sz="1600" b="1" spc="-151" dirty="0">
                <a:solidFill>
                  <a:srgbClr val="1C314E"/>
                </a:solidFill>
                <a:latin typeface="나눔고딕"/>
                <a:ea typeface="나눔고딕"/>
              </a:rPr>
              <a:t>)</a:t>
            </a:r>
            <a:r>
              <a:rPr lang="ko-KR" altLang="en-US" sz="1600" b="1" spc="-151" dirty="0" smtClean="0">
                <a:solidFill>
                  <a:srgbClr val="1C314E"/>
                </a:solidFill>
                <a:latin typeface="나눔고딕"/>
                <a:ea typeface="나눔고딕"/>
              </a:rPr>
              <a:t>도구 </a:t>
            </a:r>
            <a:r>
              <a:rPr lang="en-US" altLang="ko-KR" sz="1600" b="1" spc="-151" dirty="0" smtClean="0">
                <a:solidFill>
                  <a:srgbClr val="1C314E"/>
                </a:solidFill>
                <a:latin typeface="나눔고딕"/>
                <a:ea typeface="나눔고딕"/>
              </a:rPr>
              <a:t>/ </a:t>
            </a:r>
            <a:r>
              <a:rPr lang="ko-KR" altLang="en-US" sz="1600" b="1" spc="-151" dirty="0" smtClean="0">
                <a:solidFill>
                  <a:srgbClr val="1C314E"/>
                </a:solidFill>
                <a:latin typeface="나눔고딕"/>
                <a:ea typeface="나눔고딕"/>
              </a:rPr>
              <a:t>안내사항 </a:t>
            </a:r>
            <a:r>
              <a:rPr lang="en-US" altLang="ko-KR" sz="1600" b="1" spc="-151" dirty="0" smtClean="0">
                <a:solidFill>
                  <a:srgbClr val="1C314E"/>
                </a:solidFill>
                <a:latin typeface="나눔고딕"/>
                <a:ea typeface="나눔고딕"/>
              </a:rPr>
              <a:t>(2021-04-09)</a:t>
            </a:r>
            <a:endParaRPr lang="en-US" altLang="ko-KR" sz="1600"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73</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076325"/>
            <a:ext cx="8470080" cy="43815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050" dirty="0" smtClean="0">
                <a:latin typeface="나눔고딕" panose="020D0604000000000000" pitchFamily="50" charset="-127"/>
                <a:ea typeface="나눔고딕" panose="020D0604000000000000" pitchFamily="50" charset="-127"/>
              </a:rPr>
              <a:t>사람이 이해하는 고차원 흐름</a:t>
            </a:r>
            <a:r>
              <a:rPr lang="en-US" altLang="ko-KR" sz="1050" dirty="0" smtClean="0">
                <a:latin typeface="나눔고딕" panose="020D0604000000000000" pitchFamily="50" charset="-127"/>
                <a:ea typeface="나눔고딕" panose="020D0604000000000000" pitchFamily="50" charset="-127"/>
              </a:rPr>
              <a:t>(High Level Flow)</a:t>
            </a:r>
            <a:r>
              <a:rPr lang="ko-KR" altLang="en-US" sz="1050" dirty="0" smtClean="0">
                <a:latin typeface="나눔고딕" panose="020D0604000000000000" pitchFamily="50" charset="-127"/>
                <a:ea typeface="나눔고딕" panose="020D0604000000000000" pitchFamily="50" charset="-127"/>
              </a:rPr>
              <a:t>이다</a:t>
            </a:r>
            <a:r>
              <a:rPr lang="en-US" altLang="ko-KR" sz="1050" dirty="0" smtClean="0">
                <a:latin typeface="나눔고딕" panose="020D0604000000000000" pitchFamily="50" charset="-127"/>
                <a:ea typeface="나눔고딕" panose="020D0604000000000000" pitchFamily="50" charset="-127"/>
              </a:rPr>
              <a:t>.</a:t>
            </a:r>
            <a:endParaRPr lang="en-US" altLang="ko-KR" sz="1050" dirty="0" smtClean="0">
              <a:latin typeface="나눔고딕" panose="020D0604000000000000" pitchFamily="50" charset="-127"/>
              <a:ea typeface="나눔고딕" panose="020D0604000000000000" pitchFamily="50" charset="-127"/>
            </a:endParaRPr>
          </a:p>
        </p:txBody>
      </p:sp>
      <p:sp>
        <p:nvSpPr>
          <p:cNvPr id="18" name="CustomShape 5"/>
          <p:cNvSpPr/>
          <p:nvPr/>
        </p:nvSpPr>
        <p:spPr>
          <a:xfrm>
            <a:off x="212527" y="1514475"/>
            <a:ext cx="8558153"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err="1" smtClean="0">
                <a:latin typeface="나눔고딕" panose="020D0604000000000000" pitchFamily="50" charset="-127"/>
                <a:ea typeface="나눔고딕" panose="020D0604000000000000" pitchFamily="50" charset="-127"/>
              </a:rPr>
              <a:t>index.php</a:t>
            </a:r>
            <a:r>
              <a:rPr lang="en-US" altLang="ko-KR" sz="1100" b="1" dirty="0" smtClean="0">
                <a:latin typeface="나눔고딕" panose="020D0604000000000000" pitchFamily="50" charset="-127"/>
                <a:ea typeface="나눔고딕" panose="020D0604000000000000" pitchFamily="50" charset="-127"/>
              </a:rPr>
              <a:t> ~ </a:t>
            </a:r>
            <a:r>
              <a:rPr lang="en-US" altLang="ko-KR" sz="1100" b="1" dirty="0" err="1" smtClean="0">
                <a:latin typeface="나눔고딕" panose="020D0604000000000000" pitchFamily="50" charset="-127"/>
                <a:ea typeface="나눔고딕" panose="020D0604000000000000" pitchFamily="50" charset="-127"/>
              </a:rPr>
              <a:t>deliveryFont.php</a:t>
            </a:r>
            <a:r>
              <a:rPr lang="en-US" altLang="ko-KR" sz="1100" b="1" dirty="0" smtClean="0">
                <a:latin typeface="나눔고딕" panose="020D0604000000000000" pitchFamily="50" charset="-127"/>
                <a:ea typeface="나눔고딕" panose="020D0604000000000000" pitchFamily="50" charset="-127"/>
              </a:rPr>
              <a:t> (</a:t>
            </a:r>
            <a:r>
              <a:rPr lang="ko-KR" altLang="en-US" sz="1100" b="1" dirty="0" smtClean="0">
                <a:latin typeface="나눔고딕" panose="020D0604000000000000" pitchFamily="50" charset="-127"/>
                <a:ea typeface="나눔고딕" panose="020D0604000000000000" pitchFamily="50" charset="-127"/>
              </a:rPr>
              <a:t>흐름</a:t>
            </a:r>
            <a:r>
              <a:rPr lang="en-US" altLang="ko-KR" sz="1100" b="1" dirty="0" smtClean="0">
                <a:latin typeface="나눔고딕" panose="020D0604000000000000" pitchFamily="50" charset="-127"/>
                <a:ea typeface="나눔고딕" panose="020D0604000000000000" pitchFamily="50" charset="-127"/>
              </a:rPr>
              <a:t>: </a:t>
            </a:r>
            <a:r>
              <a:rPr lang="ko-KR" altLang="en-US" sz="1100" b="1" dirty="0" smtClean="0">
                <a:latin typeface="나눔고딕" panose="020D0604000000000000" pitchFamily="50" charset="-127"/>
                <a:ea typeface="나눔고딕" panose="020D0604000000000000" pitchFamily="50" charset="-127"/>
              </a:rPr>
              <a:t>사람이 이해하는 흐름</a:t>
            </a:r>
            <a:r>
              <a:rPr lang="en-US" altLang="ko-KR" sz="1100" b="1" dirty="0" smtClean="0">
                <a:latin typeface="나눔고딕" panose="020D0604000000000000" pitchFamily="50" charset="-127"/>
                <a:ea typeface="나눔고딕" panose="020D0604000000000000" pitchFamily="50" charset="-127"/>
              </a:rPr>
              <a:t>)</a:t>
            </a:r>
            <a:endParaRPr lang="en-US" altLang="ko-KR" sz="1100" b="1" dirty="0" smtClean="0">
              <a:latin typeface="나눔고딕" panose="020D0604000000000000" pitchFamily="50" charset="-127"/>
              <a:ea typeface="나눔고딕" panose="020D0604000000000000" pitchFamily="50" charset="-127"/>
            </a:endParaRPr>
          </a:p>
        </p:txBody>
      </p:sp>
      <p:sp>
        <p:nvSpPr>
          <p:cNvPr id="33" name="직사각형 32"/>
          <p:cNvSpPr/>
          <p:nvPr/>
        </p:nvSpPr>
        <p:spPr>
          <a:xfrm>
            <a:off x="383528" y="2572993"/>
            <a:ext cx="1656881" cy="2719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100" b="1" dirty="0" err="1" smtClean="0">
                <a:latin typeface="나눔고딕" panose="020D0604000000000000" pitchFamily="50" charset="-127"/>
                <a:ea typeface="나눔고딕" panose="020D0604000000000000" pitchFamily="50" charset="-127"/>
              </a:rPr>
              <a:t>DeliveryFont</a:t>
            </a:r>
            <a:r>
              <a:rPr lang="en-US" altLang="ko-KR" sz="1100" b="1" dirty="0" smtClean="0">
                <a:latin typeface="나눔고딕" panose="020D0604000000000000" pitchFamily="50" charset="-127"/>
                <a:ea typeface="나눔고딕" panose="020D0604000000000000" pitchFamily="50" charset="-127"/>
              </a:rPr>
              <a:t> </a:t>
            </a:r>
            <a:r>
              <a:rPr lang="ko-KR" altLang="en-US" sz="1100" b="1" dirty="0" smtClean="0">
                <a:latin typeface="나눔고딕" panose="020D0604000000000000" pitchFamily="50" charset="-127"/>
                <a:ea typeface="나눔고딕" panose="020D0604000000000000" pitchFamily="50" charset="-127"/>
              </a:rPr>
              <a:t>객체생성</a:t>
            </a:r>
            <a:endParaRPr lang="ko-KR" altLang="en-US" sz="1100" b="1" dirty="0">
              <a:latin typeface="나눔고딕" panose="020D0604000000000000" pitchFamily="50" charset="-127"/>
              <a:ea typeface="나눔고딕" panose="020D0604000000000000" pitchFamily="50" charset="-127"/>
            </a:endParaRPr>
          </a:p>
        </p:txBody>
      </p:sp>
      <p:sp>
        <p:nvSpPr>
          <p:cNvPr id="34" name="직사각형 33"/>
          <p:cNvSpPr/>
          <p:nvPr/>
        </p:nvSpPr>
        <p:spPr>
          <a:xfrm>
            <a:off x="774502" y="5764166"/>
            <a:ext cx="3459279" cy="3655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ko-KR" sz="1100" b="1" dirty="0" smtClean="0">
                <a:latin typeface="나눔고딕" panose="020D0604000000000000" pitchFamily="50" charset="-127"/>
                <a:ea typeface="나눔고딕" panose="020D0604000000000000" pitchFamily="50" charset="-127"/>
              </a:rPr>
              <a:t>* </a:t>
            </a:r>
            <a:r>
              <a:rPr lang="en-US" altLang="ko-KR" sz="1100" b="1" dirty="0" err="1" smtClean="0">
                <a:latin typeface="나눔고딕" panose="020D0604000000000000" pitchFamily="50" charset="-127"/>
                <a:ea typeface="나눔고딕" panose="020D0604000000000000" pitchFamily="50" charset="-127"/>
              </a:rPr>
              <a:t>DeliveryFont</a:t>
            </a:r>
            <a:r>
              <a:rPr lang="en-US" altLang="ko-KR" sz="1100" b="1" dirty="0" smtClean="0">
                <a:latin typeface="나눔고딕" panose="020D0604000000000000" pitchFamily="50" charset="-127"/>
                <a:ea typeface="나눔고딕" panose="020D0604000000000000" pitchFamily="50" charset="-127"/>
              </a:rPr>
              <a:t> </a:t>
            </a:r>
            <a:r>
              <a:rPr lang="ko-KR" altLang="en-US" sz="1100" b="1" dirty="0" smtClean="0">
                <a:latin typeface="나눔고딕" panose="020D0604000000000000" pitchFamily="50" charset="-127"/>
                <a:ea typeface="나눔고딕" panose="020D0604000000000000" pitchFamily="50" charset="-127"/>
              </a:rPr>
              <a:t>객체 소멸</a:t>
            </a:r>
            <a:endParaRPr lang="en-US" altLang="ko-KR" sz="1100" b="1" dirty="0" smtClean="0">
              <a:latin typeface="나눔고딕" panose="020D0604000000000000" pitchFamily="50" charset="-127"/>
              <a:ea typeface="나눔고딕" panose="020D0604000000000000" pitchFamily="50" charset="-127"/>
            </a:endParaRPr>
          </a:p>
          <a:p>
            <a:r>
              <a:rPr lang="ko-KR" altLang="en-US" sz="1100" b="1" dirty="0" smtClean="0">
                <a:latin typeface="나눔고딕" panose="020D0604000000000000" pitchFamily="50" charset="-127"/>
                <a:ea typeface="나눔고딕" panose="020D0604000000000000" pitchFamily="50" charset="-127"/>
              </a:rPr>
              <a:t>    </a:t>
            </a:r>
            <a:r>
              <a:rPr lang="en-US" altLang="ko-KR" sz="1100" b="1" dirty="0" smtClean="0">
                <a:latin typeface="나눔고딕" panose="020D0604000000000000" pitchFamily="50" charset="-127"/>
                <a:ea typeface="나눔고딕" panose="020D0604000000000000" pitchFamily="50" charset="-127"/>
              </a:rPr>
              <a:t>= </a:t>
            </a:r>
            <a:r>
              <a:rPr lang="ko-KR" altLang="en-US" sz="1100" b="1" dirty="0" smtClean="0">
                <a:latin typeface="나눔고딕" panose="020D0604000000000000" pitchFamily="50" charset="-127"/>
                <a:ea typeface="나눔고딕" panose="020D0604000000000000" pitchFamily="50" charset="-127"/>
              </a:rPr>
              <a:t>소멸</a:t>
            </a:r>
            <a:r>
              <a:rPr lang="en-US" altLang="ko-KR" sz="1100" b="1" dirty="0" smtClean="0">
                <a:latin typeface="나눔고딕" panose="020D0604000000000000" pitchFamily="50" charset="-127"/>
                <a:ea typeface="나눔고딕" panose="020D0604000000000000" pitchFamily="50" charset="-127"/>
              </a:rPr>
              <a:t>……. (</a:t>
            </a:r>
            <a:r>
              <a:rPr lang="ko-KR" altLang="en-US" sz="1100" b="1" dirty="0" smtClean="0">
                <a:latin typeface="나눔고딕" panose="020D0604000000000000" pitchFamily="50" charset="-127"/>
                <a:ea typeface="나눔고딕" panose="020D0604000000000000" pitchFamily="50" charset="-127"/>
              </a:rPr>
              <a:t>중략</a:t>
            </a:r>
            <a:r>
              <a:rPr lang="en-US" altLang="ko-KR" sz="1100" b="1" dirty="0">
                <a:latin typeface="나눔고딕" panose="020D0604000000000000" pitchFamily="50" charset="-127"/>
                <a:ea typeface="나눔고딕" panose="020D0604000000000000" pitchFamily="50" charset="-127"/>
              </a:rPr>
              <a:t>)</a:t>
            </a:r>
            <a:endParaRPr lang="ko-KR" altLang="en-US" sz="1100" b="1" dirty="0">
              <a:latin typeface="나눔고딕" panose="020D0604000000000000" pitchFamily="50" charset="-127"/>
              <a:ea typeface="나눔고딕" panose="020D0604000000000000" pitchFamily="50" charset="-127"/>
            </a:endParaRPr>
          </a:p>
        </p:txBody>
      </p:sp>
      <p:sp>
        <p:nvSpPr>
          <p:cNvPr id="36" name="직사각형 35"/>
          <p:cNvSpPr/>
          <p:nvPr/>
        </p:nvSpPr>
        <p:spPr>
          <a:xfrm>
            <a:off x="774502" y="2965365"/>
            <a:ext cx="2004825" cy="3619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100" b="1" dirty="0" smtClean="0">
                <a:latin typeface="나눔고딕" panose="020D0604000000000000" pitchFamily="50" charset="-127"/>
                <a:ea typeface="나눔고딕" panose="020D0604000000000000" pitchFamily="50" charset="-127"/>
              </a:rPr>
              <a:t>Set</a:t>
            </a:r>
            <a:r>
              <a:rPr lang="ko-KR" altLang="en-US" sz="1100" b="1" dirty="0" smtClean="0">
                <a:latin typeface="나눔고딕" panose="020D0604000000000000" pitchFamily="50" charset="-127"/>
                <a:ea typeface="나눔고딕" panose="020D0604000000000000" pitchFamily="50" charset="-127"/>
              </a:rPr>
              <a:t>폴더 설정</a:t>
            </a:r>
            <a:endParaRPr lang="ko-KR" altLang="en-US" sz="1100" b="1" dirty="0">
              <a:latin typeface="나눔고딕" panose="020D0604000000000000" pitchFamily="50" charset="-127"/>
              <a:ea typeface="나눔고딕" panose="020D0604000000000000" pitchFamily="50" charset="-127"/>
            </a:endParaRPr>
          </a:p>
        </p:txBody>
      </p:sp>
      <p:sp>
        <p:nvSpPr>
          <p:cNvPr id="38" name="직사각형 37"/>
          <p:cNvSpPr/>
          <p:nvPr/>
        </p:nvSpPr>
        <p:spPr>
          <a:xfrm>
            <a:off x="774502" y="3365415"/>
            <a:ext cx="2004825" cy="3619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ko-KR" altLang="en-US" sz="1100" b="1" dirty="0" err="1" smtClean="0">
                <a:latin typeface="나눔고딕" panose="020D0604000000000000" pitchFamily="50" charset="-127"/>
                <a:ea typeface="나눔고딕" panose="020D0604000000000000" pitchFamily="50" charset="-127"/>
              </a:rPr>
              <a:t>폰트명</a:t>
            </a:r>
            <a:r>
              <a:rPr lang="ko-KR" altLang="en-US" sz="1100" b="1" dirty="0" smtClean="0">
                <a:latin typeface="나눔고딕" panose="020D0604000000000000" pitchFamily="50" charset="-127"/>
                <a:ea typeface="나눔고딕" panose="020D0604000000000000" pitchFamily="50" charset="-127"/>
              </a:rPr>
              <a:t> 가져오기</a:t>
            </a:r>
            <a:endParaRPr lang="ko-KR" altLang="en-US" sz="1100" b="1" dirty="0">
              <a:latin typeface="나눔고딕" panose="020D0604000000000000" pitchFamily="50" charset="-127"/>
              <a:ea typeface="나눔고딕" panose="020D0604000000000000" pitchFamily="50" charset="-127"/>
            </a:endParaRPr>
          </a:p>
        </p:txBody>
      </p:sp>
      <p:sp>
        <p:nvSpPr>
          <p:cNvPr id="39" name="직사각형 38"/>
          <p:cNvSpPr/>
          <p:nvPr/>
        </p:nvSpPr>
        <p:spPr>
          <a:xfrm>
            <a:off x="774502" y="3765464"/>
            <a:ext cx="3968948" cy="403139"/>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ko-KR" sz="1100" b="1" dirty="0" smtClean="0">
                <a:latin typeface="나눔고딕" panose="020D0604000000000000" pitchFamily="50" charset="-127"/>
                <a:ea typeface="나눔고딕" panose="020D0604000000000000" pitchFamily="50" charset="-127"/>
              </a:rPr>
              <a:t>Public-&gt; </a:t>
            </a:r>
            <a:r>
              <a:rPr lang="ko-KR" altLang="en-US" sz="1100" b="1" dirty="0" smtClean="0">
                <a:latin typeface="나눔고딕" panose="020D0604000000000000" pitchFamily="50" charset="-127"/>
                <a:ea typeface="나눔고딕" panose="020D0604000000000000" pitchFamily="50" charset="-127"/>
              </a:rPr>
              <a:t>객체 접근</a:t>
            </a:r>
            <a:endParaRPr lang="en-US" altLang="ko-KR" sz="1100" b="1" dirty="0" smtClean="0">
              <a:latin typeface="나눔고딕" panose="020D0604000000000000" pitchFamily="50" charset="-127"/>
              <a:ea typeface="나눔고딕" panose="020D0604000000000000" pitchFamily="50" charset="-127"/>
            </a:endParaRPr>
          </a:p>
          <a:p>
            <a:pPr algn="ctr"/>
            <a:r>
              <a:rPr lang="en-US" altLang="ko-KR" sz="1100" b="1" dirty="0" err="1" smtClean="0">
                <a:latin typeface="나눔고딕" panose="020D0604000000000000" pitchFamily="50" charset="-127"/>
                <a:ea typeface="나눔고딕" panose="020D0604000000000000" pitchFamily="50" charset="-127"/>
              </a:rPr>
              <a:t>DeliveryFont</a:t>
            </a:r>
            <a:r>
              <a:rPr lang="en-US" altLang="ko-KR" sz="1100" b="1" dirty="0" smtClean="0">
                <a:latin typeface="나눔고딕" panose="020D0604000000000000" pitchFamily="50" charset="-127"/>
                <a:ea typeface="나눔고딕" panose="020D0604000000000000" pitchFamily="50" charset="-127"/>
              </a:rPr>
              <a:t>-&gt;</a:t>
            </a:r>
            <a:r>
              <a:rPr lang="en-US" altLang="ko-KR" sz="1100" b="1" dirty="0" err="1" smtClean="0">
                <a:latin typeface="나눔고딕" panose="020D0604000000000000" pitchFamily="50" charset="-127"/>
                <a:ea typeface="나눔고딕" panose="020D0604000000000000" pitchFamily="50" charset="-127"/>
              </a:rPr>
              <a:t>getFont</a:t>
            </a:r>
            <a:r>
              <a:rPr lang="en-US" altLang="ko-KR" sz="1100" b="1" dirty="0" smtClean="0">
                <a:latin typeface="나눔고딕" panose="020D0604000000000000" pitchFamily="50" charset="-127"/>
                <a:ea typeface="나눔고딕" panose="020D0604000000000000" pitchFamily="50" charset="-127"/>
              </a:rPr>
              <a:t>(</a:t>
            </a:r>
            <a:r>
              <a:rPr lang="ko-KR" altLang="en-US" sz="1100" b="1" dirty="0" smtClean="0">
                <a:latin typeface="나눔고딕" panose="020D0604000000000000" pitchFamily="50" charset="-127"/>
                <a:ea typeface="나눔고딕" panose="020D0604000000000000" pitchFamily="50" charset="-127"/>
              </a:rPr>
              <a:t>폰트</a:t>
            </a:r>
            <a:r>
              <a:rPr lang="en-US" altLang="ko-KR" sz="1100" b="1" dirty="0" smtClean="0">
                <a:latin typeface="나눔고딕" panose="020D0604000000000000" pitchFamily="50" charset="-127"/>
                <a:ea typeface="나눔고딕" panose="020D0604000000000000" pitchFamily="50" charset="-127"/>
              </a:rPr>
              <a:t>)</a:t>
            </a:r>
            <a:endParaRPr lang="ko-KR" altLang="en-US" sz="1100" b="1" dirty="0">
              <a:latin typeface="나눔고딕" panose="020D0604000000000000" pitchFamily="50" charset="-127"/>
              <a:ea typeface="나눔고딕" panose="020D0604000000000000" pitchFamily="50" charset="-127"/>
            </a:endParaRPr>
          </a:p>
        </p:txBody>
      </p:sp>
      <p:sp>
        <p:nvSpPr>
          <p:cNvPr id="41" name="직사각형 40"/>
          <p:cNvSpPr/>
          <p:nvPr/>
        </p:nvSpPr>
        <p:spPr>
          <a:xfrm>
            <a:off x="1365052" y="4216228"/>
            <a:ext cx="3378398" cy="4605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ko-KR" sz="1100" b="1" dirty="0" smtClean="0">
                <a:latin typeface="나눔고딕" panose="020D0604000000000000" pitchFamily="50" charset="-127"/>
                <a:ea typeface="나눔고딕" panose="020D0604000000000000" pitchFamily="50" charset="-127"/>
              </a:rPr>
              <a:t>Private = </a:t>
            </a:r>
            <a:r>
              <a:rPr lang="ko-KR" altLang="en-US" sz="1100" b="1" dirty="0" smtClean="0">
                <a:latin typeface="나눔고딕" panose="020D0604000000000000" pitchFamily="50" charset="-127"/>
                <a:ea typeface="나눔고딕" panose="020D0604000000000000" pitchFamily="50" charset="-127"/>
              </a:rPr>
              <a:t>내부 접근</a:t>
            </a:r>
            <a:endParaRPr lang="en-US" altLang="ko-KR" sz="1100" b="1" dirty="0" smtClean="0">
              <a:latin typeface="나눔고딕" panose="020D0604000000000000" pitchFamily="50" charset="-127"/>
              <a:ea typeface="나눔고딕" panose="020D0604000000000000" pitchFamily="50" charset="-127"/>
            </a:endParaRPr>
          </a:p>
          <a:p>
            <a:pPr algn="ctr"/>
            <a:r>
              <a:rPr lang="en-US" altLang="ko-KR" sz="1100" b="1" dirty="0" err="1" smtClean="0">
                <a:latin typeface="나눔고딕" panose="020D0604000000000000" pitchFamily="50" charset="-127"/>
                <a:ea typeface="나눔고딕" panose="020D0604000000000000" pitchFamily="50" charset="-127"/>
              </a:rPr>
              <a:t>DeliveryFont</a:t>
            </a:r>
            <a:r>
              <a:rPr lang="en-US" altLang="ko-KR" sz="1100" b="1" dirty="0" smtClean="0">
                <a:latin typeface="나눔고딕" panose="020D0604000000000000" pitchFamily="50" charset="-127"/>
                <a:ea typeface="나눔고딕" panose="020D0604000000000000" pitchFamily="50" charset="-127"/>
              </a:rPr>
              <a:t>-&gt;</a:t>
            </a:r>
            <a:r>
              <a:rPr lang="en-US" altLang="ko-KR" sz="1100" b="1" dirty="0" err="1" smtClean="0">
                <a:latin typeface="나눔고딕" panose="020D0604000000000000" pitchFamily="50" charset="-127"/>
                <a:ea typeface="나눔고딕" panose="020D0604000000000000" pitchFamily="50" charset="-127"/>
              </a:rPr>
              <a:t>findFontFolder</a:t>
            </a:r>
            <a:r>
              <a:rPr lang="en-US" altLang="ko-KR" sz="1100" b="1" dirty="0" smtClean="0">
                <a:latin typeface="나눔고딕" panose="020D0604000000000000" pitchFamily="50" charset="-127"/>
                <a:ea typeface="나눔고딕" panose="020D0604000000000000" pitchFamily="50" charset="-127"/>
              </a:rPr>
              <a:t>(</a:t>
            </a:r>
            <a:r>
              <a:rPr lang="ko-KR" altLang="en-US" sz="1100" b="1" dirty="0" smtClean="0">
                <a:latin typeface="나눔고딕" panose="020D0604000000000000" pitchFamily="50" charset="-127"/>
                <a:ea typeface="나눔고딕" panose="020D0604000000000000" pitchFamily="50" charset="-127"/>
              </a:rPr>
              <a:t>폰트폴더 탐색</a:t>
            </a:r>
            <a:r>
              <a:rPr lang="en-US" altLang="ko-KR" sz="1100" b="1" dirty="0" smtClean="0">
                <a:latin typeface="나눔고딕" panose="020D0604000000000000" pitchFamily="50" charset="-127"/>
                <a:ea typeface="나눔고딕" panose="020D0604000000000000" pitchFamily="50" charset="-127"/>
              </a:rPr>
              <a:t>)</a:t>
            </a:r>
            <a:endParaRPr lang="ko-KR" altLang="en-US" sz="1100" b="1" dirty="0">
              <a:latin typeface="나눔고딕" panose="020D0604000000000000" pitchFamily="50" charset="-127"/>
              <a:ea typeface="나눔고딕" panose="020D0604000000000000" pitchFamily="50" charset="-127"/>
            </a:endParaRPr>
          </a:p>
        </p:txBody>
      </p:sp>
      <p:sp>
        <p:nvSpPr>
          <p:cNvPr id="42" name="직사각형 41"/>
          <p:cNvSpPr/>
          <p:nvPr/>
        </p:nvSpPr>
        <p:spPr>
          <a:xfrm>
            <a:off x="1365052" y="4714872"/>
            <a:ext cx="3378398" cy="10016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ko-KR" sz="1100" b="1" dirty="0" smtClean="0">
                <a:latin typeface="나눔고딕" panose="020D0604000000000000" pitchFamily="50" charset="-127"/>
                <a:ea typeface="나눔고딕" panose="020D0604000000000000" pitchFamily="50" charset="-127"/>
              </a:rPr>
              <a:t>(</a:t>
            </a:r>
            <a:r>
              <a:rPr lang="ko-KR" altLang="en-US" sz="1100" b="1" dirty="0" smtClean="0">
                <a:latin typeface="나눔고딕" panose="020D0604000000000000" pitchFamily="50" charset="-127"/>
                <a:ea typeface="나눔고딕" panose="020D0604000000000000" pitchFamily="50" charset="-127"/>
              </a:rPr>
              <a:t>컴퓨터와 사람이 식별할 수 있는 파일명으로 변환</a:t>
            </a:r>
            <a:r>
              <a:rPr lang="en-US" altLang="ko-KR" sz="1100" b="1" dirty="0" smtClean="0">
                <a:latin typeface="나눔고딕" panose="020D0604000000000000" pitchFamily="50" charset="-127"/>
                <a:ea typeface="나눔고딕" panose="020D0604000000000000" pitchFamily="50" charset="-127"/>
              </a:rPr>
              <a:t>)</a:t>
            </a:r>
          </a:p>
          <a:p>
            <a:r>
              <a:rPr lang="ko-KR" altLang="en-US" sz="1100" b="1" dirty="0" smtClean="0">
                <a:latin typeface="나눔고딕" panose="020D0604000000000000" pitchFamily="50" charset="-127"/>
                <a:ea typeface="나눔고딕" panose="020D0604000000000000" pitchFamily="50" charset="-127"/>
              </a:rPr>
              <a:t>파일명</a:t>
            </a:r>
            <a:r>
              <a:rPr lang="en-US" altLang="ko-KR" sz="1100" b="1" dirty="0" smtClean="0">
                <a:latin typeface="나눔고딕" panose="020D0604000000000000" pitchFamily="50" charset="-127"/>
                <a:ea typeface="나눔고딕" panose="020D0604000000000000" pitchFamily="50" charset="-127"/>
              </a:rPr>
              <a:t>1, </a:t>
            </a:r>
          </a:p>
          <a:p>
            <a:r>
              <a:rPr lang="ko-KR" altLang="en-US" sz="1100" b="1" dirty="0" smtClean="0">
                <a:latin typeface="나눔고딕" panose="020D0604000000000000" pitchFamily="50" charset="-127"/>
                <a:ea typeface="나눔고딕" panose="020D0604000000000000" pitchFamily="50" charset="-127"/>
              </a:rPr>
              <a:t>파일명</a:t>
            </a:r>
            <a:r>
              <a:rPr lang="en-US" altLang="ko-KR" sz="1100" b="1" dirty="0" smtClean="0">
                <a:latin typeface="나눔고딕" panose="020D0604000000000000" pitchFamily="50" charset="-127"/>
                <a:ea typeface="나눔고딕" panose="020D0604000000000000" pitchFamily="50" charset="-127"/>
              </a:rPr>
              <a:t>2, </a:t>
            </a:r>
          </a:p>
          <a:p>
            <a:r>
              <a:rPr lang="ko-KR" altLang="en-US" sz="1100" b="1" dirty="0" smtClean="0">
                <a:latin typeface="나눔고딕" panose="020D0604000000000000" pitchFamily="50" charset="-127"/>
                <a:ea typeface="나눔고딕" panose="020D0604000000000000" pitchFamily="50" charset="-127"/>
              </a:rPr>
              <a:t>파일명</a:t>
            </a:r>
            <a:r>
              <a:rPr lang="en-US" altLang="ko-KR" sz="1100" b="1" dirty="0" smtClean="0">
                <a:latin typeface="나눔고딕" panose="020D0604000000000000" pitchFamily="50" charset="-127"/>
                <a:ea typeface="나눔고딕" panose="020D0604000000000000" pitchFamily="50" charset="-127"/>
              </a:rPr>
              <a:t>3, ……, </a:t>
            </a:r>
          </a:p>
          <a:p>
            <a:r>
              <a:rPr lang="ko-KR" altLang="en-US" sz="1100" b="1" dirty="0" smtClean="0">
                <a:latin typeface="나눔고딕" panose="020D0604000000000000" pitchFamily="50" charset="-127"/>
                <a:ea typeface="나눔고딕" panose="020D0604000000000000" pitchFamily="50" charset="-127"/>
              </a:rPr>
              <a:t>파일명 </a:t>
            </a:r>
            <a:r>
              <a:rPr lang="en-US" altLang="ko-KR" sz="1100" b="1" dirty="0" smtClean="0">
                <a:latin typeface="나눔고딕" panose="020D0604000000000000" pitchFamily="50" charset="-127"/>
                <a:ea typeface="나눔고딕" panose="020D0604000000000000" pitchFamily="50" charset="-127"/>
              </a:rPr>
              <a:t>n</a:t>
            </a:r>
            <a:endParaRPr lang="ko-KR" altLang="en-US" sz="1100" b="1" dirty="0">
              <a:latin typeface="나눔고딕" panose="020D0604000000000000" pitchFamily="50" charset="-127"/>
              <a:ea typeface="나눔고딕" panose="020D0604000000000000" pitchFamily="50" charset="-127"/>
            </a:endParaRPr>
          </a:p>
        </p:txBody>
      </p:sp>
      <p:sp>
        <p:nvSpPr>
          <p:cNvPr id="2" name="순서도: 문서 1"/>
          <p:cNvSpPr/>
          <p:nvPr/>
        </p:nvSpPr>
        <p:spPr>
          <a:xfrm>
            <a:off x="5943601" y="4504526"/>
            <a:ext cx="1857674" cy="74608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r>
              <a:rPr lang="ko-KR" altLang="en-US" sz="1200" b="1" dirty="0" err="1">
                <a:latin typeface="나눔고딕" panose="020D0604000000000000" pitchFamily="50" charset="-127"/>
                <a:ea typeface="나눔고딕" panose="020D0604000000000000" pitchFamily="50" charset="-127"/>
              </a:rPr>
              <a:t>출력값</a:t>
            </a:r>
            <a:r>
              <a:rPr lang="en-US" altLang="ko-KR" sz="1200" b="1" dirty="0">
                <a:latin typeface="나눔고딕" panose="020D0604000000000000" pitchFamily="50" charset="-127"/>
                <a:ea typeface="나눔고딕" panose="020D0604000000000000" pitchFamily="50" charset="-127"/>
              </a:rPr>
              <a:t>:</a:t>
            </a:r>
          </a:p>
          <a:p>
            <a:r>
              <a:rPr lang="en-US" altLang="ko-KR" sz="1200" b="1" dirty="0">
                <a:latin typeface="나눔고딕" panose="020D0604000000000000" pitchFamily="50" charset="-127"/>
                <a:ea typeface="나눔고딕" panose="020D0604000000000000" pitchFamily="50" charset="-127"/>
              </a:rPr>
              <a:t>-&gt; Font/</a:t>
            </a:r>
            <a:r>
              <a:rPr lang="en-US" altLang="ko-KR" sz="1200" b="1" dirty="0" err="1">
                <a:latin typeface="나눔고딕" panose="020D0604000000000000" pitchFamily="50" charset="-127"/>
                <a:ea typeface="나눔고딕" panose="020D0604000000000000" pitchFamily="50" charset="-127"/>
              </a:rPr>
              <a:t>nanum</a:t>
            </a:r>
            <a:r>
              <a:rPr lang="en-US" altLang="ko-KR" sz="1200" b="1" dirty="0">
                <a:latin typeface="나눔고딕" panose="020D0604000000000000" pitchFamily="50" charset="-127"/>
                <a:ea typeface="나눔고딕" panose="020D0604000000000000" pitchFamily="50" charset="-127"/>
              </a:rPr>
              <a:t> </a:t>
            </a:r>
            <a:endParaRPr lang="en-US" altLang="ko-KR" sz="1200" b="1" dirty="0" smtClean="0">
              <a:latin typeface="나눔고딕" panose="020D0604000000000000" pitchFamily="50" charset="-127"/>
              <a:ea typeface="나눔고딕" panose="020D0604000000000000" pitchFamily="50" charset="-127"/>
            </a:endParaRPr>
          </a:p>
          <a:p>
            <a:r>
              <a:rPr lang="en-US" altLang="ko-KR" sz="1200" b="1" dirty="0">
                <a:latin typeface="나눔고딕" panose="020D0604000000000000" pitchFamily="50" charset="-127"/>
                <a:ea typeface="나눔고딕" panose="020D0604000000000000" pitchFamily="50" charset="-127"/>
              </a:rPr>
              <a:t> </a:t>
            </a:r>
            <a:r>
              <a:rPr lang="en-US" altLang="ko-KR" sz="1200" b="1" dirty="0" smtClean="0">
                <a:latin typeface="나눔고딕" panose="020D0604000000000000" pitchFamily="50" charset="-127"/>
                <a:ea typeface="나눔고딕" panose="020D0604000000000000" pitchFamily="50" charset="-127"/>
              </a:rPr>
              <a:t>  </a:t>
            </a:r>
            <a:r>
              <a:rPr lang="ko-KR" altLang="en-US" sz="1200" b="1" dirty="0" smtClean="0">
                <a:latin typeface="나눔고딕" panose="020D0604000000000000" pitchFamily="50" charset="-127"/>
                <a:ea typeface="나눔고딕" panose="020D0604000000000000" pitchFamily="50" charset="-127"/>
              </a:rPr>
              <a:t>생성할 </a:t>
            </a:r>
            <a:r>
              <a:rPr lang="ko-KR" altLang="en-US" sz="1200" b="1" dirty="0">
                <a:latin typeface="나눔고딕" panose="020D0604000000000000" pitchFamily="50" charset="-127"/>
                <a:ea typeface="나눔고딕" panose="020D0604000000000000" pitchFamily="50" charset="-127"/>
              </a:rPr>
              <a:t>수 있는 </a:t>
            </a:r>
            <a:r>
              <a:rPr lang="ko-KR" altLang="en-US" sz="1200" b="1" dirty="0" smtClean="0">
                <a:latin typeface="나눔고딕" panose="020D0604000000000000" pitchFamily="50" charset="-127"/>
                <a:ea typeface="나눔고딕" panose="020D0604000000000000" pitchFamily="50" charset="-127"/>
              </a:rPr>
              <a:t>형</a:t>
            </a:r>
            <a:r>
              <a:rPr lang="ko-KR" altLang="en-US" sz="1200" b="1" dirty="0">
                <a:latin typeface="나눔고딕" panose="020D0604000000000000" pitchFamily="50" charset="-127"/>
                <a:ea typeface="나눔고딕" panose="020D0604000000000000" pitchFamily="50" charset="-127"/>
              </a:rPr>
              <a:t>태</a:t>
            </a:r>
          </a:p>
        </p:txBody>
      </p:sp>
      <p:sp>
        <p:nvSpPr>
          <p:cNvPr id="8" name="순서도: 대체 처리 7"/>
          <p:cNvSpPr/>
          <p:nvPr/>
        </p:nvSpPr>
        <p:spPr>
          <a:xfrm>
            <a:off x="391026" y="1924822"/>
            <a:ext cx="1647825" cy="51589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latin typeface="나눔고딕" panose="020D0604000000000000" pitchFamily="50" charset="-127"/>
                <a:ea typeface="나눔고딕" panose="020D0604000000000000" pitchFamily="50" charset="-127"/>
              </a:rPr>
              <a:t>시</a:t>
            </a:r>
            <a:r>
              <a:rPr lang="ko-KR" altLang="en-US" b="1" dirty="0">
                <a:latin typeface="나눔고딕" panose="020D0604000000000000" pitchFamily="50" charset="-127"/>
                <a:ea typeface="나눔고딕" panose="020D0604000000000000" pitchFamily="50" charset="-127"/>
              </a:rPr>
              <a:t>작</a:t>
            </a:r>
          </a:p>
        </p:txBody>
      </p:sp>
      <p:sp>
        <p:nvSpPr>
          <p:cNvPr id="46" name="순서도: 대체 처리 45"/>
          <p:cNvSpPr/>
          <p:nvPr/>
        </p:nvSpPr>
        <p:spPr>
          <a:xfrm>
            <a:off x="6048525" y="5764166"/>
            <a:ext cx="1647825" cy="51589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latin typeface="나눔고딕" panose="020D0604000000000000" pitchFamily="50" charset="-127"/>
                <a:ea typeface="나눔고딕" panose="020D0604000000000000" pitchFamily="50" charset="-127"/>
              </a:rPr>
              <a:t>종료</a:t>
            </a:r>
            <a:endParaRPr lang="ko-KR" altLang="en-US" b="1" dirty="0">
              <a:latin typeface="나눔고딕" panose="020D0604000000000000" pitchFamily="50" charset="-127"/>
              <a:ea typeface="나눔고딕" panose="020D0604000000000000" pitchFamily="50" charset="-127"/>
            </a:endParaRPr>
          </a:p>
        </p:txBody>
      </p:sp>
      <p:sp>
        <p:nvSpPr>
          <p:cNvPr id="10" name="TextBox 9"/>
          <p:cNvSpPr txBox="1"/>
          <p:nvPr/>
        </p:nvSpPr>
        <p:spPr>
          <a:xfrm>
            <a:off x="774502" y="6196396"/>
            <a:ext cx="4340423" cy="584775"/>
          </a:xfrm>
          <a:prstGeom prst="rect">
            <a:avLst/>
          </a:prstGeom>
          <a:ln w="635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ko-KR" altLang="en-US" sz="1100" dirty="0" smtClean="0">
                <a:latin typeface="나눔고딕" panose="020D0604000000000000" pitchFamily="50" charset="-127"/>
                <a:ea typeface="나눔고딕" panose="020D0604000000000000" pitchFamily="50" charset="-127"/>
              </a:rPr>
              <a:t>비고</a:t>
            </a:r>
            <a:r>
              <a:rPr lang="en-US" altLang="ko-KR" sz="1100" dirty="0">
                <a:latin typeface="나눔고딕" panose="020D0604000000000000" pitchFamily="50" charset="-127"/>
                <a:ea typeface="나눔고딕" panose="020D0604000000000000" pitchFamily="50" charset="-127"/>
              </a:rPr>
              <a:t>:</a:t>
            </a:r>
            <a:r>
              <a:rPr lang="ko-KR" altLang="en-US" sz="1100" dirty="0">
                <a:latin typeface="나눔고딕" panose="020D0604000000000000" pitchFamily="50" charset="-127"/>
                <a:ea typeface="나눔고딕" panose="020D0604000000000000" pitchFamily="50" charset="-127"/>
              </a:rPr>
              <a:t>미 구현 </a:t>
            </a:r>
            <a:r>
              <a:rPr lang="en-US" altLang="ko-KR" sz="1100" dirty="0">
                <a:latin typeface="나눔고딕" panose="020D0604000000000000" pitchFamily="50" charset="-127"/>
                <a:ea typeface="나눔고딕" panose="020D0604000000000000" pitchFamily="50" charset="-127"/>
              </a:rPr>
              <a:t>[</a:t>
            </a:r>
            <a:r>
              <a:rPr lang="ko-KR" altLang="en-US" sz="1100" dirty="0">
                <a:latin typeface="나눔고딕" panose="020D0604000000000000" pitchFamily="50" charset="-127"/>
                <a:ea typeface="나눔고딕" panose="020D0604000000000000" pitchFamily="50" charset="-127"/>
              </a:rPr>
              <a:t>흐름</a:t>
            </a:r>
            <a:r>
              <a:rPr lang="en-US" altLang="ko-KR" sz="1100" dirty="0">
                <a:latin typeface="나눔고딕" panose="020D0604000000000000" pitchFamily="50" charset="-127"/>
                <a:ea typeface="나눔고딕" panose="020D0604000000000000" pitchFamily="50" charset="-127"/>
              </a:rPr>
              <a:t>] / </a:t>
            </a:r>
            <a:r>
              <a:rPr lang="en-US" altLang="ko-KR" sz="1050" dirty="0">
                <a:latin typeface="나눔고딕" panose="020D0604000000000000" pitchFamily="50" charset="-127"/>
                <a:ea typeface="나눔고딕" panose="020D0604000000000000" pitchFamily="50" charset="-127"/>
              </a:rPr>
              <a:t/>
            </a:r>
            <a:br>
              <a:rPr lang="en-US" altLang="ko-KR" sz="1050" dirty="0">
                <a:latin typeface="나눔고딕" panose="020D0604000000000000" pitchFamily="50" charset="-127"/>
                <a:ea typeface="나눔고딕" panose="020D0604000000000000" pitchFamily="50" charset="-127"/>
              </a:rPr>
            </a:br>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웹 프로그램은 크게 객체를 동작 완료하고 나면</a:t>
            </a:r>
            <a:r>
              <a:rPr lang="en-US" altLang="ko-KR" sz="1050" dirty="0" smtClean="0">
                <a:latin typeface="나눔고딕" panose="020D0604000000000000" pitchFamily="50" charset="-127"/>
                <a:ea typeface="나눔고딕" panose="020D0604000000000000" pitchFamily="50" charset="-127"/>
              </a:rPr>
              <a:t>, </a:t>
            </a:r>
            <a:r>
              <a:rPr lang="ko-KR" altLang="en-US" sz="1050" dirty="0" err="1" smtClean="0">
                <a:latin typeface="나눔고딕" panose="020D0604000000000000" pitchFamily="50" charset="-127"/>
                <a:ea typeface="나눔고딕" panose="020D0604000000000000" pitchFamily="50" charset="-127"/>
              </a:rPr>
              <a:t>가비지</a:t>
            </a:r>
            <a:r>
              <a:rPr lang="ko-KR" altLang="en-US" sz="1050" dirty="0" smtClean="0">
                <a:latin typeface="나눔고딕" panose="020D0604000000000000" pitchFamily="50" charset="-127"/>
                <a:ea typeface="나눔고딕" panose="020D0604000000000000" pitchFamily="50" charset="-127"/>
              </a:rPr>
              <a:t> 컬렉션에 의해서</a:t>
            </a:r>
            <a:r>
              <a:rPr lang="en-US" altLang="ko-KR" sz="1050" dirty="0" smtClean="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a:t>
            </a:r>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소거가 되기도 함</a:t>
            </a:r>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소멸 표기를 해줘도 무방함</a:t>
            </a:r>
            <a:r>
              <a:rPr lang="en-US" altLang="ko-KR" sz="1050" dirty="0" smtClean="0">
                <a:latin typeface="나눔고딕" panose="020D0604000000000000" pitchFamily="50" charset="-127"/>
                <a:ea typeface="나눔고딕" panose="020D0604000000000000" pitchFamily="50" charset="-127"/>
              </a:rPr>
              <a:t>)</a:t>
            </a:r>
            <a:endParaRPr lang="ko-KR" altLang="en-US" sz="1050" dirty="0">
              <a:latin typeface="나눔고딕" panose="020D0604000000000000" pitchFamily="50" charset="-127"/>
              <a:ea typeface="나눔고딕" panose="020D0604000000000000" pitchFamily="50" charset="-127"/>
            </a:endParaRPr>
          </a:p>
        </p:txBody>
      </p:sp>
      <p:sp>
        <p:nvSpPr>
          <p:cNvPr id="14" name="아래쪽 화살표 13"/>
          <p:cNvSpPr/>
          <p:nvPr/>
        </p:nvSpPr>
        <p:spPr>
          <a:xfrm>
            <a:off x="774502" y="2440717"/>
            <a:ext cx="844748" cy="132276"/>
          </a:xfrm>
          <a:prstGeom prst="down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아래쪽 화살표 46"/>
          <p:cNvSpPr/>
          <p:nvPr/>
        </p:nvSpPr>
        <p:spPr>
          <a:xfrm>
            <a:off x="774502" y="2844931"/>
            <a:ext cx="844748" cy="132276"/>
          </a:xfrm>
          <a:prstGeom prst="down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아래쪽 화살표 47"/>
          <p:cNvSpPr/>
          <p:nvPr/>
        </p:nvSpPr>
        <p:spPr>
          <a:xfrm>
            <a:off x="2506434" y="5698028"/>
            <a:ext cx="844748" cy="132276"/>
          </a:xfrm>
          <a:prstGeom prst="down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꺾인 연결선 15"/>
          <p:cNvCxnSpPr>
            <a:stCxn id="34" idx="3"/>
            <a:endCxn id="2" idx="0"/>
          </p:cNvCxnSpPr>
          <p:nvPr/>
        </p:nvCxnSpPr>
        <p:spPr>
          <a:xfrm flipV="1">
            <a:off x="4233781" y="4504526"/>
            <a:ext cx="2638657" cy="1442418"/>
          </a:xfrm>
          <a:prstGeom prst="bentConnector4">
            <a:avLst>
              <a:gd name="adj1" fmla="val 32399"/>
              <a:gd name="adj2" fmla="val 138960"/>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a:stCxn id="2" idx="2"/>
            <a:endCxn id="46" idx="0"/>
          </p:cNvCxnSpPr>
          <p:nvPr/>
        </p:nvCxnSpPr>
        <p:spPr>
          <a:xfrm>
            <a:off x="6872438" y="5201286"/>
            <a:ext cx="0" cy="562880"/>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475030" y="2503049"/>
            <a:ext cx="3295650" cy="253916"/>
          </a:xfrm>
          <a:prstGeom prst="rect">
            <a:avLst/>
          </a:prstGeom>
          <a:ln w="635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ko-KR" altLang="en-US" sz="1050" b="1" dirty="0" smtClean="0">
                <a:latin typeface="나눔고딕" panose="020D0604000000000000" pitchFamily="50" charset="-127"/>
                <a:ea typeface="나눔고딕" panose="020D0604000000000000" pitchFamily="50" charset="-127"/>
              </a:rPr>
              <a:t>예를 들어서</a:t>
            </a:r>
            <a:r>
              <a:rPr lang="en-US" altLang="ko-KR" sz="1050" b="1" dirty="0" smtClean="0">
                <a:latin typeface="나눔고딕" panose="020D0604000000000000" pitchFamily="50" charset="-127"/>
                <a:ea typeface="나눔고딕" panose="020D0604000000000000" pitchFamily="50" charset="-127"/>
              </a:rPr>
              <a:t>, </a:t>
            </a:r>
            <a:r>
              <a:rPr lang="ko-KR" altLang="en-US" sz="1050" b="1" dirty="0" smtClean="0">
                <a:latin typeface="나눔고딕" panose="020D0604000000000000" pitchFamily="50" charset="-127"/>
                <a:ea typeface="나눔고딕" panose="020D0604000000000000" pitchFamily="50" charset="-127"/>
              </a:rPr>
              <a:t>컴퓨터 기억력이 </a:t>
            </a:r>
            <a:r>
              <a:rPr lang="en-US" altLang="ko-KR" sz="1050" b="1" dirty="0" smtClean="0">
                <a:latin typeface="나눔고딕" panose="020D0604000000000000" pitchFamily="50" charset="-127"/>
                <a:ea typeface="나눔고딕" panose="020D0604000000000000" pitchFamily="50" charset="-127"/>
              </a:rPr>
              <a:t>9~12GB </a:t>
            </a:r>
            <a:r>
              <a:rPr lang="ko-KR" altLang="en-US" sz="1050" b="1" dirty="0" smtClean="0">
                <a:latin typeface="나눔고딕" panose="020D0604000000000000" pitchFamily="50" charset="-127"/>
                <a:ea typeface="나눔고딕" panose="020D0604000000000000" pitchFamily="50" charset="-127"/>
              </a:rPr>
              <a:t>메모리이다</a:t>
            </a:r>
            <a:r>
              <a:rPr lang="en-US" altLang="ko-KR" sz="1050" b="1" dirty="0" smtClean="0">
                <a:latin typeface="나눔고딕" panose="020D0604000000000000" pitchFamily="50" charset="-127"/>
                <a:ea typeface="나눔고딕" panose="020D0604000000000000" pitchFamily="50" charset="-127"/>
              </a:rPr>
              <a:t>?</a:t>
            </a:r>
            <a:endParaRPr lang="ko-KR" altLang="en-US" sz="1050" b="1" dirty="0">
              <a:latin typeface="나눔고딕" panose="020D0604000000000000" pitchFamily="50" charset="-127"/>
              <a:ea typeface="나눔고딕" panose="020D0604000000000000" pitchFamily="50" charset="-127"/>
            </a:endParaRPr>
          </a:p>
        </p:txBody>
      </p:sp>
      <p:sp>
        <p:nvSpPr>
          <p:cNvPr id="57" name="TextBox 56"/>
          <p:cNvSpPr txBox="1"/>
          <p:nvPr/>
        </p:nvSpPr>
        <p:spPr>
          <a:xfrm>
            <a:off x="5475030" y="2838407"/>
            <a:ext cx="3295650" cy="253916"/>
          </a:xfrm>
          <a:prstGeom prst="rect">
            <a:avLst/>
          </a:prstGeom>
          <a:ln w="635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ko-KR" altLang="en-US" sz="1050" b="1" dirty="0" smtClean="0">
                <a:latin typeface="나눔고딕" panose="020D0604000000000000" pitchFamily="50" charset="-127"/>
                <a:ea typeface="나눔고딕" panose="020D0604000000000000" pitchFamily="50" charset="-127"/>
              </a:rPr>
              <a:t>사람의 기억력은 </a:t>
            </a:r>
            <a:r>
              <a:rPr lang="en-US" altLang="ko-KR" sz="1050" b="1" dirty="0" smtClean="0">
                <a:latin typeface="나눔고딕" panose="020D0604000000000000" pitchFamily="50" charset="-127"/>
                <a:ea typeface="나눔고딕" panose="020D0604000000000000" pitchFamily="50" charset="-127"/>
              </a:rPr>
              <a:t>1GB</a:t>
            </a:r>
            <a:r>
              <a:rPr lang="ko-KR" altLang="en-US" sz="1050" b="1" dirty="0" smtClean="0">
                <a:latin typeface="나눔고딕" panose="020D0604000000000000" pitchFamily="50" charset="-127"/>
                <a:ea typeface="나눔고딕" panose="020D0604000000000000" pitchFamily="50" charset="-127"/>
              </a:rPr>
              <a:t>도 안 될 것이다</a:t>
            </a:r>
            <a:r>
              <a:rPr lang="en-US" altLang="ko-KR" sz="1050" b="1" dirty="0" smtClean="0">
                <a:latin typeface="나눔고딕" panose="020D0604000000000000" pitchFamily="50" charset="-127"/>
                <a:ea typeface="나눔고딕" panose="020D0604000000000000" pitchFamily="50" charset="-127"/>
              </a:rPr>
              <a:t>.</a:t>
            </a:r>
            <a:endParaRPr lang="ko-KR" altLang="en-US" sz="1050" b="1"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9814885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sz="1600" b="1" spc="-151" dirty="0" smtClean="0">
                <a:solidFill>
                  <a:srgbClr val="1C314E"/>
                </a:solidFill>
                <a:latin typeface="나눔고딕"/>
                <a:ea typeface="나눔고딕"/>
              </a:rPr>
              <a:t>19. [</a:t>
            </a:r>
            <a:r>
              <a:rPr lang="ko-KR" altLang="en-US" sz="1600" b="1" spc="-151" dirty="0">
                <a:solidFill>
                  <a:srgbClr val="1C314E"/>
                </a:solidFill>
                <a:latin typeface="나눔고딕"/>
                <a:ea typeface="나눔고딕"/>
              </a:rPr>
              <a:t>수정 </a:t>
            </a:r>
            <a:r>
              <a:rPr lang="en-US" altLang="ko-KR" sz="1600" b="1" spc="-151" dirty="0">
                <a:solidFill>
                  <a:srgbClr val="1C314E"/>
                </a:solidFill>
                <a:latin typeface="나눔고딕"/>
                <a:ea typeface="나눔고딕"/>
              </a:rPr>
              <a:t>2</a:t>
            </a:r>
            <a:r>
              <a:rPr lang="ko-KR" altLang="en-US" sz="1600" b="1" spc="-151" dirty="0">
                <a:solidFill>
                  <a:srgbClr val="1C314E"/>
                </a:solidFill>
                <a:latin typeface="나눔고딕"/>
                <a:ea typeface="나눔고딕"/>
              </a:rPr>
              <a:t>차</a:t>
            </a:r>
            <a:r>
              <a:rPr lang="en-US" altLang="ko-KR" sz="1600" b="1" spc="-151" dirty="0" smtClean="0">
                <a:solidFill>
                  <a:srgbClr val="1C314E"/>
                </a:solidFill>
                <a:latin typeface="나눔고딕"/>
                <a:ea typeface="나눔고딕"/>
              </a:rPr>
              <a:t>] [</a:t>
            </a:r>
            <a:r>
              <a:rPr lang="ko-KR" altLang="en-US" sz="1600" b="1" spc="-151" dirty="0" smtClean="0">
                <a:solidFill>
                  <a:srgbClr val="1C314E"/>
                </a:solidFill>
                <a:latin typeface="나눔고딕"/>
                <a:ea typeface="나눔고딕"/>
              </a:rPr>
              <a:t>소스코드</a:t>
            </a:r>
            <a:r>
              <a:rPr lang="en-US" altLang="ko-KR" sz="1600" b="1" spc="-151" dirty="0">
                <a:solidFill>
                  <a:srgbClr val="1C314E"/>
                </a:solidFill>
                <a:latin typeface="나눔고딕"/>
                <a:ea typeface="나눔고딕"/>
              </a:rPr>
              <a:t>] PHP 7.3 – </a:t>
            </a:r>
            <a:r>
              <a:rPr lang="ko-KR" altLang="en-US" sz="1600" b="1" spc="-151" dirty="0">
                <a:solidFill>
                  <a:srgbClr val="1C314E"/>
                </a:solidFill>
                <a:latin typeface="나눔고딕"/>
                <a:ea typeface="나눔고딕"/>
              </a:rPr>
              <a:t>공통 </a:t>
            </a:r>
            <a:r>
              <a:rPr lang="en-US" altLang="ko-KR" sz="1600" b="1" spc="-151" dirty="0">
                <a:solidFill>
                  <a:srgbClr val="1C314E"/>
                </a:solidFill>
                <a:latin typeface="나눔고딕"/>
                <a:ea typeface="나눔고딕"/>
              </a:rPr>
              <a:t>CSS, </a:t>
            </a:r>
            <a:r>
              <a:rPr lang="ko-KR" altLang="en-US" sz="1600" b="1" spc="-151" dirty="0">
                <a:solidFill>
                  <a:srgbClr val="1C314E"/>
                </a:solidFill>
                <a:latin typeface="나눔고딕"/>
                <a:ea typeface="나눔고딕"/>
              </a:rPr>
              <a:t>자바스크립트 생성</a:t>
            </a:r>
            <a:r>
              <a:rPr lang="en-US" altLang="ko-KR" sz="1600" b="1" spc="-151" dirty="0">
                <a:solidFill>
                  <a:srgbClr val="1C314E"/>
                </a:solidFill>
                <a:latin typeface="나눔고딕"/>
                <a:ea typeface="나눔고딕"/>
              </a:rPr>
              <a:t>(</a:t>
            </a:r>
            <a:r>
              <a:rPr lang="ko-KR" altLang="en-US" sz="1600" b="1" spc="-151" dirty="0">
                <a:solidFill>
                  <a:srgbClr val="1C314E"/>
                </a:solidFill>
                <a:latin typeface="나눔고딕"/>
                <a:ea typeface="나눔고딕"/>
              </a:rPr>
              <a:t>배포</a:t>
            </a:r>
            <a:r>
              <a:rPr lang="en-US" altLang="ko-KR" sz="1600" b="1" spc="-151" dirty="0">
                <a:solidFill>
                  <a:srgbClr val="1C314E"/>
                </a:solidFill>
                <a:latin typeface="나눔고딕"/>
                <a:ea typeface="나눔고딕"/>
              </a:rPr>
              <a:t>)</a:t>
            </a:r>
            <a:r>
              <a:rPr lang="ko-KR" altLang="en-US" sz="1600" b="1" spc="-151" dirty="0" smtClean="0">
                <a:solidFill>
                  <a:srgbClr val="1C314E"/>
                </a:solidFill>
                <a:latin typeface="나눔고딕"/>
                <a:ea typeface="나눔고딕"/>
              </a:rPr>
              <a:t>도구 </a:t>
            </a:r>
            <a:r>
              <a:rPr lang="en-US" altLang="ko-KR" sz="1600" b="1" spc="-151" dirty="0" smtClean="0">
                <a:solidFill>
                  <a:srgbClr val="1C314E"/>
                </a:solidFill>
                <a:latin typeface="나눔고딕"/>
                <a:ea typeface="나눔고딕"/>
              </a:rPr>
              <a:t>/ 3</a:t>
            </a:r>
            <a:r>
              <a:rPr lang="ko-KR" altLang="en-US" sz="1600" b="1" spc="-151" dirty="0" smtClean="0">
                <a:solidFill>
                  <a:srgbClr val="1C314E"/>
                </a:solidFill>
                <a:latin typeface="나눔고딕"/>
                <a:ea typeface="나눔고딕"/>
              </a:rPr>
              <a:t>가지 시야 </a:t>
            </a:r>
            <a:r>
              <a:rPr lang="en-US" altLang="ko-KR" sz="1600" b="1" spc="-151" dirty="0" smtClean="0">
                <a:solidFill>
                  <a:srgbClr val="1C314E"/>
                </a:solidFill>
                <a:latin typeface="나눔고딕"/>
                <a:ea typeface="나눔고딕"/>
              </a:rPr>
              <a:t>(2021-04-09)</a:t>
            </a:r>
            <a:endParaRPr lang="en-US" altLang="ko-KR" sz="1600"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74</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076325"/>
            <a:ext cx="8470080" cy="59055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프로그래밍을 작성하기에 있어서 </a:t>
            </a:r>
            <a:r>
              <a:rPr lang="en-US" altLang="ko-KR" sz="1100" dirty="0" smtClean="0">
                <a:latin typeface="나눔고딕" panose="020D0604000000000000" pitchFamily="50" charset="-127"/>
                <a:ea typeface="나눔고딕" panose="020D0604000000000000" pitchFamily="50" charset="-127"/>
              </a:rPr>
              <a:t>3</a:t>
            </a:r>
            <a:r>
              <a:rPr lang="ko-KR" altLang="en-US" sz="1100" dirty="0" smtClean="0">
                <a:latin typeface="나눔고딕" panose="020D0604000000000000" pitchFamily="50" charset="-127"/>
                <a:ea typeface="나눔고딕" panose="020D0604000000000000" pitchFamily="50" charset="-127"/>
              </a:rPr>
              <a:t>가지 시야가 있다</a:t>
            </a:r>
            <a:r>
              <a:rPr lang="en-US" altLang="ko-KR" sz="1100" dirty="0" smtClean="0">
                <a:latin typeface="나눔고딕" panose="020D0604000000000000" pitchFamily="50" charset="-127"/>
                <a:ea typeface="나눔고딕" panose="020D0604000000000000" pitchFamily="50" charset="-127"/>
              </a:rPr>
              <a:t>.</a:t>
            </a:r>
          </a:p>
          <a:p>
            <a:r>
              <a:rPr lang="ko-KR" altLang="en-US" sz="1100" dirty="0" smtClean="0">
                <a:latin typeface="나눔고딕" panose="020D0604000000000000" pitchFamily="50" charset="-127"/>
                <a:ea typeface="나눔고딕" panose="020D0604000000000000" pitchFamily="50" charset="-127"/>
              </a:rPr>
              <a:t>사람마다 보는 시야에 있어서 차이가 있을 수 있다</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9" name="직사각형 8"/>
          <p:cNvSpPr/>
          <p:nvPr/>
        </p:nvSpPr>
        <p:spPr>
          <a:xfrm>
            <a:off x="364680" y="1819275"/>
            <a:ext cx="4051305" cy="23050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ko-KR" b="1" dirty="0" smtClean="0">
                <a:latin typeface="나눔고딕" panose="020D0604000000000000" pitchFamily="50" charset="-127"/>
                <a:ea typeface="나눔고딕" panose="020D0604000000000000" pitchFamily="50" charset="-127"/>
              </a:rPr>
              <a:t>Public, Protected</a:t>
            </a:r>
            <a:endParaRPr lang="ko-KR" altLang="en-US" b="1" dirty="0">
              <a:latin typeface="나눔고딕" panose="020D0604000000000000" pitchFamily="50" charset="-127"/>
              <a:ea typeface="나눔고딕" panose="020D0604000000000000" pitchFamily="50" charset="-127"/>
            </a:endParaRPr>
          </a:p>
        </p:txBody>
      </p:sp>
      <p:sp>
        <p:nvSpPr>
          <p:cNvPr id="27" name="직사각형 26"/>
          <p:cNvSpPr/>
          <p:nvPr/>
        </p:nvSpPr>
        <p:spPr>
          <a:xfrm>
            <a:off x="1339555" y="3190876"/>
            <a:ext cx="2101553" cy="5762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b="1" dirty="0" smtClean="0">
                <a:latin typeface="나눔고딕" panose="020D0604000000000000" pitchFamily="50" charset="-127"/>
                <a:ea typeface="나눔고딕" panose="020D0604000000000000" pitchFamily="50" charset="-127"/>
              </a:rPr>
              <a:t>private</a:t>
            </a:r>
            <a:endParaRPr lang="ko-KR" altLang="en-US" b="1" dirty="0">
              <a:latin typeface="나눔고딕" panose="020D0604000000000000" pitchFamily="50" charset="-127"/>
              <a:ea typeface="나눔고딕" panose="020D0604000000000000" pitchFamily="50" charset="-127"/>
            </a:endParaRPr>
          </a:p>
        </p:txBody>
      </p:sp>
      <p:sp>
        <p:nvSpPr>
          <p:cNvPr id="28" name="직사각형 27"/>
          <p:cNvSpPr/>
          <p:nvPr/>
        </p:nvSpPr>
        <p:spPr>
          <a:xfrm>
            <a:off x="4719375" y="1819275"/>
            <a:ext cx="4051305" cy="23050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ko-KR" b="1" dirty="0" smtClean="0">
                <a:latin typeface="나눔고딕" panose="020D0604000000000000" pitchFamily="50" charset="-127"/>
                <a:ea typeface="나눔고딕" panose="020D0604000000000000" pitchFamily="50" charset="-127"/>
              </a:rPr>
              <a:t>Public</a:t>
            </a:r>
          </a:p>
          <a:p>
            <a:pPr algn="ctr"/>
            <a:endParaRPr lang="en-US" altLang="ko-KR" b="1" dirty="0">
              <a:latin typeface="나눔고딕" panose="020D0604000000000000" pitchFamily="50" charset="-127"/>
              <a:ea typeface="나눔고딕" panose="020D0604000000000000" pitchFamily="50" charset="-127"/>
            </a:endParaRPr>
          </a:p>
          <a:p>
            <a:pPr algn="ctr"/>
            <a:endParaRPr lang="en-US" altLang="ko-KR" b="1" dirty="0" smtClean="0">
              <a:latin typeface="나눔고딕" panose="020D0604000000000000" pitchFamily="50" charset="-127"/>
              <a:ea typeface="나눔고딕" panose="020D0604000000000000" pitchFamily="50" charset="-127"/>
            </a:endParaRPr>
          </a:p>
          <a:p>
            <a:pPr algn="ctr"/>
            <a:endParaRPr lang="en-US" altLang="ko-KR" b="1" dirty="0">
              <a:latin typeface="나눔고딕" panose="020D0604000000000000" pitchFamily="50" charset="-127"/>
              <a:ea typeface="나눔고딕" panose="020D0604000000000000" pitchFamily="50" charset="-127"/>
            </a:endParaRPr>
          </a:p>
          <a:p>
            <a:pPr algn="ctr"/>
            <a:endParaRPr lang="en-US" altLang="ko-KR" b="1" dirty="0" smtClean="0">
              <a:latin typeface="나눔고딕" panose="020D0604000000000000" pitchFamily="50" charset="-127"/>
              <a:ea typeface="나눔고딕" panose="020D0604000000000000" pitchFamily="50" charset="-127"/>
            </a:endParaRPr>
          </a:p>
          <a:p>
            <a:pPr algn="ctr"/>
            <a:endParaRPr lang="ko-KR" altLang="en-US" b="1" dirty="0">
              <a:latin typeface="나눔고딕" panose="020D0604000000000000" pitchFamily="50" charset="-127"/>
              <a:ea typeface="나눔고딕" panose="020D0604000000000000" pitchFamily="50" charset="-127"/>
            </a:endParaRPr>
          </a:p>
        </p:txBody>
      </p:sp>
      <p:sp>
        <p:nvSpPr>
          <p:cNvPr id="29" name="직사각형 28"/>
          <p:cNvSpPr/>
          <p:nvPr/>
        </p:nvSpPr>
        <p:spPr>
          <a:xfrm>
            <a:off x="5694250" y="3133726"/>
            <a:ext cx="2101553" cy="5762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b="1" dirty="0" smtClean="0">
                <a:latin typeface="나눔고딕" panose="020D0604000000000000" pitchFamily="50" charset="-127"/>
                <a:ea typeface="나눔고딕" panose="020D0604000000000000" pitchFamily="50" charset="-127"/>
              </a:rPr>
              <a:t>private</a:t>
            </a:r>
            <a:endParaRPr lang="ko-KR" altLang="en-US" b="1" dirty="0">
              <a:latin typeface="나눔고딕" panose="020D0604000000000000" pitchFamily="50" charset="-127"/>
              <a:ea typeface="나눔고딕" panose="020D0604000000000000" pitchFamily="50" charset="-127"/>
            </a:endParaRPr>
          </a:p>
        </p:txBody>
      </p:sp>
      <p:sp>
        <p:nvSpPr>
          <p:cNvPr id="30" name="직사각형 29"/>
          <p:cNvSpPr/>
          <p:nvPr/>
        </p:nvSpPr>
        <p:spPr>
          <a:xfrm>
            <a:off x="5880501" y="2862264"/>
            <a:ext cx="1729050" cy="3571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ko-KR" b="1" dirty="0" smtClean="0">
                <a:latin typeface="나눔고딕" panose="020D0604000000000000" pitchFamily="50" charset="-127"/>
                <a:ea typeface="나눔고딕" panose="020D0604000000000000" pitchFamily="50" charset="-127"/>
              </a:rPr>
              <a:t>Protected</a:t>
            </a:r>
            <a:endParaRPr lang="ko-KR" altLang="en-US" b="1" dirty="0">
              <a:latin typeface="나눔고딕" panose="020D0604000000000000" pitchFamily="50" charset="-127"/>
              <a:ea typeface="나눔고딕" panose="020D0604000000000000" pitchFamily="50" charset="-127"/>
            </a:endParaRPr>
          </a:p>
        </p:txBody>
      </p:sp>
      <p:sp>
        <p:nvSpPr>
          <p:cNvPr id="31" name="CustomShape 5"/>
          <p:cNvSpPr/>
          <p:nvPr/>
        </p:nvSpPr>
        <p:spPr>
          <a:xfrm>
            <a:off x="364680" y="4276725"/>
            <a:ext cx="8470080" cy="36195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원칙은</a:t>
            </a:r>
            <a:r>
              <a:rPr lang="en-US" altLang="ko-KR" sz="1100" dirty="0">
                <a:latin typeface="나눔고딕" panose="020D0604000000000000" pitchFamily="50" charset="-127"/>
                <a:ea typeface="나눔고딕" panose="020D0604000000000000" pitchFamily="50" charset="-127"/>
              </a:rPr>
              <a:t> Protected </a:t>
            </a:r>
            <a:r>
              <a:rPr lang="ko-KR" altLang="en-US" sz="1100" dirty="0">
                <a:latin typeface="나눔고딕" panose="020D0604000000000000" pitchFamily="50" charset="-127"/>
                <a:ea typeface="나눔고딕" panose="020D0604000000000000" pitchFamily="50" charset="-127"/>
              </a:rPr>
              <a:t>영역 </a:t>
            </a:r>
            <a:r>
              <a:rPr lang="ko-KR" altLang="en-US" sz="1100" dirty="0" smtClean="0">
                <a:latin typeface="나눔고딕" panose="020D0604000000000000" pitchFamily="50" charset="-127"/>
                <a:ea typeface="나눔고딕" panose="020D0604000000000000" pitchFamily="50" charset="-127"/>
              </a:rPr>
              <a:t>기능을 놓고 봤을 때</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Public</a:t>
            </a:r>
            <a:r>
              <a:rPr lang="ko-KR" altLang="en-US" sz="1100" dirty="0" smtClean="0">
                <a:latin typeface="나눔고딕" panose="020D0604000000000000" pitchFamily="50" charset="-127"/>
                <a:ea typeface="나눔고딕" panose="020D0604000000000000" pitchFamily="50" charset="-127"/>
              </a:rPr>
              <a:t>하고 같은 레벨로 보면 안 됨</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구조도 다름</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32" name="CustomShape 5"/>
          <p:cNvSpPr/>
          <p:nvPr/>
        </p:nvSpPr>
        <p:spPr>
          <a:xfrm>
            <a:off x="364680" y="4533900"/>
            <a:ext cx="8470080" cy="36195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코드 구현을 해보면</a:t>
            </a:r>
            <a:r>
              <a:rPr lang="en-US" altLang="ko-KR" sz="1100" dirty="0" smtClean="0">
                <a:latin typeface="나눔고딕" panose="020D0604000000000000" pitchFamily="50" charset="-127"/>
                <a:ea typeface="나눔고딕" panose="020D0604000000000000" pitchFamily="50" charset="-127"/>
              </a:rPr>
              <a:t>, Protected </a:t>
            </a:r>
            <a:r>
              <a:rPr lang="ko-KR" altLang="en-US" sz="1100" dirty="0" smtClean="0">
                <a:latin typeface="나눔고딕" panose="020D0604000000000000" pitchFamily="50" charset="-127"/>
                <a:ea typeface="나눔고딕" panose="020D0604000000000000" pitchFamily="50" charset="-127"/>
              </a:rPr>
              <a:t>영역 기능이 크게 사용할 일이 </a:t>
            </a:r>
            <a:r>
              <a:rPr lang="en-US" altLang="ko-KR" sz="1100" dirty="0" smtClean="0">
                <a:latin typeface="나눔고딕" panose="020D0604000000000000" pitchFamily="50" charset="-127"/>
                <a:ea typeface="나눔고딕" panose="020D0604000000000000" pitchFamily="50" charset="-127"/>
              </a:rPr>
              <a:t>90</a:t>
            </a:r>
            <a:r>
              <a:rPr lang="ko-KR" altLang="en-US" sz="1100" dirty="0" smtClean="0">
                <a:latin typeface="나눔고딕" panose="020D0604000000000000" pitchFamily="50" charset="-127"/>
                <a:ea typeface="나눔고딕" panose="020D0604000000000000" pitchFamily="50" charset="-127"/>
              </a:rPr>
              <a:t>만줄 작성한다고 했을 때</a:t>
            </a:r>
            <a:r>
              <a:rPr lang="en-US" altLang="ko-KR" sz="1100" dirty="0" smtClean="0">
                <a:latin typeface="나눔고딕" panose="020D0604000000000000" pitchFamily="50" charset="-127"/>
                <a:ea typeface="나눔고딕" panose="020D0604000000000000" pitchFamily="50" charset="-127"/>
              </a:rPr>
              <a:t>, 1</a:t>
            </a:r>
            <a:r>
              <a:rPr lang="ko-KR" altLang="en-US" sz="1100" dirty="0" smtClean="0">
                <a:latin typeface="나눔고딕" panose="020D0604000000000000" pitchFamily="50" charset="-127"/>
                <a:ea typeface="나눔고딕" panose="020D0604000000000000" pitchFamily="50" charset="-127"/>
              </a:rPr>
              <a:t>줄 쓸까 말까 한다</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cxnSp>
        <p:nvCxnSpPr>
          <p:cNvPr id="15" name="직선 연결선 14"/>
          <p:cNvCxnSpPr/>
          <p:nvPr/>
        </p:nvCxnSpPr>
        <p:spPr>
          <a:xfrm flipV="1">
            <a:off x="666750" y="1581150"/>
            <a:ext cx="3749235" cy="26955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flipH="1" flipV="1">
            <a:off x="1038225" y="1666875"/>
            <a:ext cx="2066925" cy="2609851"/>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9760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sz="1600" b="1" spc="-151" dirty="0" smtClean="0">
                <a:solidFill>
                  <a:srgbClr val="1C314E"/>
                </a:solidFill>
                <a:latin typeface="나눔고딕"/>
                <a:ea typeface="나눔고딕"/>
              </a:rPr>
              <a:t>19. [</a:t>
            </a:r>
            <a:r>
              <a:rPr lang="ko-KR" altLang="en-US" sz="1600" b="1" spc="-151" dirty="0">
                <a:solidFill>
                  <a:srgbClr val="1C314E"/>
                </a:solidFill>
                <a:latin typeface="나눔고딕"/>
                <a:ea typeface="나눔고딕"/>
              </a:rPr>
              <a:t>수정 </a:t>
            </a:r>
            <a:r>
              <a:rPr lang="en-US" altLang="ko-KR" sz="1600" b="1" spc="-151" dirty="0">
                <a:solidFill>
                  <a:srgbClr val="1C314E"/>
                </a:solidFill>
                <a:latin typeface="나눔고딕"/>
                <a:ea typeface="나눔고딕"/>
              </a:rPr>
              <a:t>2</a:t>
            </a:r>
            <a:r>
              <a:rPr lang="ko-KR" altLang="en-US" sz="1600" b="1" spc="-151" dirty="0">
                <a:solidFill>
                  <a:srgbClr val="1C314E"/>
                </a:solidFill>
                <a:latin typeface="나눔고딕"/>
                <a:ea typeface="나눔고딕"/>
              </a:rPr>
              <a:t>차</a:t>
            </a:r>
            <a:r>
              <a:rPr lang="en-US" altLang="ko-KR" sz="1600" b="1" spc="-151" dirty="0" smtClean="0">
                <a:solidFill>
                  <a:srgbClr val="1C314E"/>
                </a:solidFill>
                <a:latin typeface="나눔고딕"/>
                <a:ea typeface="나눔고딕"/>
              </a:rPr>
              <a:t>] [</a:t>
            </a:r>
            <a:r>
              <a:rPr lang="ko-KR" altLang="en-US" sz="1600" b="1" spc="-151" dirty="0" smtClean="0">
                <a:solidFill>
                  <a:srgbClr val="1C314E"/>
                </a:solidFill>
                <a:latin typeface="나눔고딕"/>
                <a:ea typeface="나눔고딕"/>
              </a:rPr>
              <a:t>소스코드</a:t>
            </a:r>
            <a:r>
              <a:rPr lang="en-US" altLang="ko-KR" sz="1600" b="1" spc="-151" dirty="0">
                <a:solidFill>
                  <a:srgbClr val="1C314E"/>
                </a:solidFill>
                <a:latin typeface="나눔고딕"/>
                <a:ea typeface="나눔고딕"/>
              </a:rPr>
              <a:t>] PHP 7.3 – </a:t>
            </a:r>
            <a:r>
              <a:rPr lang="ko-KR" altLang="en-US" sz="1600" b="1" spc="-151" dirty="0">
                <a:solidFill>
                  <a:srgbClr val="1C314E"/>
                </a:solidFill>
                <a:latin typeface="나눔고딕"/>
                <a:ea typeface="나눔고딕"/>
              </a:rPr>
              <a:t>공통 </a:t>
            </a:r>
            <a:r>
              <a:rPr lang="en-US" altLang="ko-KR" sz="1600" b="1" spc="-151" dirty="0">
                <a:solidFill>
                  <a:srgbClr val="1C314E"/>
                </a:solidFill>
                <a:latin typeface="나눔고딕"/>
                <a:ea typeface="나눔고딕"/>
              </a:rPr>
              <a:t>CSS, </a:t>
            </a:r>
            <a:r>
              <a:rPr lang="ko-KR" altLang="en-US" sz="1600" b="1" spc="-151" dirty="0">
                <a:solidFill>
                  <a:srgbClr val="1C314E"/>
                </a:solidFill>
                <a:latin typeface="나눔고딕"/>
                <a:ea typeface="나눔고딕"/>
              </a:rPr>
              <a:t>자바스크립트 생성</a:t>
            </a:r>
            <a:r>
              <a:rPr lang="en-US" altLang="ko-KR" sz="1600" b="1" spc="-151" dirty="0">
                <a:solidFill>
                  <a:srgbClr val="1C314E"/>
                </a:solidFill>
                <a:latin typeface="나눔고딕"/>
                <a:ea typeface="나눔고딕"/>
              </a:rPr>
              <a:t>(</a:t>
            </a:r>
            <a:r>
              <a:rPr lang="ko-KR" altLang="en-US" sz="1600" b="1" spc="-151" dirty="0">
                <a:solidFill>
                  <a:srgbClr val="1C314E"/>
                </a:solidFill>
                <a:latin typeface="나눔고딕"/>
                <a:ea typeface="나눔고딕"/>
              </a:rPr>
              <a:t>배포</a:t>
            </a:r>
            <a:r>
              <a:rPr lang="en-US" altLang="ko-KR" sz="1600" b="1" spc="-151" dirty="0">
                <a:solidFill>
                  <a:srgbClr val="1C314E"/>
                </a:solidFill>
                <a:latin typeface="나눔고딕"/>
                <a:ea typeface="나눔고딕"/>
              </a:rPr>
              <a:t>)</a:t>
            </a:r>
            <a:r>
              <a:rPr lang="ko-KR" altLang="en-US" sz="1600" b="1" spc="-151" dirty="0" smtClean="0">
                <a:solidFill>
                  <a:srgbClr val="1C314E"/>
                </a:solidFill>
                <a:latin typeface="나눔고딕"/>
                <a:ea typeface="나눔고딕"/>
              </a:rPr>
              <a:t>도구 </a:t>
            </a:r>
            <a:r>
              <a:rPr lang="en-US" altLang="ko-KR" sz="1600" b="1" spc="-151" dirty="0" smtClean="0">
                <a:solidFill>
                  <a:srgbClr val="1C314E"/>
                </a:solidFill>
                <a:latin typeface="나눔고딕"/>
                <a:ea typeface="나눔고딕"/>
              </a:rPr>
              <a:t>/ 3</a:t>
            </a:r>
            <a:r>
              <a:rPr lang="ko-KR" altLang="en-US" sz="1600" b="1" spc="-151" dirty="0" smtClean="0">
                <a:solidFill>
                  <a:srgbClr val="1C314E"/>
                </a:solidFill>
                <a:latin typeface="나눔고딕"/>
                <a:ea typeface="나눔고딕"/>
              </a:rPr>
              <a:t>가지 시야 </a:t>
            </a:r>
            <a:r>
              <a:rPr lang="en-US" altLang="ko-KR" sz="1600" b="1" spc="-151" dirty="0" smtClean="0">
                <a:solidFill>
                  <a:srgbClr val="1C314E"/>
                </a:solidFill>
                <a:latin typeface="나눔고딕"/>
                <a:ea typeface="나눔고딕"/>
              </a:rPr>
              <a:t>(2021-04-09)</a:t>
            </a:r>
            <a:endParaRPr lang="en-US" altLang="ko-KR" sz="1600"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75</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076325"/>
            <a:ext cx="8470080" cy="59055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상속관계에 있어서 차이가 있다</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28" name="직사각형 27"/>
          <p:cNvSpPr/>
          <p:nvPr/>
        </p:nvSpPr>
        <p:spPr>
          <a:xfrm>
            <a:off x="4719375" y="1819275"/>
            <a:ext cx="4051305" cy="23050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ko-KR" altLang="en-US" b="1" dirty="0" smtClean="0">
                <a:latin typeface="나눔고딕" panose="020D0604000000000000" pitchFamily="50" charset="-127"/>
                <a:ea typeface="나눔고딕" panose="020D0604000000000000" pitchFamily="50" charset="-127"/>
              </a:rPr>
              <a:t>클래스 </a:t>
            </a:r>
            <a:r>
              <a:rPr lang="en-US" altLang="ko-KR" b="1" dirty="0" smtClean="0">
                <a:latin typeface="나눔고딕" panose="020D0604000000000000" pitchFamily="50" charset="-127"/>
                <a:ea typeface="나눔고딕" panose="020D0604000000000000" pitchFamily="50" charset="-127"/>
              </a:rPr>
              <a:t>Vehicle</a:t>
            </a:r>
          </a:p>
          <a:p>
            <a:endParaRPr lang="en-US" altLang="ko-KR" b="1" dirty="0">
              <a:latin typeface="나눔고딕" panose="020D0604000000000000" pitchFamily="50" charset="-127"/>
              <a:ea typeface="나눔고딕" panose="020D0604000000000000" pitchFamily="50" charset="-127"/>
            </a:endParaRPr>
          </a:p>
          <a:p>
            <a:endParaRPr lang="en-US" altLang="ko-KR" b="1" dirty="0" smtClean="0">
              <a:latin typeface="나눔고딕" panose="020D0604000000000000" pitchFamily="50" charset="-127"/>
              <a:ea typeface="나눔고딕" panose="020D0604000000000000" pitchFamily="50" charset="-127"/>
            </a:endParaRPr>
          </a:p>
          <a:p>
            <a:endParaRPr lang="en-US" altLang="ko-KR" b="1" dirty="0">
              <a:latin typeface="나눔고딕" panose="020D0604000000000000" pitchFamily="50" charset="-127"/>
              <a:ea typeface="나눔고딕" panose="020D0604000000000000" pitchFamily="50" charset="-127"/>
            </a:endParaRPr>
          </a:p>
          <a:p>
            <a:endParaRPr lang="en-US" altLang="ko-KR" b="1" dirty="0" smtClean="0">
              <a:latin typeface="나눔고딕" panose="020D0604000000000000" pitchFamily="50" charset="-127"/>
              <a:ea typeface="나눔고딕" panose="020D0604000000000000" pitchFamily="50" charset="-127"/>
            </a:endParaRPr>
          </a:p>
          <a:p>
            <a:endParaRPr lang="en-US" altLang="ko-KR" b="1" dirty="0">
              <a:latin typeface="나눔고딕" panose="020D0604000000000000" pitchFamily="50" charset="-127"/>
              <a:ea typeface="나눔고딕" panose="020D0604000000000000" pitchFamily="50" charset="-127"/>
            </a:endParaRPr>
          </a:p>
          <a:p>
            <a:endParaRPr lang="ko-KR" altLang="en-US" b="1" dirty="0">
              <a:latin typeface="나눔고딕" panose="020D0604000000000000" pitchFamily="50" charset="-127"/>
              <a:ea typeface="나눔고딕" panose="020D0604000000000000" pitchFamily="50" charset="-127"/>
            </a:endParaRPr>
          </a:p>
        </p:txBody>
      </p:sp>
      <p:sp>
        <p:nvSpPr>
          <p:cNvPr id="29" name="직사각형 28"/>
          <p:cNvSpPr/>
          <p:nvPr/>
        </p:nvSpPr>
        <p:spPr>
          <a:xfrm>
            <a:off x="4719375" y="2817554"/>
            <a:ext cx="2101553" cy="5762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ko-KR" sz="1100" b="1" dirty="0" smtClean="0">
                <a:latin typeface="나눔고딕" panose="020D0604000000000000" pitchFamily="50" charset="-127"/>
                <a:ea typeface="나눔고딕" panose="020D0604000000000000" pitchFamily="50" charset="-127"/>
              </a:rPr>
              <a:t>public void write(){</a:t>
            </a:r>
            <a:br>
              <a:rPr lang="en-US" altLang="ko-KR" sz="1100" b="1" dirty="0" smtClean="0">
                <a:latin typeface="나눔고딕" panose="020D0604000000000000" pitchFamily="50" charset="-127"/>
                <a:ea typeface="나눔고딕" panose="020D0604000000000000" pitchFamily="50" charset="-127"/>
              </a:rPr>
            </a:br>
            <a:r>
              <a:rPr lang="en-US" altLang="ko-KR" sz="1100" b="1" dirty="0" smtClean="0">
                <a:latin typeface="나눔고딕" panose="020D0604000000000000" pitchFamily="50" charset="-127"/>
                <a:ea typeface="나눔고딕" panose="020D0604000000000000" pitchFamily="50" charset="-127"/>
              </a:rPr>
              <a:t>      $this-&gt;id = 1</a:t>
            </a:r>
            <a:br>
              <a:rPr lang="en-US" altLang="ko-KR" sz="1100" b="1" dirty="0" smtClean="0">
                <a:latin typeface="나눔고딕" panose="020D0604000000000000" pitchFamily="50" charset="-127"/>
                <a:ea typeface="나눔고딕" panose="020D0604000000000000" pitchFamily="50" charset="-127"/>
              </a:rPr>
            </a:br>
            <a:r>
              <a:rPr lang="en-US" altLang="ko-KR" sz="1100" b="1" dirty="0" smtClean="0">
                <a:latin typeface="나눔고딕" panose="020D0604000000000000" pitchFamily="50" charset="-127"/>
                <a:ea typeface="나눔고딕" panose="020D0604000000000000" pitchFamily="50" charset="-127"/>
              </a:rPr>
              <a:t>}</a:t>
            </a:r>
            <a:endParaRPr lang="ko-KR" altLang="en-US" sz="1100" b="1" dirty="0">
              <a:latin typeface="나눔고딕" panose="020D0604000000000000" pitchFamily="50" charset="-127"/>
              <a:ea typeface="나눔고딕" panose="020D0604000000000000" pitchFamily="50" charset="-127"/>
            </a:endParaRPr>
          </a:p>
        </p:txBody>
      </p:sp>
      <p:sp>
        <p:nvSpPr>
          <p:cNvPr id="30" name="직사각형 29"/>
          <p:cNvSpPr/>
          <p:nvPr/>
        </p:nvSpPr>
        <p:spPr>
          <a:xfrm>
            <a:off x="4719375" y="2414102"/>
            <a:ext cx="2025652" cy="2716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ko-KR" sz="1000" b="1" dirty="0" smtClean="0">
                <a:latin typeface="나눔고딕" panose="020D0604000000000000" pitchFamily="50" charset="-127"/>
                <a:ea typeface="나눔고딕" panose="020D0604000000000000" pitchFamily="50" charset="-127"/>
              </a:rPr>
              <a:t>private </a:t>
            </a:r>
            <a:r>
              <a:rPr lang="en-US" altLang="ko-KR" sz="1000" b="1" dirty="0" err="1" smtClean="0">
                <a:latin typeface="나눔고딕" panose="020D0604000000000000" pitchFamily="50" charset="-127"/>
                <a:ea typeface="나눔고딕" panose="020D0604000000000000" pitchFamily="50" charset="-127"/>
              </a:rPr>
              <a:t>int</a:t>
            </a:r>
            <a:r>
              <a:rPr lang="en-US" altLang="ko-KR" sz="1000" b="1" dirty="0" smtClean="0">
                <a:latin typeface="나눔고딕" panose="020D0604000000000000" pitchFamily="50" charset="-127"/>
                <a:ea typeface="나눔고딕" panose="020D0604000000000000" pitchFamily="50" charset="-127"/>
              </a:rPr>
              <a:t> id;</a:t>
            </a:r>
            <a:endParaRPr lang="ko-KR" altLang="en-US" sz="1000" b="1" dirty="0">
              <a:latin typeface="나눔고딕" panose="020D0604000000000000" pitchFamily="50" charset="-127"/>
              <a:ea typeface="나눔고딕" panose="020D0604000000000000" pitchFamily="50" charset="-127"/>
            </a:endParaRPr>
          </a:p>
        </p:txBody>
      </p:sp>
      <p:sp>
        <p:nvSpPr>
          <p:cNvPr id="32" name="CustomShape 5"/>
          <p:cNvSpPr/>
          <p:nvPr/>
        </p:nvSpPr>
        <p:spPr>
          <a:xfrm>
            <a:off x="390961" y="4257675"/>
            <a:ext cx="4122720" cy="57150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en-US" altLang="ko-KR" sz="1050" dirty="0" smtClean="0">
                <a:latin typeface="나눔고딕" panose="020D0604000000000000" pitchFamily="50" charset="-127"/>
                <a:ea typeface="나눔고딕" panose="020D0604000000000000" pitchFamily="50" charset="-127"/>
              </a:rPr>
              <a:t>Protected</a:t>
            </a:r>
            <a:r>
              <a:rPr lang="ko-KR" altLang="en-US" sz="1050" dirty="0" smtClean="0">
                <a:latin typeface="나눔고딕" panose="020D0604000000000000" pitchFamily="50" charset="-127"/>
                <a:ea typeface="나눔고딕" panose="020D0604000000000000" pitchFamily="50" charset="-127"/>
              </a:rPr>
              <a:t>로 </a:t>
            </a:r>
            <a:r>
              <a:rPr lang="en-US" altLang="ko-KR" sz="1050" dirty="0" smtClean="0">
                <a:latin typeface="나눔고딕" panose="020D0604000000000000" pitchFamily="50" charset="-127"/>
                <a:ea typeface="나눔고딕" panose="020D0604000000000000" pitchFamily="50" charset="-127"/>
              </a:rPr>
              <a:t>Car</a:t>
            </a:r>
            <a:r>
              <a:rPr lang="ko-KR" altLang="en-US" sz="1050" dirty="0" smtClean="0">
                <a:latin typeface="나눔고딕" panose="020D0604000000000000" pitchFamily="50" charset="-127"/>
                <a:ea typeface="나눔고딕" panose="020D0604000000000000" pitchFamily="50" charset="-127"/>
              </a:rPr>
              <a:t>에서 부모 영역인 </a:t>
            </a:r>
            <a:r>
              <a:rPr lang="en-US" altLang="ko-KR" sz="1050" dirty="0" smtClean="0">
                <a:latin typeface="나눔고딕" panose="020D0604000000000000" pitchFamily="50" charset="-127"/>
                <a:ea typeface="나눔고딕" panose="020D0604000000000000" pitchFamily="50" charset="-127"/>
              </a:rPr>
              <a:t>Vehicle</a:t>
            </a:r>
            <a:r>
              <a:rPr lang="ko-KR" altLang="en-US" sz="1050" dirty="0" smtClean="0">
                <a:latin typeface="나눔고딕" panose="020D0604000000000000" pitchFamily="50" charset="-127"/>
                <a:ea typeface="나눔고딕" panose="020D0604000000000000" pitchFamily="50" charset="-127"/>
              </a:rPr>
              <a:t>에 접근시도를 </a:t>
            </a:r>
            <a:endParaRPr lang="en-US" altLang="ko-KR" sz="1050" dirty="0" smtClean="0">
              <a:latin typeface="나눔고딕" panose="020D0604000000000000" pitchFamily="50" charset="-127"/>
              <a:ea typeface="나눔고딕" panose="020D0604000000000000" pitchFamily="50" charset="-127"/>
            </a:endParaRPr>
          </a:p>
          <a:p>
            <a:r>
              <a:rPr lang="ko-KR" altLang="en-US" sz="1050" dirty="0" smtClean="0">
                <a:latin typeface="나눔고딕" panose="020D0604000000000000" pitchFamily="50" charset="-127"/>
                <a:ea typeface="나눔고딕" panose="020D0604000000000000" pitchFamily="50" charset="-127"/>
              </a:rPr>
              <a:t>하게 되면</a:t>
            </a:r>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액세스나 </a:t>
            </a:r>
            <a:r>
              <a:rPr lang="ko-KR" altLang="en-US" sz="1050" dirty="0" err="1" smtClean="0">
                <a:latin typeface="나눔고딕" panose="020D0604000000000000" pitchFamily="50" charset="-127"/>
                <a:ea typeface="나눔고딕" panose="020D0604000000000000" pitchFamily="50" charset="-127"/>
              </a:rPr>
              <a:t>모디파이어</a:t>
            </a:r>
            <a:r>
              <a:rPr lang="en-US" altLang="ko-KR" sz="1050" dirty="0" smtClean="0">
                <a:latin typeface="나눔고딕" panose="020D0604000000000000" pitchFamily="50" charset="-127"/>
                <a:ea typeface="나눔고딕" panose="020D0604000000000000" pitchFamily="50" charset="-127"/>
              </a:rPr>
              <a:t>(</a:t>
            </a:r>
            <a:r>
              <a:rPr lang="ko-KR" altLang="en-US" sz="1050" dirty="0" smtClean="0">
                <a:latin typeface="나눔고딕" panose="020D0604000000000000" pitchFamily="50" charset="-127"/>
                <a:ea typeface="나눔고딕" panose="020D0604000000000000" pitchFamily="50" charset="-127"/>
              </a:rPr>
              <a:t>예</a:t>
            </a:r>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수정이나 접근이 안 될 수 있다</a:t>
            </a:r>
            <a:r>
              <a:rPr lang="en-US" altLang="ko-KR" sz="1050" dirty="0" smtClean="0">
                <a:latin typeface="나눔고딕" panose="020D0604000000000000" pitchFamily="50" charset="-127"/>
                <a:ea typeface="나눔고딕" panose="020D0604000000000000" pitchFamily="50" charset="-127"/>
              </a:rPr>
              <a:t>)</a:t>
            </a:r>
            <a:r>
              <a:rPr lang="ko-KR" altLang="en-US" sz="1050" dirty="0" smtClean="0">
                <a:latin typeface="나눔고딕" panose="020D0604000000000000" pitchFamily="50" charset="-127"/>
                <a:ea typeface="나눔고딕" panose="020D0604000000000000" pitchFamily="50" charset="-127"/>
              </a:rPr>
              <a:t>가 </a:t>
            </a:r>
            <a:endParaRPr lang="en-US" altLang="ko-KR" sz="1050" dirty="0" smtClean="0">
              <a:latin typeface="나눔고딕" panose="020D0604000000000000" pitchFamily="50" charset="-127"/>
              <a:ea typeface="나눔고딕" panose="020D0604000000000000" pitchFamily="50" charset="-127"/>
            </a:endParaRPr>
          </a:p>
          <a:p>
            <a:r>
              <a:rPr lang="ko-KR" altLang="en-US" sz="1050" dirty="0" smtClean="0">
                <a:latin typeface="나눔고딕" panose="020D0604000000000000" pitchFamily="50" charset="-127"/>
                <a:ea typeface="나눔고딕" panose="020D0604000000000000" pitchFamily="50" charset="-127"/>
              </a:rPr>
              <a:t>되지 않을 수도 있음</a:t>
            </a:r>
            <a:r>
              <a:rPr lang="en-US" altLang="ko-KR" sz="1050" dirty="0" smtClean="0">
                <a:latin typeface="나눔고딕" panose="020D0604000000000000" pitchFamily="50" charset="-127"/>
                <a:ea typeface="나눔고딕" panose="020D0604000000000000" pitchFamily="50" charset="-127"/>
              </a:rPr>
              <a:t>.</a:t>
            </a:r>
            <a:endParaRPr lang="en-US" altLang="ko-KR" sz="1050" dirty="0" smtClean="0">
              <a:latin typeface="나눔고딕" panose="020D0604000000000000" pitchFamily="50" charset="-127"/>
              <a:ea typeface="나눔고딕" panose="020D0604000000000000" pitchFamily="50" charset="-127"/>
            </a:endParaRPr>
          </a:p>
        </p:txBody>
      </p:sp>
      <p:sp>
        <p:nvSpPr>
          <p:cNvPr id="14" name="직사각형 13"/>
          <p:cNvSpPr/>
          <p:nvPr/>
        </p:nvSpPr>
        <p:spPr>
          <a:xfrm>
            <a:off x="377220" y="1819275"/>
            <a:ext cx="4051305" cy="23050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tLang="ko-KR" b="1" dirty="0">
              <a:latin typeface="나눔고딕" panose="020D0604000000000000" pitchFamily="50" charset="-127"/>
              <a:ea typeface="나눔고딕" panose="020D0604000000000000" pitchFamily="50" charset="-127"/>
            </a:endParaRPr>
          </a:p>
          <a:p>
            <a:pPr algn="ctr"/>
            <a:endParaRPr lang="en-US" altLang="ko-KR" b="1" dirty="0" smtClean="0">
              <a:latin typeface="나눔고딕" panose="020D0604000000000000" pitchFamily="50" charset="-127"/>
              <a:ea typeface="나눔고딕" panose="020D0604000000000000" pitchFamily="50" charset="-127"/>
            </a:endParaRPr>
          </a:p>
          <a:p>
            <a:pPr algn="ctr"/>
            <a:endParaRPr lang="en-US" altLang="ko-KR" b="1" dirty="0">
              <a:latin typeface="나눔고딕" panose="020D0604000000000000" pitchFamily="50" charset="-127"/>
              <a:ea typeface="나눔고딕" panose="020D0604000000000000" pitchFamily="50" charset="-127"/>
            </a:endParaRPr>
          </a:p>
          <a:p>
            <a:pPr algn="ctr"/>
            <a:endParaRPr lang="en-US" altLang="ko-KR" b="1" dirty="0" smtClean="0">
              <a:latin typeface="나눔고딕" panose="020D0604000000000000" pitchFamily="50" charset="-127"/>
              <a:ea typeface="나눔고딕" panose="020D0604000000000000" pitchFamily="50" charset="-127"/>
            </a:endParaRPr>
          </a:p>
          <a:p>
            <a:pPr algn="ctr"/>
            <a:endParaRPr lang="ko-KR" altLang="en-US" b="1" dirty="0">
              <a:latin typeface="나눔고딕" panose="020D0604000000000000" pitchFamily="50" charset="-127"/>
              <a:ea typeface="나눔고딕" panose="020D0604000000000000" pitchFamily="50" charset="-127"/>
            </a:endParaRPr>
          </a:p>
        </p:txBody>
      </p:sp>
      <p:sp>
        <p:nvSpPr>
          <p:cNvPr id="2" name="직사각형 1"/>
          <p:cNvSpPr/>
          <p:nvPr/>
        </p:nvSpPr>
        <p:spPr>
          <a:xfrm>
            <a:off x="929796" y="3576729"/>
            <a:ext cx="1078543" cy="3903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b="1" dirty="0" smtClean="0">
                <a:latin typeface="나눔고딕" panose="020D0604000000000000" pitchFamily="50" charset="-127"/>
                <a:ea typeface="나눔고딕" panose="020D0604000000000000" pitchFamily="50" charset="-127"/>
              </a:rPr>
              <a:t>Car</a:t>
            </a:r>
            <a:endParaRPr lang="ko-KR" altLang="en-US" b="1" dirty="0">
              <a:latin typeface="나눔고딕" panose="020D0604000000000000" pitchFamily="50" charset="-127"/>
              <a:ea typeface="나눔고딕" panose="020D0604000000000000" pitchFamily="50" charset="-127"/>
            </a:endParaRPr>
          </a:p>
        </p:txBody>
      </p:sp>
      <p:sp>
        <p:nvSpPr>
          <p:cNvPr id="16" name="직사각형 15"/>
          <p:cNvSpPr/>
          <p:nvPr/>
        </p:nvSpPr>
        <p:spPr>
          <a:xfrm>
            <a:off x="2831624" y="3576729"/>
            <a:ext cx="1078543" cy="3903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b="1" dirty="0" smtClean="0">
                <a:latin typeface="나눔고딕" panose="020D0604000000000000" pitchFamily="50" charset="-127"/>
                <a:ea typeface="나눔고딕" panose="020D0604000000000000" pitchFamily="50" charset="-127"/>
              </a:rPr>
              <a:t>Bus</a:t>
            </a:r>
            <a:endParaRPr lang="ko-KR" altLang="en-US" b="1" dirty="0">
              <a:latin typeface="나눔고딕" panose="020D0604000000000000" pitchFamily="50" charset="-127"/>
              <a:ea typeface="나눔고딕" panose="020D0604000000000000" pitchFamily="50" charset="-127"/>
            </a:endParaRPr>
          </a:p>
        </p:txBody>
      </p:sp>
      <p:sp>
        <p:nvSpPr>
          <p:cNvPr id="17" name="직사각형 16"/>
          <p:cNvSpPr/>
          <p:nvPr/>
        </p:nvSpPr>
        <p:spPr>
          <a:xfrm>
            <a:off x="1762129" y="2504752"/>
            <a:ext cx="1308097" cy="3721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b="1" dirty="0" smtClean="0">
                <a:latin typeface="나눔고딕" panose="020D0604000000000000" pitchFamily="50" charset="-127"/>
                <a:ea typeface="나눔고딕" panose="020D0604000000000000" pitchFamily="50" charset="-127"/>
              </a:rPr>
              <a:t>Vehicle</a:t>
            </a:r>
            <a:endParaRPr lang="ko-KR" altLang="en-US" b="1" dirty="0">
              <a:latin typeface="나눔고딕" panose="020D0604000000000000" pitchFamily="50" charset="-127"/>
              <a:ea typeface="나눔고딕" panose="020D0604000000000000" pitchFamily="50" charset="-127"/>
            </a:endParaRPr>
          </a:p>
        </p:txBody>
      </p:sp>
      <p:cxnSp>
        <p:nvCxnSpPr>
          <p:cNvPr id="10" name="꺾인 연결선 9"/>
          <p:cNvCxnSpPr>
            <a:stCxn id="2" idx="0"/>
            <a:endCxn id="17" idx="2"/>
          </p:cNvCxnSpPr>
          <p:nvPr/>
        </p:nvCxnSpPr>
        <p:spPr>
          <a:xfrm rot="5400000" flipH="1" flipV="1">
            <a:off x="1592697" y="2753248"/>
            <a:ext cx="699852" cy="947110"/>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꺾인 연결선 19"/>
          <p:cNvCxnSpPr>
            <a:stCxn id="16" idx="0"/>
            <a:endCxn id="17" idx="2"/>
          </p:cNvCxnSpPr>
          <p:nvPr/>
        </p:nvCxnSpPr>
        <p:spPr>
          <a:xfrm rot="16200000" flipV="1">
            <a:off x="2543611" y="2749444"/>
            <a:ext cx="699852" cy="95471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직사각형 25"/>
          <p:cNvSpPr/>
          <p:nvPr/>
        </p:nvSpPr>
        <p:spPr>
          <a:xfrm>
            <a:off x="3070226" y="2499665"/>
            <a:ext cx="1555774" cy="186062"/>
          </a:xfrm>
          <a:prstGeom prst="rect">
            <a:avLst/>
          </a:prstGeom>
          <a:ln w="127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100" b="1" dirty="0" smtClean="0">
                <a:latin typeface="나눔고딕" panose="020D0604000000000000" pitchFamily="50" charset="-127"/>
                <a:ea typeface="나눔고딕" panose="020D0604000000000000" pitchFamily="50" charset="-127"/>
              </a:rPr>
              <a:t>protected </a:t>
            </a:r>
            <a:r>
              <a:rPr lang="en-US" altLang="ko-KR" sz="1100" b="1" dirty="0" err="1" smtClean="0">
                <a:latin typeface="나눔고딕" panose="020D0604000000000000" pitchFamily="50" charset="-127"/>
                <a:ea typeface="나눔고딕" panose="020D0604000000000000" pitchFamily="50" charset="-127"/>
              </a:rPr>
              <a:t>int</a:t>
            </a:r>
            <a:r>
              <a:rPr lang="en-US" altLang="ko-KR" sz="1100" b="1" dirty="0" smtClean="0">
                <a:latin typeface="나눔고딕" panose="020D0604000000000000" pitchFamily="50" charset="-127"/>
                <a:ea typeface="나눔고딕" panose="020D0604000000000000" pitchFamily="50" charset="-127"/>
              </a:rPr>
              <a:t> wheel</a:t>
            </a:r>
            <a:endParaRPr lang="ko-KR" altLang="en-US" sz="1100" b="1" dirty="0">
              <a:latin typeface="나눔고딕" panose="020D0604000000000000" pitchFamily="50" charset="-127"/>
              <a:ea typeface="나눔고딕" panose="020D0604000000000000" pitchFamily="50" charset="-127"/>
            </a:endParaRPr>
          </a:p>
        </p:txBody>
      </p:sp>
      <p:sp>
        <p:nvSpPr>
          <p:cNvPr id="33" name="직사각형 32"/>
          <p:cNvSpPr/>
          <p:nvPr/>
        </p:nvSpPr>
        <p:spPr>
          <a:xfrm>
            <a:off x="4719375" y="3483769"/>
            <a:ext cx="2101553" cy="5762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ko-KR" sz="1100" b="1" dirty="0" smtClean="0">
                <a:latin typeface="나눔고딕" panose="020D0604000000000000" pitchFamily="50" charset="-127"/>
                <a:ea typeface="나눔고딕" panose="020D0604000000000000" pitchFamily="50" charset="-127"/>
              </a:rPr>
              <a:t>public void read(){</a:t>
            </a:r>
            <a:br>
              <a:rPr lang="en-US" altLang="ko-KR" sz="1100" b="1" dirty="0" smtClean="0">
                <a:latin typeface="나눔고딕" panose="020D0604000000000000" pitchFamily="50" charset="-127"/>
                <a:ea typeface="나눔고딕" panose="020D0604000000000000" pitchFamily="50" charset="-127"/>
              </a:rPr>
            </a:br>
            <a:r>
              <a:rPr lang="en-US" altLang="ko-KR" sz="1100" b="1" dirty="0" smtClean="0">
                <a:latin typeface="나눔고딕" panose="020D0604000000000000" pitchFamily="50" charset="-127"/>
                <a:ea typeface="나눔고딕" panose="020D0604000000000000" pitchFamily="50" charset="-127"/>
              </a:rPr>
              <a:t>      echo $this-&gt;id ;</a:t>
            </a:r>
            <a:br>
              <a:rPr lang="en-US" altLang="ko-KR" sz="1100" b="1" dirty="0" smtClean="0">
                <a:latin typeface="나눔고딕" panose="020D0604000000000000" pitchFamily="50" charset="-127"/>
                <a:ea typeface="나눔고딕" panose="020D0604000000000000" pitchFamily="50" charset="-127"/>
              </a:rPr>
            </a:br>
            <a:r>
              <a:rPr lang="en-US" altLang="ko-KR" sz="1100" b="1" dirty="0" smtClean="0">
                <a:latin typeface="나눔고딕" panose="020D0604000000000000" pitchFamily="50" charset="-127"/>
                <a:ea typeface="나눔고딕" panose="020D0604000000000000" pitchFamily="50" charset="-127"/>
              </a:rPr>
              <a:t>}</a:t>
            </a:r>
            <a:endParaRPr lang="ko-KR" altLang="en-US" sz="1100" b="1" dirty="0">
              <a:latin typeface="나눔고딕" panose="020D0604000000000000" pitchFamily="50" charset="-127"/>
              <a:ea typeface="나눔고딕" panose="020D0604000000000000" pitchFamily="50" charset="-127"/>
            </a:endParaRPr>
          </a:p>
        </p:txBody>
      </p:sp>
      <p:sp>
        <p:nvSpPr>
          <p:cNvPr id="34" name="CustomShape 5"/>
          <p:cNvSpPr/>
          <p:nvPr/>
        </p:nvSpPr>
        <p:spPr>
          <a:xfrm>
            <a:off x="4683667" y="4257675"/>
            <a:ext cx="4122720" cy="49530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200" dirty="0" smtClean="0">
                <a:latin typeface="나눔고딕" panose="020D0604000000000000" pitchFamily="50" charset="-127"/>
                <a:ea typeface="나눔고딕" panose="020D0604000000000000" pitchFamily="50" charset="-127"/>
              </a:rPr>
              <a:t>수정한 코드의 </a:t>
            </a:r>
            <a:r>
              <a:rPr lang="en-US" altLang="ko-KR" sz="1200" dirty="0" smtClean="0">
                <a:latin typeface="나눔고딕" panose="020D0604000000000000" pitchFamily="50" charset="-127"/>
                <a:ea typeface="나눔고딕" panose="020D0604000000000000" pitchFamily="50" charset="-127"/>
              </a:rPr>
              <a:t>“</a:t>
            </a:r>
            <a:r>
              <a:rPr lang="ko-KR" altLang="en-US" sz="1200" dirty="0" smtClean="0">
                <a:latin typeface="나눔고딕" panose="020D0604000000000000" pitchFamily="50" charset="-127"/>
                <a:ea typeface="나눔고딕" panose="020D0604000000000000" pitchFamily="50" charset="-127"/>
              </a:rPr>
              <a:t>주요 내용</a:t>
            </a:r>
            <a:r>
              <a:rPr lang="en-US" altLang="ko-KR" sz="1200" dirty="0" smtClean="0">
                <a:latin typeface="나눔고딕" panose="020D0604000000000000" pitchFamily="50" charset="-127"/>
                <a:ea typeface="나눔고딕" panose="020D0604000000000000" pitchFamily="50" charset="-127"/>
              </a:rPr>
              <a:t>”</a:t>
            </a:r>
            <a:r>
              <a:rPr lang="ko-KR" altLang="en-US" sz="1200" dirty="0" smtClean="0">
                <a:latin typeface="나눔고딕" panose="020D0604000000000000" pitchFamily="50" charset="-127"/>
                <a:ea typeface="나눔고딕" panose="020D0604000000000000" pitchFamily="50" charset="-127"/>
              </a:rPr>
              <a:t>은 이런 문제라고 볼 수 있다</a:t>
            </a:r>
            <a:r>
              <a:rPr lang="en-US" altLang="ko-KR" sz="1200" dirty="0" smtClean="0">
                <a:latin typeface="나눔고딕" panose="020D0604000000000000" pitchFamily="50" charset="-127"/>
                <a:ea typeface="나눔고딕" panose="020D0604000000000000" pitchFamily="50" charset="-127"/>
              </a:rPr>
              <a:t>.</a:t>
            </a:r>
            <a:endParaRPr lang="en-US" altLang="ko-KR" sz="1200"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5984591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76</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r>
              <a:rPr lang="ko-KR" altLang="en-US" sz="1100" dirty="0" err="1">
                <a:latin typeface="나눔고딕" panose="020D0604000000000000" pitchFamily="50" charset="-127"/>
                <a:ea typeface="나눔고딕" panose="020D0604000000000000" pitchFamily="50" charset="-127"/>
              </a:rPr>
              <a:t>주제명</a:t>
            </a:r>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공통 </a:t>
            </a:r>
            <a:r>
              <a:rPr lang="en-US" altLang="ko-KR" sz="1100" dirty="0">
                <a:latin typeface="나눔고딕" panose="020D0604000000000000" pitchFamily="50" charset="-127"/>
                <a:ea typeface="나눔고딕" panose="020D0604000000000000" pitchFamily="50" charset="-127"/>
              </a:rPr>
              <a:t>CSS, </a:t>
            </a:r>
            <a:r>
              <a:rPr lang="ko-KR" altLang="en-US" sz="1100" dirty="0">
                <a:latin typeface="나눔고딕" panose="020D0604000000000000" pitchFamily="50" charset="-127"/>
                <a:ea typeface="나눔고딕" panose="020D0604000000000000" pitchFamily="50" charset="-127"/>
              </a:rPr>
              <a:t>자바스크립트 생성도구</a:t>
            </a:r>
          </a:p>
          <a:p>
            <a:r>
              <a:rPr lang="ko-KR" altLang="en-US" sz="1100" dirty="0">
                <a:latin typeface="나눔고딕" panose="020D0604000000000000" pitchFamily="50" charset="-127"/>
                <a:ea typeface="나눔고딕" panose="020D0604000000000000" pitchFamily="50" charset="-127"/>
              </a:rPr>
              <a:t>	작성일자</a:t>
            </a:r>
            <a:r>
              <a:rPr lang="en-US" altLang="ko-KR" sz="1100" dirty="0">
                <a:latin typeface="나눔고딕" panose="020D0604000000000000" pitchFamily="50" charset="-127"/>
                <a:ea typeface="나눔고딕" panose="020D0604000000000000" pitchFamily="50" charset="-127"/>
              </a:rPr>
              <a:t>(Create date): 2021-04-07</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파일명</a:t>
            </a:r>
            <a:r>
              <a:rPr lang="en-US" altLang="ko-KR" sz="1100" dirty="0">
                <a:latin typeface="나눔고딕" panose="020D0604000000000000" pitchFamily="50" charset="-127"/>
                <a:ea typeface="나눔고딕" panose="020D0604000000000000" pitchFamily="50" charset="-127"/>
              </a:rPr>
              <a:t>(Filename): </a:t>
            </a:r>
            <a:r>
              <a:rPr lang="en-US" altLang="ko-KR" sz="1100" dirty="0" err="1">
                <a:latin typeface="나눔고딕" panose="020D0604000000000000" pitchFamily="50" charset="-127"/>
                <a:ea typeface="나눔고딕" panose="020D0604000000000000" pitchFamily="50" charset="-127"/>
              </a:rPr>
              <a:t>createAccess.php</a:t>
            </a:r>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작성자</a:t>
            </a:r>
            <a:r>
              <a:rPr lang="en-US" altLang="ko-KR" sz="1100" dirty="0">
                <a:latin typeface="나눔고딕" panose="020D0604000000000000" pitchFamily="50" charset="-127"/>
                <a:ea typeface="나눔고딕" panose="020D0604000000000000" pitchFamily="50" charset="-127"/>
              </a:rPr>
              <a:t>(Author):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(Dodo)</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라이선스</a:t>
            </a:r>
            <a:r>
              <a:rPr lang="en-US" altLang="ko-KR" sz="1100" dirty="0">
                <a:latin typeface="나눔고딕" panose="020D0604000000000000" pitchFamily="50" charset="-127"/>
                <a:ea typeface="나눔고딕" panose="020D0604000000000000" pitchFamily="50" charset="-127"/>
              </a:rPr>
              <a:t>(License): Apache </a:t>
            </a:r>
            <a:r>
              <a:rPr lang="en-US" altLang="ko-KR" sz="1100" dirty="0" err="1">
                <a:latin typeface="나눔고딕" panose="020D0604000000000000" pitchFamily="50" charset="-127"/>
                <a:ea typeface="나눔고딕" panose="020D0604000000000000" pitchFamily="50" charset="-127"/>
              </a:rPr>
              <a:t>Licence</a:t>
            </a:r>
            <a:r>
              <a:rPr lang="en-US" altLang="ko-KR" sz="1100" dirty="0">
                <a:latin typeface="나눔고딕" panose="020D0604000000000000" pitchFamily="50" charset="-127"/>
                <a:ea typeface="나눔고딕" panose="020D0604000000000000" pitchFamily="50" charset="-127"/>
              </a:rPr>
              <a:t> v2.0</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비고</a:t>
            </a:r>
            <a:r>
              <a:rPr lang="en-US" altLang="ko-KR" sz="1100" dirty="0">
                <a:latin typeface="나눔고딕" panose="020D0604000000000000" pitchFamily="50" charset="-127"/>
                <a:ea typeface="나눔고딕" panose="020D0604000000000000" pitchFamily="50" charset="-127"/>
              </a:rPr>
              <a:t>(Description):</a:t>
            </a:r>
          </a:p>
          <a:p>
            <a:r>
              <a:rPr lang="en-US" altLang="ko-KR" sz="1100" dirty="0">
                <a:latin typeface="나눔고딕" panose="020D0604000000000000" pitchFamily="50" charset="-127"/>
                <a:ea typeface="나눔고딕" panose="020D0604000000000000" pitchFamily="50" charset="-127"/>
              </a:rPr>
              <a:t>	1. </a:t>
            </a:r>
            <a:r>
              <a:rPr lang="ko-KR" altLang="en-US" sz="1100" dirty="0">
                <a:latin typeface="나눔고딕" panose="020D0604000000000000" pitchFamily="50" charset="-127"/>
                <a:ea typeface="나눔고딕" panose="020D0604000000000000" pitchFamily="50" charset="-127"/>
              </a:rPr>
              <a:t>처음 작성</a:t>
            </a:r>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(Dodo), 2021-04-07</a:t>
            </a:r>
          </a:p>
          <a:p>
            <a:r>
              <a:rPr lang="en-US" altLang="ko-KR" sz="1100" dirty="0">
                <a:latin typeface="나눔고딕" panose="020D0604000000000000" pitchFamily="50" charset="-127"/>
                <a:ea typeface="나눔고딕" panose="020D0604000000000000" pitchFamily="50" charset="-127"/>
              </a:rPr>
              <a:t>	2. </a:t>
            </a:r>
            <a:r>
              <a:rPr lang="ko-KR" altLang="en-US" sz="1100" dirty="0">
                <a:latin typeface="나눔고딕" panose="020D0604000000000000" pitchFamily="50" charset="-127"/>
                <a:ea typeface="나눔고딕" panose="020D0604000000000000" pitchFamily="50" charset="-127"/>
              </a:rPr>
              <a:t>경로 다각화</a:t>
            </a:r>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(Dodo), 2021-04-09.</a:t>
            </a:r>
          </a:p>
          <a:p>
            <a:r>
              <a:rPr lang="en-US" altLang="ko-KR" sz="1100" dirty="0">
                <a:latin typeface="나눔고딕" panose="020D0604000000000000" pitchFamily="50" charset="-127"/>
                <a:ea typeface="나눔고딕" panose="020D0604000000000000" pitchFamily="50" charset="-127"/>
              </a:rPr>
              <a:t>	3. </a:t>
            </a:r>
            <a:r>
              <a:rPr lang="ko-KR" altLang="en-US" sz="1100" dirty="0">
                <a:latin typeface="나눔고딕" panose="020D0604000000000000" pitchFamily="50" charset="-127"/>
                <a:ea typeface="나눔고딕" panose="020D0604000000000000" pitchFamily="50" charset="-127"/>
              </a:rPr>
              <a:t>경로 영역</a:t>
            </a:r>
            <a:r>
              <a:rPr lang="en-US" altLang="ko-KR" sz="1100" dirty="0">
                <a:latin typeface="나눔고딕" panose="020D0604000000000000" pitchFamily="50" charset="-127"/>
                <a:ea typeface="나눔고딕" panose="020D0604000000000000" pitchFamily="50" charset="-127"/>
              </a:rPr>
              <a:t>[</a:t>
            </a:r>
            <a:r>
              <a:rPr lang="ko-KR" altLang="en-US" sz="1100" dirty="0">
                <a:latin typeface="나눔고딕" panose="020D0604000000000000" pitchFamily="50" charset="-127"/>
                <a:ea typeface="나눔고딕" panose="020D0604000000000000" pitchFamily="50" charset="-127"/>
              </a:rPr>
              <a:t>공통영역</a:t>
            </a:r>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(Dodo), 2021-04-09.</a:t>
            </a:r>
          </a:p>
          <a:p>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endParaRPr lang="en-US" altLang="ko-KR" sz="1100" dirty="0">
              <a:latin typeface="나눔고딕" panose="020D0604000000000000" pitchFamily="50" charset="-127"/>
              <a:ea typeface="나눔고딕" panose="020D0604000000000000" pitchFamily="50" charset="-127"/>
            </a:endParaRP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rootPath</a:t>
            </a:r>
            <a:r>
              <a:rPr lang="en-US" altLang="ko-KR" sz="1100" dirty="0">
                <a:latin typeface="나눔고딕" panose="020D0604000000000000" pitchFamily="50" charset="-127"/>
                <a:ea typeface="나눔고딕" panose="020D0604000000000000" pitchFamily="50" charset="-127"/>
              </a:rPr>
              <a:t> = "/home/dodo";</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httpFolderName</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public_html</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webFolderName</a:t>
            </a:r>
            <a:r>
              <a:rPr lang="en-US" altLang="ko-KR" sz="1100" dirty="0">
                <a:latin typeface="나눔고딕" panose="020D0604000000000000" pitchFamily="50" charset="-127"/>
                <a:ea typeface="나눔고딕" panose="020D0604000000000000" pitchFamily="50" charset="-127"/>
              </a:rPr>
              <a:t> = "home";</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commonFolderName</a:t>
            </a:r>
            <a:r>
              <a:rPr lang="en-US" altLang="ko-KR" sz="1100" dirty="0">
                <a:latin typeface="나눔고딕" panose="020D0604000000000000" pitchFamily="50" charset="-127"/>
                <a:ea typeface="나눔고딕" panose="020D0604000000000000" pitchFamily="50" charset="-127"/>
              </a:rPr>
              <a:t> = "common";</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usrPath</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rootPath</a:t>
            </a:r>
            <a:r>
              <a:rPr lang="en-US" altLang="ko-KR" sz="1100" dirty="0">
                <a:latin typeface="나눔고딕" panose="020D0604000000000000" pitchFamily="50" charset="-127"/>
                <a:ea typeface="나눔고딕" panose="020D0604000000000000" pitchFamily="50" charset="-127"/>
              </a:rPr>
              <a:t> . "/" . $</a:t>
            </a:r>
            <a:r>
              <a:rPr lang="en-US" altLang="ko-KR" sz="1100" dirty="0" err="1">
                <a:latin typeface="나눔고딕" panose="020D0604000000000000" pitchFamily="50" charset="-127"/>
                <a:ea typeface="나눔고딕" panose="020D0604000000000000" pitchFamily="50" charset="-127"/>
              </a:rPr>
              <a:t>httpFolderName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usrPath</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usrPath</a:t>
            </a:r>
            <a:r>
              <a:rPr lang="en-US" altLang="ko-KR" sz="1100" dirty="0">
                <a:latin typeface="나눔고딕" panose="020D0604000000000000" pitchFamily="50" charset="-127"/>
                <a:ea typeface="나눔고딕" panose="020D0604000000000000" pitchFamily="50" charset="-127"/>
              </a:rPr>
              <a:t> . "/" . $</a:t>
            </a:r>
            <a:r>
              <a:rPr lang="en-US" altLang="ko-KR" sz="1100" dirty="0" err="1">
                <a:latin typeface="나눔고딕" panose="020D0604000000000000" pitchFamily="50" charset="-127"/>
                <a:ea typeface="나눔고딕" panose="020D0604000000000000" pitchFamily="50" charset="-127"/>
              </a:rPr>
              <a:t>webFolderName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usrPath</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usrPath</a:t>
            </a:r>
            <a:r>
              <a:rPr lang="en-US" altLang="ko-KR" sz="1100" dirty="0">
                <a:latin typeface="나눔고딕" panose="020D0604000000000000" pitchFamily="50" charset="-127"/>
                <a:ea typeface="나눔고딕" panose="020D0604000000000000" pitchFamily="50" charset="-127"/>
              </a:rPr>
              <a:t> . "/" . $</a:t>
            </a:r>
            <a:r>
              <a:rPr lang="en-US" altLang="ko-KR" sz="1100" dirty="0" err="1">
                <a:latin typeface="나눔고딕" panose="020D0604000000000000" pitchFamily="50" charset="-127"/>
                <a:ea typeface="나눔고딕" panose="020D0604000000000000" pitchFamily="50" charset="-127"/>
              </a:rPr>
              <a:t>commonFolderName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?&gt;</a:t>
            </a:r>
            <a:endParaRPr lang="pl-PL" altLang="ko-KR" sz="1100" dirty="0">
              <a:latin typeface="나눔고딕" panose="020D0604000000000000" pitchFamily="50" charset="-127"/>
              <a:ea typeface="나눔고딕" panose="020D0604000000000000" pitchFamily="50" charset="-127"/>
            </a:endParaRP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smtClean="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t>
            </a:r>
            <a:r>
              <a:rPr lang="en-US" altLang="ko-KR" sz="1100" b="1" dirty="0" err="1" smtClean="0">
                <a:latin typeface="나눔고딕" panose="020D0604000000000000" pitchFamily="50" charset="-127"/>
                <a:ea typeface="나눔고딕" panose="020D0604000000000000" pitchFamily="50" charset="-127"/>
              </a:rPr>
              <a:t>createAccess.php</a:t>
            </a:r>
            <a:endParaRPr lang="en-US" altLang="ko-KR" sz="1100" b="1" dirty="0" smtClean="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pl-PL" altLang="ko-KR" sz="1100" dirty="0">
              <a:latin typeface="나눔고딕" panose="020D0604000000000000" pitchFamily="50" charset="-127"/>
              <a:ea typeface="나눔고딕" panose="020D0604000000000000" pitchFamily="50" charset="-127"/>
            </a:endParaRPr>
          </a:p>
          <a:p>
            <a:r>
              <a:rPr lang="pl-PL" altLang="ko-KR" sz="1100" dirty="0">
                <a:latin typeface="나눔고딕" panose="020D0604000000000000" pitchFamily="50" charset="-127"/>
                <a:ea typeface="나눔고딕" panose="020D0604000000000000" pitchFamily="50" charset="-127"/>
              </a:rPr>
              <a:t>&lt;?php</a:t>
            </a:r>
          </a:p>
          <a:p>
            <a:r>
              <a:rPr lang="pl-PL" altLang="ko-KR" sz="1100" dirty="0">
                <a:latin typeface="나눔고딕" panose="020D0604000000000000" pitchFamily="50" charset="-127"/>
                <a:ea typeface="나눔고딕" panose="020D0604000000000000" pitchFamily="50" charset="-127"/>
              </a:rPr>
              <a:t>	$realDir = $usrPath . "/" ;</a:t>
            </a:r>
          </a:p>
          <a:p>
            <a:endParaRPr lang="pl-PL" altLang="ko-KR" sz="1100" dirty="0">
              <a:latin typeface="나눔고딕" panose="020D0604000000000000" pitchFamily="50" charset="-127"/>
              <a:ea typeface="나눔고딕" panose="020D0604000000000000" pitchFamily="50" charset="-127"/>
            </a:endParaRPr>
          </a:p>
          <a:p>
            <a:r>
              <a:rPr lang="pl-PL" altLang="ko-KR" sz="1100" dirty="0">
                <a:latin typeface="나눔고딕" panose="020D0604000000000000" pitchFamily="50" charset="-127"/>
                <a:ea typeface="나눔고딕" panose="020D0604000000000000" pitchFamily="50" charset="-127"/>
              </a:rPr>
              <a:t>	include_once $realDir . "application/deliveryFont.php" ;</a:t>
            </a:r>
          </a:p>
          <a:p>
            <a:r>
              <a:rPr lang="pl-PL" altLang="ko-KR" sz="1100" dirty="0">
                <a:latin typeface="나눔고딕" panose="020D0604000000000000" pitchFamily="50" charset="-127"/>
                <a:ea typeface="나눔고딕" panose="020D0604000000000000" pitchFamily="50" charset="-127"/>
              </a:rPr>
              <a:t>	include_once $realDir . "application/deliveryScript.php" ;</a:t>
            </a:r>
          </a:p>
          <a:p>
            <a:endParaRPr lang="pl-PL" altLang="ko-KR" sz="1100" dirty="0">
              <a:latin typeface="나눔고딕" panose="020D0604000000000000" pitchFamily="50" charset="-127"/>
              <a:ea typeface="나눔고딕" panose="020D0604000000000000" pitchFamily="50" charset="-127"/>
            </a:endParaRPr>
          </a:p>
          <a:p>
            <a:r>
              <a:rPr lang="pl-PL" altLang="ko-KR" sz="1100" dirty="0">
                <a:latin typeface="나눔고딕" panose="020D0604000000000000" pitchFamily="50" charset="-127"/>
                <a:ea typeface="나눔고딕" panose="020D0604000000000000" pitchFamily="50" charset="-127"/>
              </a:rPr>
              <a:t>	$msg = "";			// </a:t>
            </a:r>
            <a:r>
              <a:rPr lang="ko-KR" altLang="en-US" sz="1100" dirty="0">
                <a:latin typeface="나눔고딕" panose="020D0604000000000000" pitchFamily="50" charset="-127"/>
                <a:ea typeface="나눔고딕" panose="020D0604000000000000" pitchFamily="50" charset="-127"/>
              </a:rPr>
              <a:t>메시지 출력</a:t>
            </a:r>
          </a:p>
          <a:p>
            <a:endParaRPr lang="ko-KR" altLang="en-US" sz="1100" dirty="0">
              <a:latin typeface="나눔고딕" panose="020D0604000000000000" pitchFamily="50" charset="-127"/>
              <a:ea typeface="나눔고딕" panose="020D0604000000000000" pitchFamily="50" charset="-127"/>
            </a:endParaRPr>
          </a:p>
          <a:p>
            <a:r>
              <a:rPr lang="ko-KR" altLang="en-US" sz="1100" dirty="0">
                <a:latin typeface="나눔고딕" panose="020D0604000000000000" pitchFamily="50" charset="-127"/>
                <a:ea typeface="나눔고딕" panose="020D0604000000000000" pitchFamily="50" charset="-127"/>
              </a:rPr>
              <a:t>	</a:t>
            </a:r>
            <a:r>
              <a:rPr lang="en-US" altLang="ko-KR" sz="1100" dirty="0">
                <a:latin typeface="나눔고딕" panose="020D0604000000000000" pitchFamily="50" charset="-127"/>
                <a:ea typeface="나눔고딕" panose="020D0604000000000000" pitchFamily="50" charset="-127"/>
              </a:rPr>
              <a:t>$</a:t>
            </a:r>
            <a:r>
              <a:rPr lang="pl-PL" altLang="ko-KR" sz="1100" dirty="0">
                <a:latin typeface="나눔고딕" panose="020D0604000000000000" pitchFamily="50" charset="-127"/>
                <a:ea typeface="나눔고딕" panose="020D0604000000000000" pitchFamily="50" charset="-127"/>
              </a:rPr>
              <a:t>dFont = new DeliveryFont() ;	// </a:t>
            </a:r>
            <a:r>
              <a:rPr lang="ko-KR" altLang="en-US" sz="1100" dirty="0">
                <a:latin typeface="나눔고딕" panose="020D0604000000000000" pitchFamily="50" charset="-127"/>
                <a:ea typeface="나눔고딕" panose="020D0604000000000000" pitchFamily="50" charset="-127"/>
              </a:rPr>
              <a:t>폰트 생성</a:t>
            </a:r>
          </a:p>
          <a:p>
            <a:r>
              <a:rPr lang="ko-KR" altLang="en-US" sz="1100" dirty="0">
                <a:latin typeface="나눔고딕" panose="020D0604000000000000" pitchFamily="50" charset="-127"/>
                <a:ea typeface="나눔고딕" panose="020D0604000000000000" pitchFamily="50" charset="-127"/>
              </a:rPr>
              <a:t>	</a:t>
            </a:r>
            <a:r>
              <a:rPr lang="en-US" altLang="ko-KR" sz="1100" dirty="0">
                <a:latin typeface="나눔고딕" panose="020D0604000000000000" pitchFamily="50" charset="-127"/>
                <a:ea typeface="나눔고딕" panose="020D0604000000000000" pitchFamily="50" charset="-127"/>
              </a:rPr>
              <a:t>$</a:t>
            </a:r>
            <a:r>
              <a:rPr lang="pl-PL" altLang="ko-KR" sz="1100" dirty="0">
                <a:latin typeface="나눔고딕" panose="020D0604000000000000" pitchFamily="50" charset="-127"/>
                <a:ea typeface="나눔고딕" panose="020D0604000000000000" pitchFamily="50" charset="-127"/>
              </a:rPr>
              <a:t>dScript = new DeliveryScript() ;	// </a:t>
            </a:r>
            <a:r>
              <a:rPr lang="ko-KR" altLang="en-US" sz="1100" dirty="0">
                <a:latin typeface="나눔고딕" panose="020D0604000000000000" pitchFamily="50" charset="-127"/>
                <a:ea typeface="나눔고딕" panose="020D0604000000000000" pitchFamily="50" charset="-127"/>
              </a:rPr>
              <a:t>스크립트 생성</a:t>
            </a:r>
          </a:p>
          <a:p>
            <a:endParaRPr lang="ko-KR" altLang="en-US" sz="1100" dirty="0">
              <a:latin typeface="나눔고딕" panose="020D0604000000000000" pitchFamily="50" charset="-127"/>
              <a:ea typeface="나눔고딕" panose="020D0604000000000000" pitchFamily="50" charset="-127"/>
            </a:endParaRPr>
          </a:p>
          <a:p>
            <a:r>
              <a:rPr lang="ko-KR" altLang="en-US" sz="1100" dirty="0">
                <a:latin typeface="나눔고딕" panose="020D0604000000000000" pitchFamily="50" charset="-127"/>
                <a:ea typeface="나눔고딕" panose="020D0604000000000000" pitchFamily="50" charset="-127"/>
              </a:rPr>
              <a:t>	</a:t>
            </a:r>
            <a:r>
              <a:rPr lang="en-US" altLang="ko-KR" sz="1100" dirty="0">
                <a:latin typeface="나눔고딕" panose="020D0604000000000000" pitchFamily="50" charset="-127"/>
                <a:ea typeface="나눔고딕" panose="020D0604000000000000" pitchFamily="50" charset="-127"/>
              </a:rPr>
              <a:t>$</a:t>
            </a:r>
            <a:r>
              <a:rPr lang="pl-PL" altLang="ko-KR" sz="1100" dirty="0">
                <a:latin typeface="나눔고딕" panose="020D0604000000000000" pitchFamily="50" charset="-127"/>
                <a:ea typeface="나눔고딕" panose="020D0604000000000000" pitchFamily="50" charset="-127"/>
              </a:rPr>
              <a:t>usrFont = $_GET['font'] ;</a:t>
            </a:r>
          </a:p>
          <a:p>
            <a:endParaRPr lang="pl-PL" altLang="ko-KR" sz="1100" dirty="0">
              <a:latin typeface="나눔고딕" panose="020D0604000000000000" pitchFamily="50" charset="-127"/>
              <a:ea typeface="나눔고딕" panose="020D0604000000000000" pitchFamily="50" charset="-127"/>
            </a:endParaRPr>
          </a:p>
          <a:p>
            <a:r>
              <a:rPr lang="pl-PL" altLang="ko-KR" sz="1100" dirty="0">
                <a:latin typeface="나눔고딕" panose="020D0604000000000000" pitchFamily="50" charset="-127"/>
                <a:ea typeface="나눔고딕" panose="020D0604000000000000" pitchFamily="50" charset="-127"/>
              </a:rPr>
              <a:t>	$usrJs = $_GET['js'] ;</a:t>
            </a:r>
          </a:p>
          <a:p>
            <a:r>
              <a:rPr lang="pl-PL" altLang="ko-KR" sz="1100" dirty="0">
                <a:latin typeface="나눔고딕" panose="020D0604000000000000" pitchFamily="50" charset="-127"/>
                <a:ea typeface="나눔고딕" panose="020D0604000000000000" pitchFamily="50" charset="-127"/>
              </a:rPr>
              <a:t>	$usrJsMode = $_GET['mode'] ;</a:t>
            </a:r>
          </a:p>
          <a:p>
            <a:r>
              <a:rPr lang="pl-PL" altLang="ko-KR" sz="1100" dirty="0">
                <a:latin typeface="나눔고딕" panose="020D0604000000000000" pitchFamily="50" charset="-127"/>
                <a:ea typeface="나눔고딕" panose="020D0604000000000000" pitchFamily="50" charset="-127"/>
              </a:rPr>
              <a:t>	$usrVersion = $_GET['ver'] ;</a:t>
            </a:r>
          </a:p>
          <a:p>
            <a:r>
              <a:rPr lang="pl-PL" altLang="ko-KR" sz="1100" dirty="0">
                <a:latin typeface="나눔고딕" panose="020D0604000000000000" pitchFamily="50" charset="-127"/>
                <a:ea typeface="나눔고딕" panose="020D0604000000000000" pitchFamily="50" charset="-127"/>
              </a:rPr>
              <a:t>	</a:t>
            </a:r>
          </a:p>
        </p:txBody>
      </p:sp>
    </p:spTree>
    <p:extLst>
      <p:ext uri="{BB962C8B-B14F-4D97-AF65-F5344CB8AC3E}">
        <p14:creationId xmlns:p14="http://schemas.microsoft.com/office/powerpoint/2010/main" val="7639332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77</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ko-KR" altLang="en-US" sz="1100" dirty="0">
              <a:latin typeface="나눔고딕" panose="020D0604000000000000" pitchFamily="50" charset="-127"/>
              <a:ea typeface="나눔고딕" panose="020D0604000000000000" pitchFamily="50" charset="-127"/>
            </a:endParaRPr>
          </a:p>
          <a:p>
            <a:r>
              <a:rPr lang="ko-KR" altLang="en-US" sz="1100" dirty="0">
                <a:latin typeface="나눔고딕" panose="020D0604000000000000" pitchFamily="50" charset="-127"/>
                <a:ea typeface="나눔고딕" panose="020D0604000000000000" pitchFamily="50" charset="-127"/>
              </a:rPr>
              <a:t>	</a:t>
            </a:r>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폰트 여부</a:t>
            </a:r>
          </a:p>
          <a:p>
            <a:r>
              <a:rPr lang="ko-KR" altLang="en-US" sz="1100" dirty="0">
                <a:latin typeface="나눔고딕" panose="020D0604000000000000" pitchFamily="50" charset="-127"/>
                <a:ea typeface="나눔고딕" panose="020D0604000000000000" pitchFamily="50" charset="-127"/>
              </a:rPr>
              <a:t>	</a:t>
            </a:r>
            <a:r>
              <a:rPr lang="en-US" altLang="ko-KR" sz="1100" dirty="0">
                <a:latin typeface="나눔고딕" panose="020D0604000000000000" pitchFamily="50" charset="-127"/>
                <a:ea typeface="나눔고딕" panose="020D0604000000000000" pitchFamily="50" charset="-127"/>
              </a:rPr>
              <a:t>if ( </a:t>
            </a:r>
            <a:r>
              <a:rPr lang="en-US" altLang="ko-KR" sz="1100" dirty="0" err="1">
                <a:latin typeface="나눔고딕" panose="020D0604000000000000" pitchFamily="50" charset="-127"/>
                <a:ea typeface="나눔고딕" panose="020D0604000000000000" pitchFamily="50" charset="-127"/>
              </a:rPr>
              <a:t>strlen</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usrFont</a:t>
            </a:r>
            <a:r>
              <a:rPr lang="en-US" altLang="ko-KR" sz="1100" dirty="0">
                <a:latin typeface="나눔고딕" panose="020D0604000000000000" pitchFamily="50" charset="-127"/>
                <a:ea typeface="나눔고딕" panose="020D0604000000000000" pitchFamily="50" charset="-127"/>
              </a:rPr>
              <a:t> ) != 0 &amp;&amp;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strlen</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usrJs</a:t>
            </a:r>
            <a:r>
              <a:rPr lang="en-US" altLang="ko-KR" sz="1100" dirty="0">
                <a:latin typeface="나눔고딕" panose="020D0604000000000000" pitchFamily="50" charset="-127"/>
                <a:ea typeface="나눔고딕" panose="020D0604000000000000" pitchFamily="50" charset="-127"/>
              </a:rPr>
              <a:t> ) === 0)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dFont</a:t>
            </a:r>
            <a:r>
              <a:rPr lang="en-US" altLang="ko-KR" sz="1100" dirty="0">
                <a:latin typeface="나눔고딕" panose="020D0604000000000000" pitchFamily="50" charset="-127"/>
                <a:ea typeface="나눔고딕" panose="020D0604000000000000" pitchFamily="50" charset="-127"/>
              </a:rPr>
              <a:t> -&gt; </a:t>
            </a:r>
            <a:r>
              <a:rPr lang="en-US" altLang="ko-KR" sz="1100" dirty="0" err="1">
                <a:latin typeface="나눔고딕" panose="020D0604000000000000" pitchFamily="50" charset="-127"/>
                <a:ea typeface="나눔고딕" panose="020D0604000000000000" pitchFamily="50" charset="-127"/>
              </a:rPr>
              <a:t>setHomeDirectory</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webFolderName</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dFont</a:t>
            </a:r>
            <a:r>
              <a:rPr lang="en-US" altLang="ko-KR" sz="1100" dirty="0">
                <a:latin typeface="나눔고딕" panose="020D0604000000000000" pitchFamily="50" charset="-127"/>
                <a:ea typeface="나눔고딕" panose="020D0604000000000000" pitchFamily="50" charset="-127"/>
              </a:rPr>
              <a:t> -&gt; </a:t>
            </a:r>
            <a:r>
              <a:rPr lang="en-US" altLang="ko-KR" sz="1100" dirty="0" err="1">
                <a:latin typeface="나눔고딕" panose="020D0604000000000000" pitchFamily="50" charset="-127"/>
                <a:ea typeface="나눔고딕" panose="020D0604000000000000" pitchFamily="50" charset="-127"/>
              </a:rPr>
              <a:t>setCommonDirectory</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commonFolderName</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dFont</a:t>
            </a:r>
            <a:r>
              <a:rPr lang="en-US" altLang="ko-KR" sz="1100" dirty="0">
                <a:latin typeface="나눔고딕" panose="020D0604000000000000" pitchFamily="50" charset="-127"/>
                <a:ea typeface="나눔고딕" panose="020D0604000000000000" pitchFamily="50" charset="-127"/>
              </a:rPr>
              <a:t> -&gt; </a:t>
            </a:r>
            <a:r>
              <a:rPr lang="en-US" altLang="ko-KR" sz="1100" dirty="0" err="1">
                <a:latin typeface="나눔고딕" panose="020D0604000000000000" pitchFamily="50" charset="-127"/>
                <a:ea typeface="나눔고딕" panose="020D0604000000000000" pitchFamily="50" charset="-127"/>
              </a:rPr>
              <a:t>getCSSFont</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usrFont</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 // end of if</a:t>
            </a:r>
          </a:p>
          <a:p>
            <a:r>
              <a:rPr lang="en-US" altLang="ko-KR" sz="1100" dirty="0">
                <a:latin typeface="나눔고딕" panose="020D0604000000000000" pitchFamily="50" charset="-127"/>
                <a:ea typeface="나눔고딕" panose="020D0604000000000000" pitchFamily="50" charset="-127"/>
              </a:rPr>
              <a: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 </a:t>
            </a:r>
            <a:r>
              <a:rPr lang="ko-KR" altLang="en-US" sz="1100" dirty="0">
                <a:latin typeface="나눔고딕" panose="020D0604000000000000" pitchFamily="50" charset="-127"/>
                <a:ea typeface="나눔고딕" panose="020D0604000000000000" pitchFamily="50" charset="-127"/>
              </a:rPr>
              <a:t>자바스크립트 여부</a:t>
            </a:r>
          </a:p>
          <a:p>
            <a:r>
              <a:rPr lang="ko-KR" altLang="en-US" sz="1100" dirty="0">
                <a:latin typeface="나눔고딕" panose="020D0604000000000000" pitchFamily="50" charset="-127"/>
                <a:ea typeface="나눔고딕" panose="020D0604000000000000" pitchFamily="50" charset="-127"/>
              </a:rPr>
              <a:t>	</a:t>
            </a:r>
            <a:r>
              <a:rPr lang="en-US" altLang="ko-KR" sz="1100" dirty="0">
                <a:latin typeface="나눔고딕" panose="020D0604000000000000" pitchFamily="50" charset="-127"/>
                <a:ea typeface="나눔고딕" panose="020D0604000000000000" pitchFamily="50" charset="-127"/>
              </a:rPr>
              <a:t>if ( </a:t>
            </a:r>
            <a:r>
              <a:rPr lang="en-US" altLang="ko-KR" sz="1100" dirty="0" err="1">
                <a:latin typeface="나눔고딕" panose="020D0604000000000000" pitchFamily="50" charset="-127"/>
                <a:ea typeface="나눔고딕" panose="020D0604000000000000" pitchFamily="50" charset="-127"/>
              </a:rPr>
              <a:t>strlen</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usrJs</a:t>
            </a:r>
            <a:r>
              <a:rPr lang="en-US" altLang="ko-KR" sz="1100" dirty="0">
                <a:latin typeface="나눔고딕" panose="020D0604000000000000" pitchFamily="50" charset="-127"/>
                <a:ea typeface="나눔고딕" panose="020D0604000000000000" pitchFamily="50" charset="-127"/>
              </a:rPr>
              <a:t> ) != 0 &amp;&amp;</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strlen</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usrFont</a:t>
            </a:r>
            <a:r>
              <a:rPr lang="en-US" altLang="ko-KR" sz="1100" dirty="0">
                <a:latin typeface="나눔고딕" panose="020D0604000000000000" pitchFamily="50" charset="-127"/>
                <a:ea typeface="나눔고딕" panose="020D0604000000000000" pitchFamily="50" charset="-127"/>
              </a:rPr>
              <a:t> ) === 0 )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 </a:t>
            </a:r>
            <a:r>
              <a:rPr lang="ko-KR" altLang="en-US" sz="1100" dirty="0">
                <a:latin typeface="나눔고딕" panose="020D0604000000000000" pitchFamily="50" charset="-127"/>
                <a:ea typeface="나눔고딕" panose="020D0604000000000000" pitchFamily="50" charset="-127"/>
              </a:rPr>
              <a:t>사용자 디렉터리 설정</a:t>
            </a:r>
          </a:p>
          <a:p>
            <a:r>
              <a:rPr lang="ko-KR" altLang="en-US" sz="1100" dirty="0">
                <a:latin typeface="나눔고딕" panose="020D0604000000000000" pitchFamily="50" charset="-127"/>
                <a:ea typeface="나눔고딕" panose="020D0604000000000000" pitchFamily="50" charset="-127"/>
              </a:rPr>
              <a:t>	  </a:t>
            </a:r>
            <a:r>
              <a:rPr lang="en-US" altLang="ko-KR" sz="1100" dirty="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dScript</a:t>
            </a:r>
            <a:r>
              <a:rPr lang="en-US" altLang="ko-KR" sz="1100" dirty="0">
                <a:latin typeface="나눔고딕" panose="020D0604000000000000" pitchFamily="50" charset="-127"/>
                <a:ea typeface="나눔고딕" panose="020D0604000000000000" pitchFamily="50" charset="-127"/>
              </a:rPr>
              <a:t> -&gt; </a:t>
            </a:r>
            <a:r>
              <a:rPr lang="en-US" altLang="ko-KR" sz="1100" dirty="0" err="1">
                <a:latin typeface="나눔고딕" panose="020D0604000000000000" pitchFamily="50" charset="-127"/>
                <a:ea typeface="나눔고딕" panose="020D0604000000000000" pitchFamily="50" charset="-127"/>
              </a:rPr>
              <a:t>setHomeDirectory</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webFolderName</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dScript</a:t>
            </a:r>
            <a:r>
              <a:rPr lang="en-US" altLang="ko-KR" sz="1100" dirty="0">
                <a:latin typeface="나눔고딕" panose="020D0604000000000000" pitchFamily="50" charset="-127"/>
                <a:ea typeface="나눔고딕" panose="020D0604000000000000" pitchFamily="50" charset="-127"/>
              </a:rPr>
              <a:t> -&gt; </a:t>
            </a:r>
            <a:r>
              <a:rPr lang="en-US" altLang="ko-KR" sz="1100" dirty="0" err="1">
                <a:latin typeface="나눔고딕" panose="020D0604000000000000" pitchFamily="50" charset="-127"/>
                <a:ea typeface="나눔고딕" panose="020D0604000000000000" pitchFamily="50" charset="-127"/>
              </a:rPr>
              <a:t>setCommonDirectory</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commonFolderName</a:t>
            </a:r>
            <a:r>
              <a:rPr lang="en-US" altLang="ko-KR" sz="1100" dirty="0">
                <a:latin typeface="나눔고딕" panose="020D0604000000000000" pitchFamily="50" charset="-127"/>
                <a:ea typeface="나눔고딕" panose="020D0604000000000000" pitchFamily="50" charset="-127"/>
              </a:rPr>
              <a:t> ) ;</a:t>
            </a:r>
            <a:endParaRPr lang="pl-PL" altLang="ko-KR" sz="1100" dirty="0">
              <a:latin typeface="나눔고딕" panose="020D0604000000000000" pitchFamily="50" charset="-127"/>
              <a:ea typeface="나눔고딕" panose="020D0604000000000000" pitchFamily="50" charset="-127"/>
            </a:endParaRP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/common/</a:t>
            </a:r>
            <a:r>
              <a:rPr lang="en-US" altLang="ko-KR" sz="1100" b="1" dirty="0" err="1">
                <a:latin typeface="나눔고딕" panose="020D0604000000000000" pitchFamily="50" charset="-127"/>
                <a:ea typeface="나눔고딕" panose="020D0604000000000000" pitchFamily="50" charset="-127"/>
              </a:rPr>
              <a:t>createAccess.php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ko-KR" altLang="en-US" sz="1100" dirty="0">
              <a:latin typeface="나눔고딕" panose="020D0604000000000000" pitchFamily="50" charset="-127"/>
              <a:ea typeface="나눔고딕" panose="020D0604000000000000" pitchFamily="50" charset="-127"/>
            </a:endParaRPr>
          </a:p>
          <a:p>
            <a:r>
              <a:rPr lang="en-US" altLang="ko-KR" sz="1100" dirty="0" smtClean="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사용자 모드	</a:t>
            </a:r>
          </a:p>
          <a:p>
            <a:r>
              <a:rPr lang="ko-KR" altLang="en-US" sz="1100" dirty="0">
                <a:latin typeface="나눔고딕" panose="020D0604000000000000" pitchFamily="50" charset="-127"/>
                <a:ea typeface="나눔고딕" panose="020D0604000000000000" pitchFamily="50" charset="-127"/>
              </a:rPr>
              <a:t>	</a:t>
            </a:r>
            <a:r>
              <a:rPr lang="pl-PL" altLang="ko-KR" sz="1100" dirty="0">
                <a:latin typeface="나눔고딕" panose="020D0604000000000000" pitchFamily="50" charset="-127"/>
                <a:ea typeface="나눔고딕" panose="020D0604000000000000" pitchFamily="50" charset="-127"/>
              </a:rPr>
              <a:t>if ( strlen ( $usrJsMode ) === 0 ) {</a:t>
            </a:r>
          </a:p>
          <a:p>
            <a:r>
              <a:rPr lang="pl-PL" altLang="ko-KR" sz="1100" dirty="0">
                <a:latin typeface="나눔고딕" panose="020D0604000000000000" pitchFamily="50" charset="-127"/>
                <a:ea typeface="나눔고딕" panose="020D0604000000000000" pitchFamily="50" charset="-127"/>
              </a:rPr>
              <a:t>		$usrJsMode = 1;</a:t>
            </a:r>
          </a:p>
          <a:p>
            <a:r>
              <a:rPr lang="pl-PL" altLang="ko-KR" sz="1100" dirty="0">
                <a:latin typeface="나눔고딕" panose="020D0604000000000000" pitchFamily="50" charset="-127"/>
                <a:ea typeface="나눔고딕" panose="020D0604000000000000" pitchFamily="50" charset="-127"/>
              </a:rPr>
              <a:t>	}</a:t>
            </a:r>
          </a:p>
          <a:p>
            <a:endParaRPr lang="pl-PL" altLang="ko-KR" sz="1100" dirty="0">
              <a:latin typeface="나눔고딕" panose="020D0604000000000000" pitchFamily="50" charset="-127"/>
              <a:ea typeface="나눔고딕" panose="020D0604000000000000" pitchFamily="50" charset="-127"/>
            </a:endParaRPr>
          </a:p>
          <a:p>
            <a:r>
              <a:rPr lang="pl-PL" altLang="ko-KR" sz="1100" dirty="0">
                <a:latin typeface="나눔고딕" panose="020D0604000000000000" pitchFamily="50" charset="-127"/>
                <a:ea typeface="나눔고딕" panose="020D0604000000000000" pitchFamily="50" charset="-127"/>
              </a:rPr>
              <a:t>	// </a:t>
            </a:r>
            <a:r>
              <a:rPr lang="ko-KR" altLang="en-US" sz="1100" dirty="0">
                <a:latin typeface="나눔고딕" panose="020D0604000000000000" pitchFamily="50" charset="-127"/>
                <a:ea typeface="나눔고딕" panose="020D0604000000000000" pitchFamily="50" charset="-127"/>
              </a:rPr>
              <a:t>사용자 버전</a:t>
            </a:r>
          </a:p>
          <a:p>
            <a:r>
              <a:rPr lang="ko-KR" altLang="en-US" sz="1100" dirty="0">
                <a:latin typeface="나눔고딕" panose="020D0604000000000000" pitchFamily="50" charset="-127"/>
                <a:ea typeface="나눔고딕" panose="020D0604000000000000" pitchFamily="50" charset="-127"/>
              </a:rPr>
              <a:t>	</a:t>
            </a:r>
            <a:r>
              <a:rPr lang="pl-PL" altLang="ko-KR" sz="1100" dirty="0">
                <a:latin typeface="나눔고딕" panose="020D0604000000000000" pitchFamily="50" charset="-127"/>
                <a:ea typeface="나눔고딕" panose="020D0604000000000000" pitchFamily="50" charset="-127"/>
              </a:rPr>
              <a:t>if ( strlen ( $usrVersion ) === 0 ) {</a:t>
            </a:r>
          </a:p>
          <a:p>
            <a:r>
              <a:rPr lang="pl-PL" altLang="ko-KR" sz="1100" dirty="0">
                <a:latin typeface="나눔고딕" panose="020D0604000000000000" pitchFamily="50" charset="-127"/>
                <a:ea typeface="나눔고딕" panose="020D0604000000000000" pitchFamily="50" charset="-127"/>
              </a:rPr>
              <a:t>		$usrVersion = "none";</a:t>
            </a:r>
          </a:p>
          <a:p>
            <a:r>
              <a:rPr lang="pl-PL" altLang="ko-KR" sz="1100" dirty="0">
                <a:latin typeface="나눔고딕" panose="020D0604000000000000" pitchFamily="50" charset="-127"/>
                <a:ea typeface="나눔고딕" panose="020D0604000000000000" pitchFamily="50" charset="-127"/>
              </a:rPr>
              <a:t>	}else{</a:t>
            </a:r>
          </a:p>
          <a:p>
            <a:r>
              <a:rPr lang="pl-PL" altLang="ko-KR" sz="1100" dirty="0">
                <a:latin typeface="나눔고딕" panose="020D0604000000000000" pitchFamily="50" charset="-127"/>
                <a:ea typeface="나눔고딕" panose="020D0604000000000000" pitchFamily="50" charset="-127"/>
              </a:rPr>
              <a:t>	$usrVersion = </a:t>
            </a:r>
            <a:r>
              <a:rPr lang="en-US" altLang="ko-KR" sz="1100" dirty="0" smtClean="0">
                <a:latin typeface="나눔고딕" panose="020D0604000000000000" pitchFamily="50" charset="-127"/>
                <a:ea typeface="나눔고딕" panose="020D0604000000000000" pitchFamily="50" charset="-127"/>
              </a:rPr>
              <a:t>(</a:t>
            </a:r>
            <a:r>
              <a:rPr lang="pl-PL" altLang="ko-KR" sz="1100" dirty="0" smtClean="0">
                <a:latin typeface="나눔고딕" panose="020D0604000000000000" pitchFamily="50" charset="-127"/>
                <a:ea typeface="나눔고딕" panose="020D0604000000000000" pitchFamily="50" charset="-127"/>
              </a:rPr>
              <a:t>string</a:t>
            </a:r>
            <a:r>
              <a:rPr lang="pl-PL" altLang="ko-KR" sz="1100" dirty="0">
                <a:latin typeface="나눔고딕" panose="020D0604000000000000" pitchFamily="50" charset="-127"/>
                <a:ea typeface="나눔고딕" panose="020D0604000000000000" pitchFamily="50" charset="-127"/>
              </a:rPr>
              <a:t>)$usrVersion;</a:t>
            </a:r>
          </a:p>
          <a:p>
            <a:r>
              <a:rPr lang="pl-PL" altLang="ko-KR" sz="1100" dirty="0">
                <a:latin typeface="나눔고딕" panose="020D0604000000000000" pitchFamily="50" charset="-127"/>
                <a:ea typeface="나눔고딕" panose="020D0604000000000000" pitchFamily="50" charset="-127"/>
              </a:rPr>
              <a:t>	}</a:t>
            </a:r>
          </a:p>
          <a:p>
            <a:r>
              <a:rPr lang="pl-PL" altLang="ko-KR" sz="1100" dirty="0">
                <a:latin typeface="나눔고딕" panose="020D0604000000000000" pitchFamily="50" charset="-127"/>
                <a:ea typeface="나눔고딕" panose="020D0604000000000000" pitchFamily="50" charset="-127"/>
              </a:rPr>
              <a:t>				</a:t>
            </a:r>
          </a:p>
          <a:p>
            <a:r>
              <a:rPr lang="pl-PL" altLang="ko-KR" sz="1100" dirty="0">
                <a:latin typeface="나눔고딕" panose="020D0604000000000000" pitchFamily="50" charset="-127"/>
                <a:ea typeface="나눔고딕" panose="020D0604000000000000" pitchFamily="50" charset="-127"/>
              </a:rPr>
              <a:t>	$dScript-&gt; setChooseMode( $usrJsMode );</a:t>
            </a:r>
          </a:p>
          <a:p>
            <a:r>
              <a:rPr lang="pl-PL" altLang="ko-KR" sz="1100" dirty="0">
                <a:latin typeface="나눔고딕" panose="020D0604000000000000" pitchFamily="50" charset="-127"/>
                <a:ea typeface="나눔고딕" panose="020D0604000000000000" pitchFamily="50" charset="-127"/>
              </a:rPr>
              <a:t>	$dScript-&gt; setUsrVersion( $usrVersion );</a:t>
            </a:r>
          </a:p>
          <a:p>
            <a:r>
              <a:rPr lang="pl-PL" altLang="ko-KR" sz="1100" dirty="0">
                <a:latin typeface="나눔고딕" panose="020D0604000000000000" pitchFamily="50" charset="-127"/>
                <a:ea typeface="나눔고딕" panose="020D0604000000000000" pitchFamily="50" charset="-127"/>
              </a:rPr>
              <a:t>	$msg = $dScript -&gt; getResult ( $usrJs ) ;</a:t>
            </a:r>
          </a:p>
          <a:p>
            <a:r>
              <a:rPr lang="pl-PL" altLang="ko-KR" sz="1100" dirty="0">
                <a:latin typeface="나눔고딕" panose="020D0604000000000000" pitchFamily="50" charset="-127"/>
                <a:ea typeface="나눔고딕" panose="020D0604000000000000" pitchFamily="50" charset="-127"/>
              </a:rPr>
              <a:t>	echo $msg ;</a:t>
            </a:r>
          </a:p>
          <a:p>
            <a:endParaRPr lang="pl-PL" altLang="ko-KR" sz="1100" dirty="0">
              <a:latin typeface="나눔고딕" panose="020D0604000000000000" pitchFamily="50" charset="-127"/>
              <a:ea typeface="나눔고딕" panose="020D0604000000000000" pitchFamily="50" charset="-127"/>
            </a:endParaRPr>
          </a:p>
          <a:p>
            <a:r>
              <a:rPr lang="pl-PL" altLang="ko-KR" sz="1100" dirty="0">
                <a:latin typeface="나눔고딕" panose="020D0604000000000000" pitchFamily="50" charset="-127"/>
                <a:ea typeface="나눔고딕" panose="020D0604000000000000" pitchFamily="50" charset="-127"/>
              </a:rPr>
              <a:t>	} // end of if</a:t>
            </a:r>
          </a:p>
          <a:p>
            <a:endParaRPr lang="pl-PL" altLang="ko-KR" sz="1100" dirty="0">
              <a:latin typeface="나눔고딕" panose="020D0604000000000000" pitchFamily="50" charset="-127"/>
              <a:ea typeface="나눔고딕" panose="020D0604000000000000" pitchFamily="50" charset="-127"/>
            </a:endParaRPr>
          </a:p>
          <a:p>
            <a:r>
              <a:rPr lang="pl-PL" altLang="ko-KR" sz="1100" dirty="0">
                <a:latin typeface="나눔고딕" panose="020D0604000000000000" pitchFamily="50" charset="-127"/>
                <a:ea typeface="나눔고딕" panose="020D0604000000000000" pitchFamily="50" charset="-127"/>
              </a:rPr>
              <a:t>?&gt;</a:t>
            </a:r>
          </a:p>
        </p:txBody>
      </p:sp>
    </p:spTree>
    <p:extLst>
      <p:ext uri="{BB962C8B-B14F-4D97-AF65-F5344CB8AC3E}">
        <p14:creationId xmlns:p14="http://schemas.microsoft.com/office/powerpoint/2010/main" val="26109561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78</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r>
              <a:rPr lang="ko-KR" altLang="en-US" sz="1100" dirty="0" err="1">
                <a:latin typeface="나눔고딕" panose="020D0604000000000000" pitchFamily="50" charset="-127"/>
                <a:ea typeface="나눔고딕" panose="020D0604000000000000" pitchFamily="50" charset="-127"/>
              </a:rPr>
              <a:t>주제명</a:t>
            </a:r>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공통 폰트 생성도구</a:t>
            </a:r>
          </a:p>
          <a:p>
            <a:r>
              <a:rPr lang="ko-KR" altLang="en-US" sz="1100" dirty="0">
                <a:latin typeface="나눔고딕" panose="020D0604000000000000" pitchFamily="50" charset="-127"/>
                <a:ea typeface="나눔고딕" panose="020D0604000000000000" pitchFamily="50" charset="-127"/>
              </a:rPr>
              <a:t>	작성일자</a:t>
            </a:r>
            <a:r>
              <a:rPr lang="en-US" altLang="ko-KR" sz="1100" dirty="0">
                <a:latin typeface="나눔고딕" panose="020D0604000000000000" pitchFamily="50" charset="-127"/>
                <a:ea typeface="나눔고딕" panose="020D0604000000000000" pitchFamily="50" charset="-127"/>
              </a:rPr>
              <a:t>(Create date): 2021-04-07</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파일명</a:t>
            </a:r>
            <a:r>
              <a:rPr lang="en-US" altLang="ko-KR" sz="1100" dirty="0">
                <a:latin typeface="나눔고딕" panose="020D0604000000000000" pitchFamily="50" charset="-127"/>
                <a:ea typeface="나눔고딕" panose="020D0604000000000000" pitchFamily="50" charset="-127"/>
              </a:rPr>
              <a:t>(Filename): </a:t>
            </a:r>
            <a:r>
              <a:rPr lang="en-US" altLang="ko-KR" sz="1100" dirty="0" err="1">
                <a:latin typeface="나눔고딕" panose="020D0604000000000000" pitchFamily="50" charset="-127"/>
                <a:ea typeface="나눔고딕" panose="020D0604000000000000" pitchFamily="50" charset="-127"/>
              </a:rPr>
              <a:t>deliveryFont.php</a:t>
            </a:r>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라이선스</a:t>
            </a:r>
            <a:r>
              <a:rPr lang="en-US" altLang="ko-KR" sz="1100" dirty="0">
                <a:latin typeface="나눔고딕" panose="020D0604000000000000" pitchFamily="50" charset="-127"/>
                <a:ea typeface="나눔고딕" panose="020D0604000000000000" pitchFamily="50" charset="-127"/>
              </a:rPr>
              <a:t>(License): Apache </a:t>
            </a:r>
            <a:r>
              <a:rPr lang="en-US" altLang="ko-KR" sz="1100" dirty="0" err="1">
                <a:latin typeface="나눔고딕" panose="020D0604000000000000" pitchFamily="50" charset="-127"/>
                <a:ea typeface="나눔고딕" panose="020D0604000000000000" pitchFamily="50" charset="-127"/>
              </a:rPr>
              <a:t>Licence</a:t>
            </a:r>
            <a:r>
              <a:rPr lang="en-US" altLang="ko-KR" sz="1100" dirty="0">
                <a:latin typeface="나눔고딕" panose="020D0604000000000000" pitchFamily="50" charset="-127"/>
                <a:ea typeface="나눔고딕" panose="020D0604000000000000" pitchFamily="50" charset="-127"/>
              </a:rPr>
              <a:t> v2.0</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비고</a:t>
            </a:r>
            <a:r>
              <a:rPr lang="en-US" altLang="ko-KR" sz="1100" dirty="0">
                <a:latin typeface="나눔고딕" panose="020D0604000000000000" pitchFamily="50" charset="-127"/>
                <a:ea typeface="나눔고딕" panose="020D0604000000000000" pitchFamily="50" charset="-127"/>
              </a:rPr>
              <a:t>(Description)</a:t>
            </a:r>
          </a:p>
          <a:p>
            <a:r>
              <a:rPr lang="en-US" altLang="ko-KR" sz="1100" dirty="0">
                <a:latin typeface="나눔고딕" panose="020D0604000000000000" pitchFamily="50" charset="-127"/>
                <a:ea typeface="나눔고딕" panose="020D0604000000000000" pitchFamily="50" charset="-127"/>
              </a:rPr>
              <a:t>	1. </a:t>
            </a:r>
            <a:r>
              <a:rPr lang="ko-KR" altLang="en-US" sz="1100" dirty="0">
                <a:latin typeface="나눔고딕" panose="020D0604000000000000" pitchFamily="50" charset="-127"/>
                <a:ea typeface="나눔고딕" panose="020D0604000000000000" pitchFamily="50" charset="-127"/>
              </a:rPr>
              <a:t>처음 작성</a:t>
            </a:r>
            <a:r>
              <a:rPr lang="en-US" altLang="ko-KR" sz="1100" dirty="0">
                <a:latin typeface="나눔고딕" panose="020D0604000000000000" pitchFamily="50" charset="-127"/>
                <a:ea typeface="나눔고딕" panose="020D0604000000000000" pitchFamily="50" charset="-127"/>
              </a:rPr>
              <a:t>, 2021-04-07,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(Dodo)</a:t>
            </a:r>
          </a:p>
          <a:p>
            <a:r>
              <a:rPr lang="en-US" altLang="ko-KR" sz="1100" dirty="0">
                <a:latin typeface="나눔고딕" panose="020D0604000000000000" pitchFamily="50" charset="-127"/>
                <a:ea typeface="나눔고딕" panose="020D0604000000000000" pitchFamily="50" charset="-127"/>
              </a:rPr>
              <a:t>	2. </a:t>
            </a:r>
            <a:r>
              <a:rPr lang="ko-KR" altLang="en-US" sz="1100" dirty="0">
                <a:latin typeface="나눔고딕" panose="020D0604000000000000" pitchFamily="50" charset="-127"/>
                <a:ea typeface="나눔고딕" panose="020D0604000000000000" pitchFamily="50" charset="-127"/>
              </a:rPr>
              <a:t>경로 수정 보완</a:t>
            </a:r>
            <a:r>
              <a:rPr lang="en-US" altLang="ko-KR" sz="1100" dirty="0">
                <a:latin typeface="나눔고딕" panose="020D0604000000000000" pitchFamily="50" charset="-127"/>
                <a:ea typeface="나눔고딕" panose="020D0604000000000000" pitchFamily="50" charset="-127"/>
              </a:rPr>
              <a:t>(</a:t>
            </a:r>
            <a:r>
              <a:rPr lang="ko-KR" altLang="en-US" sz="1100" dirty="0">
                <a:latin typeface="나눔고딕" panose="020D0604000000000000" pitchFamily="50" charset="-127"/>
                <a:ea typeface="나눔고딕" panose="020D0604000000000000" pitchFamily="50" charset="-127"/>
              </a:rPr>
              <a:t>사용자 경로 보완작업</a:t>
            </a:r>
            <a:r>
              <a:rPr lang="en-US" altLang="ko-KR" sz="1100" dirty="0">
                <a:latin typeface="나눔고딕" panose="020D0604000000000000" pitchFamily="50" charset="-127"/>
                <a:ea typeface="나눔고딕" panose="020D0604000000000000" pitchFamily="50" charset="-127"/>
              </a:rPr>
              <a:t>), 2021-04-09,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(Dodo)</a:t>
            </a:r>
          </a:p>
          <a:p>
            <a:r>
              <a:rPr lang="en-US" altLang="ko-KR" sz="1100" dirty="0">
                <a:latin typeface="나눔고딕" panose="020D0604000000000000" pitchFamily="50" charset="-127"/>
                <a:ea typeface="나눔고딕" panose="020D0604000000000000" pitchFamily="50" charset="-127"/>
              </a:rPr>
              <a:t>	3. getter/setter (Private, Protected, Public) / 3</a:t>
            </a:r>
            <a:r>
              <a:rPr lang="ko-KR" altLang="en-US" sz="1100" dirty="0">
                <a:latin typeface="나눔고딕" panose="020D0604000000000000" pitchFamily="50" charset="-127"/>
                <a:ea typeface="나눔고딕" panose="020D0604000000000000" pitchFamily="50" charset="-127"/>
              </a:rPr>
              <a:t>가지 시야 보완작업</a:t>
            </a:r>
            <a:r>
              <a:rPr lang="en-US" altLang="ko-KR" sz="1100" dirty="0">
                <a:latin typeface="나눔고딕" panose="020D0604000000000000" pitchFamily="50" charset="-127"/>
                <a:ea typeface="나눔고딕" panose="020D0604000000000000" pitchFamily="50" charset="-127"/>
              </a:rPr>
              <a:t>, 2021-04-09.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(Dodo)</a:t>
            </a:r>
          </a:p>
          <a:p>
            <a:r>
              <a:rPr lang="en-US" altLang="ko-KR" sz="1100" dirty="0">
                <a:latin typeface="나눔고딕" panose="020D0604000000000000" pitchFamily="50" charset="-127"/>
                <a:ea typeface="나눔고딕" panose="020D0604000000000000" pitchFamily="50" charset="-127"/>
              </a:rPr>
              <a:t>*/</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class </a:t>
            </a:r>
            <a:r>
              <a:rPr lang="en-US" altLang="ko-KR" sz="1100" dirty="0" err="1">
                <a:latin typeface="나눔고딕" panose="020D0604000000000000" pitchFamily="50" charset="-127"/>
                <a:ea typeface="나눔고딕" panose="020D0604000000000000" pitchFamily="50" charset="-127"/>
              </a:rPr>
              <a:t>DeliveryFont</a:t>
            </a:r>
            <a:r>
              <a:rPr lang="en-US" altLang="ko-KR" sz="1100" dirty="0">
                <a:latin typeface="나눔고딕" panose="020D0604000000000000" pitchFamily="50" charset="-127"/>
                <a:ea typeface="나눔고딕" panose="020D0604000000000000" pitchFamily="50" charset="-127"/>
              </a:rPr>
              <a:t>{</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private $</a:t>
            </a:r>
            <a:r>
              <a:rPr lang="en-US" altLang="ko-KR" sz="1100" dirty="0" err="1">
                <a:latin typeface="나눔고딕" panose="020D0604000000000000" pitchFamily="50" charset="-127"/>
                <a:ea typeface="나눔고딕" panose="020D0604000000000000" pitchFamily="50" charset="-127"/>
              </a:rPr>
              <a:t>debugMode</a:t>
            </a:r>
            <a:r>
              <a:rPr lang="en-US" altLang="ko-KR" sz="1100" dirty="0">
                <a:latin typeface="나눔고딕" panose="020D0604000000000000" pitchFamily="50" charset="-127"/>
                <a:ea typeface="나눔고딕" panose="020D0604000000000000" pitchFamily="50" charset="-127"/>
              </a:rPr>
              <a:t>;</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private $</a:t>
            </a:r>
            <a:r>
              <a:rPr lang="en-US" altLang="ko-KR" sz="1100" dirty="0" err="1">
                <a:latin typeface="나눔고딕" panose="020D0604000000000000" pitchFamily="50" charset="-127"/>
                <a:ea typeface="나눔고딕" panose="020D0604000000000000" pitchFamily="50" charset="-127"/>
              </a:rPr>
              <a:t>customHomeDirectories</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private $</a:t>
            </a:r>
            <a:r>
              <a:rPr lang="en-US" altLang="ko-KR" sz="1100" dirty="0" err="1">
                <a:latin typeface="나눔고딕" panose="020D0604000000000000" pitchFamily="50" charset="-127"/>
                <a:ea typeface="나눔고딕" panose="020D0604000000000000" pitchFamily="50" charset="-127"/>
              </a:rPr>
              <a:t>customCommonDirectories</a:t>
            </a:r>
            <a:r>
              <a:rPr lang="en-US" altLang="ko-KR" sz="1100" dirty="0">
                <a:latin typeface="나눔고딕" panose="020D0604000000000000" pitchFamily="50" charset="-127"/>
                <a:ea typeface="나눔고딕" panose="020D0604000000000000" pitchFamily="50" charset="-127"/>
              </a:rPr>
              <a: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private $</a:t>
            </a:r>
            <a:r>
              <a:rPr lang="en-US" altLang="ko-KR" sz="1100" dirty="0" err="1">
                <a:latin typeface="나눔고딕" panose="020D0604000000000000" pitchFamily="50" charset="-127"/>
                <a:ea typeface="나눔고딕" panose="020D0604000000000000" pitchFamily="50" charset="-127"/>
              </a:rPr>
              <a:t>customFontNickName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private $</a:t>
            </a:r>
            <a:r>
              <a:rPr lang="en-US" altLang="ko-KR" sz="1100" dirty="0" err="1">
                <a:latin typeface="나눔고딕" panose="020D0604000000000000" pitchFamily="50" charset="-127"/>
                <a:ea typeface="나눔고딕" panose="020D0604000000000000" pitchFamily="50" charset="-127"/>
              </a:rPr>
              <a:t>customFolderName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private $</a:t>
            </a:r>
            <a:r>
              <a:rPr lang="en-US" altLang="ko-KR" sz="1100" dirty="0" err="1">
                <a:latin typeface="나눔고딕" panose="020D0604000000000000" pitchFamily="50" charset="-127"/>
                <a:ea typeface="나눔고딕" panose="020D0604000000000000" pitchFamily="50" charset="-127"/>
              </a:rPr>
              <a:t>customFontName</a:t>
            </a:r>
            <a:r>
              <a:rPr lang="en-US" altLang="ko-KR" sz="1100" dirty="0">
                <a:latin typeface="나눔고딕" panose="020D0604000000000000" pitchFamily="50" charset="-127"/>
                <a:ea typeface="나눔고딕" panose="020D0604000000000000" pitchFamily="50" charset="-127"/>
              </a:rPr>
              <a: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public function __construct(){</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deliveryFont.php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smtClean="0">
                <a:latin typeface="나눔고딕" panose="020D0604000000000000" pitchFamily="50" charset="-127"/>
                <a:ea typeface="나눔고딕" panose="020D0604000000000000" pitchFamily="50" charset="-127"/>
              </a:rPr>
              <a:t>    $</a:t>
            </a:r>
            <a:r>
              <a:rPr lang="en-US" altLang="ko-KR" sz="1100" dirty="0">
                <a:latin typeface="나눔고딕" panose="020D0604000000000000" pitchFamily="50" charset="-127"/>
                <a:ea typeface="나눔고딕" panose="020D0604000000000000" pitchFamily="50" charset="-127"/>
              </a:rPr>
              <a:t>this-&gt;</a:t>
            </a:r>
            <a:r>
              <a:rPr lang="en-US" altLang="ko-KR" sz="1100" dirty="0" err="1">
                <a:latin typeface="나눔고딕" panose="020D0604000000000000" pitchFamily="50" charset="-127"/>
                <a:ea typeface="나눔고딕" panose="020D0604000000000000" pitchFamily="50" charset="-127"/>
              </a:rPr>
              <a:t>setDebugMode</a:t>
            </a:r>
            <a:r>
              <a:rPr lang="en-US" altLang="ko-KR" sz="1100" dirty="0">
                <a:latin typeface="나눔고딕" panose="020D0604000000000000" pitchFamily="50" charset="-127"/>
                <a:ea typeface="나눔고딕" panose="020D0604000000000000" pitchFamily="50" charset="-127"/>
              </a:rPr>
              <a:t> ( 0 );	// </a:t>
            </a:r>
            <a:r>
              <a:rPr lang="ko-KR" altLang="en-US" sz="1100" dirty="0">
                <a:latin typeface="나눔고딕" panose="020D0604000000000000" pitchFamily="50" charset="-127"/>
                <a:ea typeface="나눔고딕" panose="020D0604000000000000" pitchFamily="50" charset="-127"/>
              </a:rPr>
              <a:t>디버그 모드</a:t>
            </a:r>
          </a:p>
          <a:p>
            <a:r>
              <a:rPr lang="ko-KR" altLang="en-US" sz="1100" dirty="0">
                <a:latin typeface="나눔고딕" panose="020D0604000000000000" pitchFamily="50" charset="-127"/>
                <a:ea typeface="나눔고딕" panose="020D0604000000000000" pitchFamily="50" charset="-127"/>
              </a:rPr>
              <a:t>    </a:t>
            </a:r>
            <a:r>
              <a:rPr lang="en-US" altLang="ko-KR" sz="1100" dirty="0">
                <a:latin typeface="나눔고딕" panose="020D0604000000000000" pitchFamily="50" charset="-127"/>
                <a:ea typeface="나눔고딕" panose="020D0604000000000000" pitchFamily="50" charset="-127"/>
              </a:rPr>
              <a:t>$this-&gt;</a:t>
            </a:r>
            <a:r>
              <a:rPr lang="en-US" altLang="ko-KR" sz="1100" dirty="0" err="1">
                <a:latin typeface="나눔고딕" panose="020D0604000000000000" pitchFamily="50" charset="-127"/>
                <a:ea typeface="나눔고딕" panose="020D0604000000000000" pitchFamily="50" charset="-127"/>
              </a:rPr>
              <a:t>initConfig</a:t>
            </a:r>
            <a:r>
              <a:rPr lang="en-US" altLang="ko-KR" sz="1100" dirty="0">
                <a:latin typeface="나눔고딕" panose="020D0604000000000000" pitchFamily="50" charset="-127"/>
                <a:ea typeface="나눔고딕" panose="020D0604000000000000" pitchFamily="50" charset="-127"/>
              </a:rPr>
              <a:t>() ;       // </a:t>
            </a:r>
            <a:r>
              <a:rPr lang="ko-KR" altLang="en-US" sz="1100" dirty="0">
                <a:latin typeface="나눔고딕" panose="020D0604000000000000" pitchFamily="50" charset="-127"/>
                <a:ea typeface="나눔고딕" panose="020D0604000000000000" pitchFamily="50" charset="-127"/>
              </a:rPr>
              <a:t>초기 폰트 설정</a:t>
            </a:r>
          </a:p>
          <a:p>
            <a:r>
              <a:rPr lang="en-US" altLang="ko-KR" sz="1100" dirty="0" smtClean="0">
                <a:latin typeface="나눔고딕" panose="020D0604000000000000" pitchFamily="50" charset="-127"/>
                <a:ea typeface="나눔고딕" panose="020D0604000000000000" pitchFamily="50" charset="-127"/>
              </a:rPr>
              <a:t>}</a:t>
            </a:r>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p>
          <a:p>
            <a:r>
              <a:rPr lang="en-US" altLang="ko-KR" sz="1100" dirty="0" smtClean="0">
                <a:latin typeface="나눔고딕" panose="020D0604000000000000" pitchFamily="50" charset="-127"/>
                <a:ea typeface="나눔고딕" panose="020D0604000000000000" pitchFamily="50" charset="-127"/>
              </a:rPr>
              <a:t>public </a:t>
            </a:r>
            <a:r>
              <a:rPr lang="en-US" altLang="ko-KR" sz="1100" dirty="0">
                <a:latin typeface="나눔고딕" panose="020D0604000000000000" pitchFamily="50" charset="-127"/>
                <a:ea typeface="나눔고딕" panose="020D0604000000000000" pitchFamily="50" charset="-127"/>
              </a:rPr>
              <a:t>function </a:t>
            </a:r>
            <a:r>
              <a:rPr lang="en-US" altLang="ko-KR" sz="1100" dirty="0" err="1">
                <a:latin typeface="나눔고딕" panose="020D0604000000000000" pitchFamily="50" charset="-127"/>
                <a:ea typeface="나눔고딕" panose="020D0604000000000000" pitchFamily="50" charset="-127"/>
              </a:rPr>
              <a:t>initConfig</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endParaRPr lang="en-US" altLang="ko-KR" sz="1100" dirty="0" smtClean="0">
              <a:latin typeface="나눔고딕" panose="020D0604000000000000" pitchFamily="50" charset="-127"/>
              <a:ea typeface="나눔고딕" panose="020D0604000000000000" pitchFamily="50" charset="-127"/>
            </a:endParaRPr>
          </a:p>
          <a:p>
            <a:r>
              <a:rPr lang="en-US" altLang="ko-KR" sz="1100" dirty="0" smtClean="0">
                <a:latin typeface="나눔고딕" panose="020D0604000000000000" pitchFamily="50" charset="-127"/>
                <a:ea typeface="나눔고딕" panose="020D0604000000000000" pitchFamily="50" charset="-127"/>
              </a:rPr>
              <a:t>	// </a:t>
            </a:r>
            <a:r>
              <a:rPr lang="ko-KR" altLang="en-US" sz="1100" dirty="0">
                <a:latin typeface="나눔고딕" panose="020D0604000000000000" pitchFamily="50" charset="-127"/>
                <a:ea typeface="나눔고딕" panose="020D0604000000000000" pitchFamily="50" charset="-127"/>
              </a:rPr>
              <a:t>폰트 </a:t>
            </a:r>
            <a:r>
              <a:rPr lang="ko-KR" altLang="en-US" sz="1100" dirty="0" smtClean="0">
                <a:latin typeface="나눔고딕" panose="020D0604000000000000" pitchFamily="50" charset="-127"/>
                <a:ea typeface="나눔고딕" panose="020D0604000000000000" pitchFamily="50" charset="-127"/>
              </a:rPr>
              <a:t>별명</a:t>
            </a:r>
            <a:endParaRPr lang="en-US" altLang="ko-KR" sz="1100" dirty="0" smtClean="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customNickName</a:t>
            </a:r>
            <a:r>
              <a:rPr lang="en-US" altLang="ko-KR" sz="1100" dirty="0">
                <a:latin typeface="나눔고딕" panose="020D0604000000000000" pitchFamily="50" charset="-127"/>
                <a:ea typeface="나눔고딕" panose="020D0604000000000000" pitchFamily="50" charset="-127"/>
              </a:rPr>
              <a:t> = array (</a:t>
            </a:r>
          </a:p>
          <a:p>
            <a:r>
              <a:rPr lang="en-US" altLang="ko-KR" sz="1100" dirty="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nanum</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폰트 폴더 경로</a:t>
            </a:r>
          </a:p>
          <a:p>
            <a:r>
              <a:rPr lang="ko-KR" altLang="en-US" sz="1100" dirty="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customFolderName</a:t>
            </a:r>
            <a:r>
              <a:rPr lang="en-US" altLang="ko-KR" sz="1100" dirty="0">
                <a:latin typeface="나눔고딕" panose="020D0604000000000000" pitchFamily="50" charset="-127"/>
                <a:ea typeface="나눔고딕" panose="020D0604000000000000" pitchFamily="50" charset="-127"/>
              </a:rPr>
              <a:t> = array </a:t>
            </a:r>
            <a:r>
              <a:rPr lang="en-US" altLang="ko-KR" sz="1100" dirty="0" smtClean="0">
                <a:latin typeface="나눔고딕" panose="020D0604000000000000" pitchFamily="50" charset="-127"/>
                <a:ea typeface="나눔고딕" panose="020D0604000000000000" pitchFamily="50" charset="-127"/>
              </a:rPr>
              <a:t>(</a:t>
            </a:r>
            <a:r>
              <a:rPr lang="en-US" altLang="ko-KR" sz="1100" dirty="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nanumgothic</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 </a:t>
            </a:r>
            <a:r>
              <a:rPr lang="ko-KR" altLang="en-US" sz="1100" dirty="0">
                <a:latin typeface="나눔고딕" panose="020D0604000000000000" pitchFamily="50" charset="-127"/>
                <a:ea typeface="나눔고딕" panose="020D0604000000000000" pitchFamily="50" charset="-127"/>
              </a:rPr>
              <a:t>폰트 </a:t>
            </a:r>
            <a:r>
              <a:rPr lang="ko-KR" altLang="en-US" sz="1100" dirty="0" err="1">
                <a:latin typeface="나눔고딕" panose="020D0604000000000000" pitchFamily="50" charset="-127"/>
                <a:ea typeface="나눔고딕" panose="020D0604000000000000" pitchFamily="50" charset="-127"/>
              </a:rPr>
              <a:t>실제명</a:t>
            </a:r>
            <a:endParaRPr lang="ko-KR" altLang="en-US" sz="1100" dirty="0">
              <a:latin typeface="나눔고딕" panose="020D0604000000000000" pitchFamily="50" charset="-127"/>
              <a:ea typeface="나눔고딕" panose="020D0604000000000000" pitchFamily="50" charset="-127"/>
            </a:endParaRPr>
          </a:p>
          <a:p>
            <a:r>
              <a:rPr lang="ko-KR" altLang="en-US" sz="1100" dirty="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customFontName</a:t>
            </a:r>
            <a:r>
              <a:rPr lang="en-US" altLang="ko-KR" sz="1100" dirty="0">
                <a:latin typeface="나눔고딕" panose="020D0604000000000000" pitchFamily="50" charset="-127"/>
                <a:ea typeface="나눔고딕" panose="020D0604000000000000" pitchFamily="50" charset="-127"/>
              </a:rPr>
              <a:t> = array (</a:t>
            </a:r>
          </a:p>
          <a:p>
            <a:r>
              <a:rPr lang="en-US" altLang="ko-KR" sz="1100" dirty="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a:t>
            </a:r>
            <a:r>
              <a:rPr lang="en-US" altLang="ko-KR" sz="1100" dirty="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NanumGothic</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 ;	</a:t>
            </a:r>
            <a:endParaRPr lang="pl-PL" altLang="ko-KR" sz="11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3444768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79</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setCustomFontNickName</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customNickName</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setCustomFolderName</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customFolderName</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setCustomFontName</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customFontName</a:t>
            </a:r>
            <a:r>
              <a:rPr lang="en-US" altLang="ko-KR" sz="1100" dirty="0">
                <a:latin typeface="나눔고딕" panose="020D0604000000000000" pitchFamily="50" charset="-127"/>
                <a:ea typeface="나눔고딕" panose="020D0604000000000000" pitchFamily="50" charset="-127"/>
              </a:rPr>
              <a:t> )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getCustomFontNickName</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customFontNickName</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setCustomFontNickName</a:t>
            </a:r>
            <a:r>
              <a:rPr lang="en-US" altLang="ko-KR" sz="1100" dirty="0">
                <a:latin typeface="나눔고딕" panose="020D0604000000000000" pitchFamily="50" charset="-127"/>
                <a:ea typeface="나눔고딕" panose="020D0604000000000000" pitchFamily="50" charset="-127"/>
              </a:rPr>
              <a:t>( $nickname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customFontNickName</a:t>
            </a:r>
            <a:r>
              <a:rPr lang="en-US" altLang="ko-KR" sz="1100" dirty="0">
                <a:latin typeface="나눔고딕" panose="020D0604000000000000" pitchFamily="50" charset="-127"/>
                <a:ea typeface="나눔고딕" panose="020D0604000000000000" pitchFamily="50" charset="-127"/>
              </a:rPr>
              <a:t> = $nickname;</a:t>
            </a:r>
          </a:p>
          <a:p>
            <a:r>
              <a:rPr lang="en-US" altLang="ko-KR" sz="1100" dirty="0">
                <a:latin typeface="나눔고딕" panose="020D0604000000000000" pitchFamily="50" charset="-127"/>
                <a:ea typeface="나눔고딕" panose="020D0604000000000000" pitchFamily="50" charset="-127"/>
              </a:rPr>
              <a:t>	}</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deliveryFont.php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getCustomFolderName</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customFolderName</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setCustomFolderName</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folderName</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customFolderName</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folderName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getCustomFontName</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customFontName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setCustomFontName</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customFont</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customFontName</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customFont</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endParaRPr lang="pl-PL" altLang="ko-KR" sz="11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60551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5"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6"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5. [</a:t>
            </a:r>
            <a:r>
              <a:rPr lang="ko-KR" altLang="en-US" b="1" spc="-151" dirty="0">
                <a:solidFill>
                  <a:srgbClr val="1C314E"/>
                </a:solidFill>
                <a:latin typeface="나눔고딕"/>
                <a:ea typeface="나눔고딕"/>
              </a:rPr>
              <a:t>작업</a:t>
            </a:r>
            <a:r>
              <a:rPr lang="en-US" altLang="ko-KR" b="1" spc="-151" dirty="0">
                <a:solidFill>
                  <a:srgbClr val="1C314E"/>
                </a:solidFill>
                <a:latin typeface="나눔고딕"/>
                <a:ea typeface="나눔고딕"/>
              </a:rPr>
              <a:t>] </a:t>
            </a:r>
            <a:r>
              <a:rPr lang="ko-KR" altLang="en-US" b="1" spc="-151" dirty="0">
                <a:solidFill>
                  <a:srgbClr val="1C314E"/>
                </a:solidFill>
                <a:latin typeface="나눔고딕"/>
                <a:ea typeface="나눔고딕"/>
              </a:rPr>
              <a:t>소개 </a:t>
            </a:r>
            <a:r>
              <a:rPr lang="en-US" altLang="ko-KR" b="1" spc="-151" dirty="0">
                <a:solidFill>
                  <a:srgbClr val="1C314E"/>
                </a:solidFill>
                <a:latin typeface="나눔고딕"/>
                <a:ea typeface="나눔고딕"/>
              </a:rPr>
              <a:t>(</a:t>
            </a:r>
            <a:r>
              <a:rPr lang="en-US" altLang="ko-KR" b="1" spc="-151" dirty="0" smtClean="0">
                <a:solidFill>
                  <a:srgbClr val="1C314E"/>
                </a:solidFill>
                <a:latin typeface="나눔고딕"/>
                <a:ea typeface="나눔고딕"/>
              </a:rPr>
              <a:t>2021-04-09)</a:t>
            </a:r>
            <a:endParaRPr lang="en-US" altLang="ko-KR" b="1" spc="-1" dirty="0">
              <a:latin typeface="나눔고딕"/>
            </a:endParaRPr>
          </a:p>
        </p:txBody>
      </p:sp>
      <p:sp>
        <p:nvSpPr>
          <p:cNvPr id="7"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8</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8" name="CustomShape 5"/>
          <p:cNvSpPr/>
          <p:nvPr/>
        </p:nvSpPr>
        <p:spPr>
          <a:xfrm>
            <a:off x="364680" y="1170939"/>
            <a:ext cx="8470080" cy="429263"/>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r>
              <a:rPr lang="en-US" altLang="ko-KR" sz="1050" dirty="0" smtClean="0">
                <a:latin typeface="나눔고딕" panose="020D0604000000000000" pitchFamily="50" charset="-127"/>
                <a:ea typeface="나눔고딕" panose="020D0604000000000000" pitchFamily="50" charset="-127"/>
              </a:rPr>
              <a:t>PHP 7.3</a:t>
            </a:r>
            <a:r>
              <a:rPr lang="ko-KR" altLang="en-US" sz="1050" dirty="0" smtClean="0">
                <a:latin typeface="나눔고딕" panose="020D0604000000000000" pitchFamily="50" charset="-127"/>
                <a:ea typeface="나눔고딕" panose="020D0604000000000000" pitchFamily="50" charset="-127"/>
              </a:rPr>
              <a:t>에서 컴퓨터에서 자바스크립트</a:t>
            </a:r>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웹 폰트</a:t>
            </a:r>
            <a:r>
              <a:rPr lang="en-US" altLang="ko-KR" sz="1050" dirty="0" smtClean="0">
                <a:latin typeface="나눔고딕" panose="020D0604000000000000" pitchFamily="50" charset="-127"/>
                <a:ea typeface="나눔고딕" panose="020D0604000000000000" pitchFamily="50" charset="-127"/>
              </a:rPr>
              <a:t>(CSS, </a:t>
            </a:r>
            <a:r>
              <a:rPr lang="en-US" altLang="ko-KR" sz="1050" dirty="0" err="1" smtClean="0">
                <a:latin typeface="나눔고딕" panose="020D0604000000000000" pitchFamily="50" charset="-127"/>
                <a:ea typeface="나눔고딕" panose="020D0604000000000000" pitchFamily="50" charset="-127"/>
              </a:rPr>
              <a:t>eof</a:t>
            </a:r>
            <a:r>
              <a:rPr lang="en-US" altLang="ko-KR" sz="1050" dirty="0" smtClean="0">
                <a:latin typeface="나눔고딕" panose="020D0604000000000000" pitchFamily="50" charset="-127"/>
                <a:ea typeface="나눔고딕" panose="020D0604000000000000" pitchFamily="50" charset="-127"/>
              </a:rPr>
              <a:t>, </a:t>
            </a:r>
            <a:r>
              <a:rPr lang="en-US" altLang="ko-KR" sz="1050" dirty="0" err="1" smtClean="0">
                <a:latin typeface="나눔고딕" panose="020D0604000000000000" pitchFamily="50" charset="-127"/>
                <a:ea typeface="나눔고딕" panose="020D0604000000000000" pitchFamily="50" charset="-127"/>
              </a:rPr>
              <a:t>woff</a:t>
            </a:r>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파일</a:t>
            </a:r>
            <a:r>
              <a:rPr lang="en-US" altLang="ko-KR" sz="1050" dirty="0" smtClean="0">
                <a:latin typeface="나눔고딕" panose="020D0604000000000000" pitchFamily="50" charset="-127"/>
                <a:ea typeface="나눔고딕" panose="020D0604000000000000" pitchFamily="50" charset="-127"/>
              </a:rPr>
              <a:t>)</a:t>
            </a:r>
            <a:r>
              <a:rPr lang="ko-KR" altLang="en-US" sz="1050" dirty="0" smtClean="0">
                <a:latin typeface="나눔고딕" panose="020D0604000000000000" pitchFamily="50" charset="-127"/>
                <a:ea typeface="나눔고딕" panose="020D0604000000000000" pitchFamily="50" charset="-127"/>
              </a:rPr>
              <a:t>를 공통 영역함수로 호출하여 재사용할 수 있는 방법에 대해서 작성하였다</a:t>
            </a:r>
            <a:r>
              <a:rPr lang="en-US" altLang="ko-KR" sz="1050" dirty="0" smtClean="0">
                <a:latin typeface="나눔고딕" panose="020D0604000000000000" pitchFamily="50" charset="-127"/>
                <a:ea typeface="나눔고딕" panose="020D0604000000000000" pitchFamily="50" charset="-127"/>
              </a:rPr>
              <a:t>.</a:t>
            </a:r>
          </a:p>
        </p:txBody>
      </p:sp>
      <p:sp>
        <p:nvSpPr>
          <p:cNvPr id="10" name="CustomShape 5"/>
          <p:cNvSpPr/>
          <p:nvPr/>
        </p:nvSpPr>
        <p:spPr>
          <a:xfrm>
            <a:off x="404693" y="1689100"/>
            <a:ext cx="8365987" cy="499533"/>
          </a:xfrm>
          <a:prstGeom prst="rect">
            <a:avLst/>
          </a:prstGeom>
          <a:noFill/>
          <a:ln w="12700">
            <a:solidFill>
              <a:srgbClr val="92D050"/>
            </a:solidFill>
          </a:ln>
        </p:spPr>
        <p:style>
          <a:lnRef idx="0">
            <a:scrgbClr r="0" g="0" b="0"/>
          </a:lnRef>
          <a:fillRef idx="0">
            <a:scrgbClr r="0" g="0" b="0"/>
          </a:fillRef>
          <a:effectRef idx="0">
            <a:scrgbClr r="0" g="0" b="0"/>
          </a:effectRef>
          <a:fontRef idx="minor"/>
        </p:style>
        <p:txBody>
          <a:bodyPr anchor="ctr">
            <a:normAutofit/>
          </a:bodyPr>
          <a:lstStyle/>
          <a:p>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작업 </a:t>
            </a:r>
            <a:r>
              <a:rPr lang="en-US" altLang="ko-KR" sz="1050" dirty="0" smtClean="0">
                <a:latin typeface="나눔고딕" panose="020D0604000000000000" pitchFamily="50" charset="-127"/>
                <a:ea typeface="나눔고딕" panose="020D0604000000000000" pitchFamily="50" charset="-127"/>
              </a:rPr>
              <a:t>1</a:t>
            </a:r>
            <a:r>
              <a:rPr lang="ko-KR" altLang="en-US" sz="1050" dirty="0" smtClean="0">
                <a:latin typeface="나눔고딕" panose="020D0604000000000000" pitchFamily="50" charset="-127"/>
                <a:ea typeface="나눔고딕" panose="020D0604000000000000" pitchFamily="50" charset="-127"/>
              </a:rPr>
              <a:t>차 시작시간</a:t>
            </a:r>
            <a:r>
              <a:rPr lang="en-US" altLang="ko-KR" sz="1050" dirty="0" smtClean="0">
                <a:latin typeface="나눔고딕" panose="020D0604000000000000" pitchFamily="50" charset="-127"/>
                <a:ea typeface="나눔고딕" panose="020D0604000000000000" pitchFamily="50" charset="-127"/>
              </a:rPr>
              <a:t>(Job 1rd </a:t>
            </a:r>
            <a:r>
              <a:rPr lang="en-US" altLang="ko-KR" sz="1050" dirty="0">
                <a:latin typeface="나눔고딕" panose="020D0604000000000000" pitchFamily="50" charset="-127"/>
                <a:ea typeface="나눔고딕" panose="020D0604000000000000" pitchFamily="50" charset="-127"/>
              </a:rPr>
              <a:t>end </a:t>
            </a:r>
            <a:r>
              <a:rPr lang="en-US" altLang="ko-KR" sz="1050" dirty="0" smtClean="0">
                <a:latin typeface="나눔고딕" panose="020D0604000000000000" pitchFamily="50" charset="-127"/>
                <a:ea typeface="나눔고딕" panose="020D0604000000000000" pitchFamily="50" charset="-127"/>
              </a:rPr>
              <a:t>time): 2021</a:t>
            </a:r>
            <a:r>
              <a:rPr lang="ko-KR" altLang="en-US" sz="1050" dirty="0" smtClean="0">
                <a:latin typeface="나눔고딕" panose="020D0604000000000000" pitchFamily="50" charset="-127"/>
                <a:ea typeface="나눔고딕" panose="020D0604000000000000" pitchFamily="50" charset="-127"/>
              </a:rPr>
              <a:t>년 </a:t>
            </a:r>
            <a:r>
              <a:rPr lang="en-US" altLang="ko-KR" sz="1050" dirty="0" smtClean="0">
                <a:latin typeface="나눔고딕" panose="020D0604000000000000" pitchFamily="50" charset="-127"/>
                <a:ea typeface="나눔고딕" panose="020D0604000000000000" pitchFamily="50" charset="-127"/>
              </a:rPr>
              <a:t>4</a:t>
            </a:r>
            <a:r>
              <a:rPr lang="ko-KR" altLang="en-US" sz="1050" dirty="0" smtClean="0">
                <a:latin typeface="나눔고딕" panose="020D0604000000000000" pitchFamily="50" charset="-127"/>
                <a:ea typeface="나눔고딕" panose="020D0604000000000000" pitchFamily="50" charset="-127"/>
              </a:rPr>
              <a:t>월 </a:t>
            </a:r>
            <a:r>
              <a:rPr lang="en-US" altLang="ko-KR" sz="1050" dirty="0" smtClean="0">
                <a:latin typeface="나눔고딕" panose="020D0604000000000000" pitchFamily="50" charset="-127"/>
                <a:ea typeface="나눔고딕" panose="020D0604000000000000" pitchFamily="50" charset="-127"/>
              </a:rPr>
              <a:t>7</a:t>
            </a:r>
            <a:r>
              <a:rPr lang="ko-KR" altLang="en-US" sz="1050" dirty="0" smtClean="0">
                <a:latin typeface="나눔고딕" panose="020D0604000000000000" pitchFamily="50" charset="-127"/>
                <a:ea typeface="나눔고딕" panose="020D0604000000000000" pitchFamily="50" charset="-127"/>
              </a:rPr>
              <a:t>일 오전 </a:t>
            </a:r>
            <a:r>
              <a:rPr lang="en-US" altLang="ko-KR" sz="1050" dirty="0" smtClean="0">
                <a:latin typeface="나눔고딕" panose="020D0604000000000000" pitchFamily="50" charset="-127"/>
                <a:ea typeface="나눔고딕" panose="020D0604000000000000" pitchFamily="50" charset="-127"/>
              </a:rPr>
              <a:t>8</a:t>
            </a:r>
            <a:r>
              <a:rPr lang="ko-KR" altLang="en-US" sz="1050" dirty="0" smtClean="0">
                <a:latin typeface="나눔고딕" panose="020D0604000000000000" pitchFamily="50" charset="-127"/>
                <a:ea typeface="나눔고딕" panose="020D0604000000000000" pitchFamily="50" charset="-127"/>
              </a:rPr>
              <a:t>시 </a:t>
            </a:r>
            <a:r>
              <a:rPr lang="en-US" altLang="ko-KR" sz="1050" dirty="0" smtClean="0">
                <a:latin typeface="나눔고딕" panose="020D0604000000000000" pitchFamily="50" charset="-127"/>
                <a:ea typeface="나눔고딕" panose="020D0604000000000000" pitchFamily="50" charset="-127"/>
              </a:rPr>
              <a:t>20</a:t>
            </a:r>
            <a:r>
              <a:rPr lang="ko-KR" altLang="en-US" sz="1050" dirty="0" smtClean="0">
                <a:latin typeface="나눔고딕" panose="020D0604000000000000" pitchFamily="50" charset="-127"/>
                <a:ea typeface="나눔고딕" panose="020D0604000000000000" pitchFamily="50" charset="-127"/>
              </a:rPr>
              <a:t>분</a:t>
            </a:r>
            <a:endParaRPr lang="en-US" altLang="ko-KR" sz="1050" dirty="0" smtClean="0">
              <a:latin typeface="나눔고딕" panose="020D0604000000000000" pitchFamily="50" charset="-127"/>
              <a:ea typeface="나눔고딕" panose="020D0604000000000000" pitchFamily="50" charset="-127"/>
            </a:endParaRPr>
          </a:p>
          <a:p>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작업 </a:t>
            </a:r>
            <a:r>
              <a:rPr lang="en-US" altLang="ko-KR" sz="1050" dirty="0" smtClean="0">
                <a:latin typeface="나눔고딕" panose="020D0604000000000000" pitchFamily="50" charset="-127"/>
                <a:ea typeface="나눔고딕" panose="020D0604000000000000" pitchFamily="50" charset="-127"/>
              </a:rPr>
              <a:t>1</a:t>
            </a:r>
            <a:r>
              <a:rPr lang="ko-KR" altLang="en-US" sz="1050" dirty="0" smtClean="0">
                <a:latin typeface="나눔고딕" panose="020D0604000000000000" pitchFamily="50" charset="-127"/>
                <a:ea typeface="나눔고딕" panose="020D0604000000000000" pitchFamily="50" charset="-127"/>
              </a:rPr>
              <a:t>차 종료시간</a:t>
            </a:r>
            <a:r>
              <a:rPr lang="en-US" altLang="ko-KR" sz="1050" dirty="0" smtClean="0">
                <a:latin typeface="나눔고딕" panose="020D0604000000000000" pitchFamily="50" charset="-127"/>
                <a:ea typeface="나눔고딕" panose="020D0604000000000000" pitchFamily="50" charset="-127"/>
              </a:rPr>
              <a:t>(Job 1rd </a:t>
            </a:r>
            <a:r>
              <a:rPr lang="en-US" altLang="ko-KR" sz="1050" dirty="0">
                <a:latin typeface="나눔고딕" panose="020D0604000000000000" pitchFamily="50" charset="-127"/>
                <a:ea typeface="나눔고딕" panose="020D0604000000000000" pitchFamily="50" charset="-127"/>
              </a:rPr>
              <a:t>end </a:t>
            </a:r>
            <a:r>
              <a:rPr lang="en-US" altLang="ko-KR" sz="1050" dirty="0" smtClean="0">
                <a:latin typeface="나눔고딕" panose="020D0604000000000000" pitchFamily="50" charset="-127"/>
                <a:ea typeface="나눔고딕" panose="020D0604000000000000" pitchFamily="50" charset="-127"/>
              </a:rPr>
              <a:t>time): </a:t>
            </a:r>
            <a:r>
              <a:rPr lang="en-US" altLang="ko-KR" sz="1050" dirty="0">
                <a:latin typeface="나눔고딕" panose="020D0604000000000000" pitchFamily="50" charset="-127"/>
                <a:ea typeface="나눔고딕" panose="020D0604000000000000" pitchFamily="50" charset="-127"/>
              </a:rPr>
              <a:t>2021</a:t>
            </a:r>
            <a:r>
              <a:rPr lang="ko-KR" altLang="en-US" sz="1050" dirty="0">
                <a:latin typeface="나눔고딕" panose="020D0604000000000000" pitchFamily="50" charset="-127"/>
                <a:ea typeface="나눔고딕" panose="020D0604000000000000" pitchFamily="50" charset="-127"/>
              </a:rPr>
              <a:t>년 </a:t>
            </a:r>
            <a:r>
              <a:rPr lang="en-US" altLang="ko-KR" sz="1050" dirty="0">
                <a:latin typeface="나눔고딕" panose="020D0604000000000000" pitchFamily="50" charset="-127"/>
                <a:ea typeface="나눔고딕" panose="020D0604000000000000" pitchFamily="50" charset="-127"/>
              </a:rPr>
              <a:t>4</a:t>
            </a:r>
            <a:r>
              <a:rPr lang="ko-KR" altLang="en-US" sz="1050" dirty="0">
                <a:latin typeface="나눔고딕" panose="020D0604000000000000" pitchFamily="50" charset="-127"/>
                <a:ea typeface="나눔고딕" panose="020D0604000000000000" pitchFamily="50" charset="-127"/>
              </a:rPr>
              <a:t>월 </a:t>
            </a:r>
            <a:r>
              <a:rPr lang="en-US" altLang="ko-KR" sz="1050" dirty="0">
                <a:latin typeface="나눔고딕" panose="020D0604000000000000" pitchFamily="50" charset="-127"/>
                <a:ea typeface="나눔고딕" panose="020D0604000000000000" pitchFamily="50" charset="-127"/>
              </a:rPr>
              <a:t>7</a:t>
            </a:r>
            <a:r>
              <a:rPr lang="ko-KR" altLang="en-US" sz="1050" dirty="0">
                <a:latin typeface="나눔고딕" panose="020D0604000000000000" pitchFamily="50" charset="-127"/>
                <a:ea typeface="나눔고딕" panose="020D0604000000000000" pitchFamily="50" charset="-127"/>
              </a:rPr>
              <a:t>일 오전 </a:t>
            </a:r>
            <a:r>
              <a:rPr lang="en-US" altLang="ko-KR" sz="1050" dirty="0" smtClean="0">
                <a:latin typeface="나눔고딕" panose="020D0604000000000000" pitchFamily="50" charset="-127"/>
                <a:ea typeface="나눔고딕" panose="020D0604000000000000" pitchFamily="50" charset="-127"/>
              </a:rPr>
              <a:t>11</a:t>
            </a:r>
            <a:r>
              <a:rPr lang="ko-KR" altLang="en-US" sz="1050" dirty="0" smtClean="0">
                <a:latin typeface="나눔고딕" panose="020D0604000000000000" pitchFamily="50" charset="-127"/>
                <a:ea typeface="나눔고딕" panose="020D0604000000000000" pitchFamily="50" charset="-127"/>
              </a:rPr>
              <a:t>시 </a:t>
            </a:r>
            <a:r>
              <a:rPr lang="en-US" altLang="ko-KR" sz="1050" dirty="0" smtClean="0">
                <a:latin typeface="나눔고딕" panose="020D0604000000000000" pitchFamily="50" charset="-127"/>
                <a:ea typeface="나눔고딕" panose="020D0604000000000000" pitchFamily="50" charset="-127"/>
              </a:rPr>
              <a:t>40</a:t>
            </a:r>
            <a:r>
              <a:rPr lang="ko-KR" altLang="en-US" sz="1050" dirty="0" smtClean="0">
                <a:latin typeface="나눔고딕" panose="020D0604000000000000" pitchFamily="50" charset="-127"/>
                <a:ea typeface="나눔고딕" panose="020D0604000000000000" pitchFamily="50" charset="-127"/>
              </a:rPr>
              <a:t>분</a:t>
            </a:r>
            <a:endParaRPr lang="en-US" altLang="ko-KR" sz="1050" dirty="0">
              <a:latin typeface="나눔고딕" panose="020D0604000000000000" pitchFamily="50" charset="-127"/>
              <a:ea typeface="나눔고딕" panose="020D0604000000000000" pitchFamily="50" charset="-127"/>
            </a:endParaRPr>
          </a:p>
        </p:txBody>
      </p:sp>
      <p:sp>
        <p:nvSpPr>
          <p:cNvPr id="11" name="CustomShape 5"/>
          <p:cNvSpPr/>
          <p:nvPr/>
        </p:nvSpPr>
        <p:spPr>
          <a:xfrm>
            <a:off x="404693" y="2307168"/>
            <a:ext cx="8365987" cy="491067"/>
          </a:xfrm>
          <a:prstGeom prst="rect">
            <a:avLst/>
          </a:prstGeom>
          <a:noFill/>
          <a:ln w="12700">
            <a:solidFill>
              <a:srgbClr val="92D050"/>
            </a:solidFill>
          </a:ln>
        </p:spPr>
        <p:style>
          <a:lnRef idx="0">
            <a:scrgbClr r="0" g="0" b="0"/>
          </a:lnRef>
          <a:fillRef idx="0">
            <a:scrgbClr r="0" g="0" b="0"/>
          </a:fillRef>
          <a:effectRef idx="0">
            <a:scrgbClr r="0" g="0" b="0"/>
          </a:effectRef>
          <a:fontRef idx="minor"/>
        </p:style>
        <p:txBody>
          <a:bodyPr anchor="ctr">
            <a:normAutofit/>
          </a:bodyPr>
          <a:lstStyle/>
          <a:p>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작업 </a:t>
            </a:r>
            <a:r>
              <a:rPr lang="en-US" altLang="ko-KR" sz="1050" dirty="0" smtClean="0">
                <a:latin typeface="나눔고딕" panose="020D0604000000000000" pitchFamily="50" charset="-127"/>
                <a:ea typeface="나눔고딕" panose="020D0604000000000000" pitchFamily="50" charset="-127"/>
              </a:rPr>
              <a:t>2</a:t>
            </a:r>
            <a:r>
              <a:rPr lang="ko-KR" altLang="en-US" sz="1050" dirty="0" smtClean="0">
                <a:latin typeface="나눔고딕" panose="020D0604000000000000" pitchFamily="50" charset="-127"/>
                <a:ea typeface="나눔고딕" panose="020D0604000000000000" pitchFamily="50" charset="-127"/>
              </a:rPr>
              <a:t>차 시작시간</a:t>
            </a:r>
            <a:r>
              <a:rPr lang="en-US" altLang="ko-KR" sz="1050" dirty="0" smtClean="0">
                <a:latin typeface="나눔고딕" panose="020D0604000000000000" pitchFamily="50" charset="-127"/>
                <a:ea typeface="나눔고딕" panose="020D0604000000000000" pitchFamily="50" charset="-127"/>
              </a:rPr>
              <a:t>(Job 2rd start time) : 2021</a:t>
            </a:r>
            <a:r>
              <a:rPr lang="ko-KR" altLang="en-US" sz="1050" dirty="0" smtClean="0">
                <a:latin typeface="나눔고딕" panose="020D0604000000000000" pitchFamily="50" charset="-127"/>
                <a:ea typeface="나눔고딕" panose="020D0604000000000000" pitchFamily="50" charset="-127"/>
              </a:rPr>
              <a:t>년 </a:t>
            </a:r>
            <a:r>
              <a:rPr lang="en-US" altLang="ko-KR" sz="1050" dirty="0" smtClean="0">
                <a:latin typeface="나눔고딕" panose="020D0604000000000000" pitchFamily="50" charset="-127"/>
                <a:ea typeface="나눔고딕" panose="020D0604000000000000" pitchFamily="50" charset="-127"/>
              </a:rPr>
              <a:t>4</a:t>
            </a:r>
            <a:r>
              <a:rPr lang="ko-KR" altLang="en-US" sz="1050" dirty="0" smtClean="0">
                <a:latin typeface="나눔고딕" panose="020D0604000000000000" pitchFamily="50" charset="-127"/>
                <a:ea typeface="나눔고딕" panose="020D0604000000000000" pitchFamily="50" charset="-127"/>
              </a:rPr>
              <a:t>월 </a:t>
            </a:r>
            <a:r>
              <a:rPr lang="en-US" altLang="ko-KR" sz="1050" dirty="0" smtClean="0">
                <a:latin typeface="나눔고딕" panose="020D0604000000000000" pitchFamily="50" charset="-127"/>
                <a:ea typeface="나눔고딕" panose="020D0604000000000000" pitchFamily="50" charset="-127"/>
              </a:rPr>
              <a:t>7</a:t>
            </a:r>
            <a:r>
              <a:rPr lang="ko-KR" altLang="en-US" sz="1050" dirty="0" smtClean="0">
                <a:latin typeface="나눔고딕" panose="020D0604000000000000" pitchFamily="50" charset="-127"/>
                <a:ea typeface="나눔고딕" panose="020D0604000000000000" pitchFamily="50" charset="-127"/>
              </a:rPr>
              <a:t>일 오후 </a:t>
            </a:r>
            <a:r>
              <a:rPr lang="en-US" altLang="ko-KR" sz="1050" dirty="0" smtClean="0">
                <a:latin typeface="나눔고딕" panose="020D0604000000000000" pitchFamily="50" charset="-127"/>
                <a:ea typeface="나눔고딕" panose="020D0604000000000000" pitchFamily="50" charset="-127"/>
              </a:rPr>
              <a:t>16</a:t>
            </a:r>
            <a:r>
              <a:rPr lang="ko-KR" altLang="en-US" sz="1050" dirty="0" smtClean="0">
                <a:latin typeface="나눔고딕" panose="020D0604000000000000" pitchFamily="50" charset="-127"/>
                <a:ea typeface="나눔고딕" panose="020D0604000000000000" pitchFamily="50" charset="-127"/>
              </a:rPr>
              <a:t>시 </a:t>
            </a:r>
            <a:r>
              <a:rPr lang="en-US" altLang="ko-KR" sz="1050" dirty="0" smtClean="0">
                <a:latin typeface="나눔고딕" panose="020D0604000000000000" pitchFamily="50" charset="-127"/>
                <a:ea typeface="나눔고딕" panose="020D0604000000000000" pitchFamily="50" charset="-127"/>
              </a:rPr>
              <a:t>20</a:t>
            </a:r>
            <a:r>
              <a:rPr lang="ko-KR" altLang="en-US" sz="1050" dirty="0" smtClean="0">
                <a:latin typeface="나눔고딕" panose="020D0604000000000000" pitchFamily="50" charset="-127"/>
                <a:ea typeface="나눔고딕" panose="020D0604000000000000" pitchFamily="50" charset="-127"/>
              </a:rPr>
              <a:t>분</a:t>
            </a:r>
            <a:endParaRPr lang="en-US" altLang="ko-KR" sz="1050" dirty="0" smtClean="0">
              <a:latin typeface="나눔고딕" panose="020D0604000000000000" pitchFamily="50" charset="-127"/>
              <a:ea typeface="나눔고딕" panose="020D0604000000000000" pitchFamily="50" charset="-127"/>
            </a:endParaRPr>
          </a:p>
          <a:p>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작업 </a:t>
            </a:r>
            <a:r>
              <a:rPr lang="en-US" altLang="ko-KR" sz="1050" dirty="0" smtClean="0">
                <a:latin typeface="나눔고딕" panose="020D0604000000000000" pitchFamily="50" charset="-127"/>
                <a:ea typeface="나눔고딕" panose="020D0604000000000000" pitchFamily="50" charset="-127"/>
              </a:rPr>
              <a:t>2</a:t>
            </a:r>
            <a:r>
              <a:rPr lang="ko-KR" altLang="en-US" sz="1050" dirty="0" smtClean="0">
                <a:latin typeface="나눔고딕" panose="020D0604000000000000" pitchFamily="50" charset="-127"/>
                <a:ea typeface="나눔고딕" panose="020D0604000000000000" pitchFamily="50" charset="-127"/>
              </a:rPr>
              <a:t>차 종료시간</a:t>
            </a:r>
            <a:r>
              <a:rPr lang="en-US" altLang="ko-KR" sz="1050" dirty="0" smtClean="0">
                <a:latin typeface="나눔고딕" panose="020D0604000000000000" pitchFamily="50" charset="-127"/>
                <a:ea typeface="나눔고딕" panose="020D0604000000000000" pitchFamily="50" charset="-127"/>
              </a:rPr>
              <a:t>(Job 2rd </a:t>
            </a:r>
            <a:r>
              <a:rPr lang="en-US" altLang="ko-KR" sz="1050" dirty="0">
                <a:latin typeface="나눔고딕" panose="020D0604000000000000" pitchFamily="50" charset="-127"/>
                <a:ea typeface="나눔고딕" panose="020D0604000000000000" pitchFamily="50" charset="-127"/>
              </a:rPr>
              <a:t>end </a:t>
            </a:r>
            <a:r>
              <a:rPr lang="en-US" altLang="ko-KR" sz="1050" dirty="0" smtClean="0">
                <a:latin typeface="나눔고딕" panose="020D0604000000000000" pitchFamily="50" charset="-127"/>
                <a:ea typeface="나눔고딕" panose="020D0604000000000000" pitchFamily="50" charset="-127"/>
              </a:rPr>
              <a:t>time): </a:t>
            </a:r>
            <a:r>
              <a:rPr lang="en-US" altLang="ko-KR" sz="1050" dirty="0">
                <a:latin typeface="나눔고딕" panose="020D0604000000000000" pitchFamily="50" charset="-127"/>
                <a:ea typeface="나눔고딕" panose="020D0604000000000000" pitchFamily="50" charset="-127"/>
              </a:rPr>
              <a:t>2021</a:t>
            </a:r>
            <a:r>
              <a:rPr lang="ko-KR" altLang="en-US" sz="1050" dirty="0">
                <a:latin typeface="나눔고딕" panose="020D0604000000000000" pitchFamily="50" charset="-127"/>
                <a:ea typeface="나눔고딕" panose="020D0604000000000000" pitchFamily="50" charset="-127"/>
              </a:rPr>
              <a:t>년 </a:t>
            </a:r>
            <a:r>
              <a:rPr lang="en-US" altLang="ko-KR" sz="1050" dirty="0">
                <a:latin typeface="나눔고딕" panose="020D0604000000000000" pitchFamily="50" charset="-127"/>
                <a:ea typeface="나눔고딕" panose="020D0604000000000000" pitchFamily="50" charset="-127"/>
              </a:rPr>
              <a:t>4</a:t>
            </a:r>
            <a:r>
              <a:rPr lang="ko-KR" altLang="en-US" sz="1050" dirty="0">
                <a:latin typeface="나눔고딕" panose="020D0604000000000000" pitchFamily="50" charset="-127"/>
                <a:ea typeface="나눔고딕" panose="020D0604000000000000" pitchFamily="50" charset="-127"/>
              </a:rPr>
              <a:t>월 </a:t>
            </a:r>
            <a:r>
              <a:rPr lang="en-US" altLang="ko-KR" sz="1050" dirty="0">
                <a:latin typeface="나눔고딕" panose="020D0604000000000000" pitchFamily="50" charset="-127"/>
                <a:ea typeface="나눔고딕" panose="020D0604000000000000" pitchFamily="50" charset="-127"/>
              </a:rPr>
              <a:t>7</a:t>
            </a:r>
            <a:r>
              <a:rPr lang="ko-KR" altLang="en-US" sz="1050" dirty="0">
                <a:latin typeface="나눔고딕" panose="020D0604000000000000" pitchFamily="50" charset="-127"/>
                <a:ea typeface="나눔고딕" panose="020D0604000000000000" pitchFamily="50" charset="-127"/>
              </a:rPr>
              <a:t>일 </a:t>
            </a:r>
            <a:r>
              <a:rPr lang="ko-KR" altLang="en-US" sz="1050" dirty="0" smtClean="0">
                <a:latin typeface="나눔고딕" panose="020D0604000000000000" pitchFamily="50" charset="-127"/>
                <a:ea typeface="나눔고딕" panose="020D0604000000000000" pitchFamily="50" charset="-127"/>
              </a:rPr>
              <a:t>오후 </a:t>
            </a:r>
            <a:r>
              <a:rPr lang="en-US" altLang="ko-KR" sz="1050" dirty="0" smtClean="0">
                <a:latin typeface="나눔고딕" panose="020D0604000000000000" pitchFamily="50" charset="-127"/>
                <a:ea typeface="나눔고딕" panose="020D0604000000000000" pitchFamily="50" charset="-127"/>
              </a:rPr>
              <a:t>18</a:t>
            </a:r>
            <a:r>
              <a:rPr lang="ko-KR" altLang="en-US" sz="1050" dirty="0" smtClean="0">
                <a:latin typeface="나눔고딕" panose="020D0604000000000000" pitchFamily="50" charset="-127"/>
                <a:ea typeface="나눔고딕" panose="020D0604000000000000" pitchFamily="50" charset="-127"/>
              </a:rPr>
              <a:t>시 </a:t>
            </a:r>
            <a:r>
              <a:rPr lang="en-US" altLang="ko-KR" sz="1050" dirty="0">
                <a:latin typeface="나눔고딕" panose="020D0604000000000000" pitchFamily="50" charset="-127"/>
                <a:ea typeface="나눔고딕" panose="020D0604000000000000" pitchFamily="50" charset="-127"/>
              </a:rPr>
              <a:t>2</a:t>
            </a:r>
            <a:r>
              <a:rPr lang="en-US" altLang="ko-KR" sz="1050" dirty="0" smtClean="0">
                <a:latin typeface="나눔고딕" panose="020D0604000000000000" pitchFamily="50" charset="-127"/>
                <a:ea typeface="나눔고딕" panose="020D0604000000000000" pitchFamily="50" charset="-127"/>
              </a:rPr>
              <a:t>0</a:t>
            </a:r>
            <a:r>
              <a:rPr lang="ko-KR" altLang="en-US" sz="1050" dirty="0" smtClean="0">
                <a:latin typeface="나눔고딕" panose="020D0604000000000000" pitchFamily="50" charset="-127"/>
                <a:ea typeface="나눔고딕" panose="020D0604000000000000" pitchFamily="50" charset="-127"/>
              </a:rPr>
              <a:t>분</a:t>
            </a:r>
            <a:endParaRPr lang="en-US" altLang="ko-KR" sz="1050" dirty="0">
              <a:latin typeface="나눔고딕" panose="020D0604000000000000" pitchFamily="50" charset="-127"/>
              <a:ea typeface="나눔고딕" panose="020D0604000000000000" pitchFamily="50" charset="-127"/>
            </a:endParaRPr>
          </a:p>
        </p:txBody>
      </p:sp>
      <p:sp>
        <p:nvSpPr>
          <p:cNvPr id="12" name="CustomShape 5"/>
          <p:cNvSpPr/>
          <p:nvPr/>
        </p:nvSpPr>
        <p:spPr>
          <a:xfrm>
            <a:off x="404693" y="2908301"/>
            <a:ext cx="8365987" cy="491067"/>
          </a:xfrm>
          <a:prstGeom prst="rect">
            <a:avLst/>
          </a:prstGeom>
          <a:noFill/>
          <a:ln w="12700">
            <a:solidFill>
              <a:srgbClr val="92D050"/>
            </a:solidFill>
          </a:ln>
        </p:spPr>
        <p:style>
          <a:lnRef idx="0">
            <a:scrgbClr r="0" g="0" b="0"/>
          </a:lnRef>
          <a:fillRef idx="0">
            <a:scrgbClr r="0" g="0" b="0"/>
          </a:fillRef>
          <a:effectRef idx="0">
            <a:scrgbClr r="0" g="0" b="0"/>
          </a:effectRef>
          <a:fontRef idx="minor"/>
        </p:style>
        <p:txBody>
          <a:bodyPr anchor="ctr">
            <a:normAutofit/>
          </a:bodyPr>
          <a:lstStyle/>
          <a:p>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작업</a:t>
            </a:r>
            <a:r>
              <a:rPr lang="en-US" altLang="ko-KR" sz="1050" dirty="0" smtClean="0">
                <a:latin typeface="나눔고딕" panose="020D0604000000000000" pitchFamily="50" charset="-127"/>
                <a:ea typeface="나눔고딕" panose="020D0604000000000000" pitchFamily="50" charset="-127"/>
              </a:rPr>
              <a:t> 3</a:t>
            </a:r>
            <a:r>
              <a:rPr lang="ko-KR" altLang="en-US" sz="1050" dirty="0" smtClean="0">
                <a:latin typeface="나눔고딕" panose="020D0604000000000000" pitchFamily="50" charset="-127"/>
                <a:ea typeface="나눔고딕" panose="020D0604000000000000" pitchFamily="50" charset="-127"/>
              </a:rPr>
              <a:t>차 시작시간</a:t>
            </a:r>
            <a:r>
              <a:rPr lang="en-US" altLang="ko-KR" sz="1050" dirty="0">
                <a:latin typeface="나눔고딕" panose="020D0604000000000000" pitchFamily="50" charset="-127"/>
                <a:ea typeface="나눔고딕" panose="020D0604000000000000" pitchFamily="50" charset="-127"/>
              </a:rPr>
              <a:t>(Job 3rd </a:t>
            </a:r>
            <a:r>
              <a:rPr lang="en-US" altLang="ko-KR" sz="1050" dirty="0" smtClean="0">
                <a:latin typeface="나눔고딕" panose="020D0604000000000000" pitchFamily="50" charset="-127"/>
                <a:ea typeface="나눔고딕" panose="020D0604000000000000" pitchFamily="50" charset="-127"/>
              </a:rPr>
              <a:t>start time): 2021</a:t>
            </a:r>
            <a:r>
              <a:rPr lang="ko-KR" altLang="en-US" sz="1050" dirty="0" smtClean="0">
                <a:latin typeface="나눔고딕" panose="020D0604000000000000" pitchFamily="50" charset="-127"/>
                <a:ea typeface="나눔고딕" panose="020D0604000000000000" pitchFamily="50" charset="-127"/>
              </a:rPr>
              <a:t>년 </a:t>
            </a:r>
            <a:r>
              <a:rPr lang="en-US" altLang="ko-KR" sz="1050" dirty="0" smtClean="0">
                <a:latin typeface="나눔고딕" panose="020D0604000000000000" pitchFamily="50" charset="-127"/>
                <a:ea typeface="나눔고딕" panose="020D0604000000000000" pitchFamily="50" charset="-127"/>
              </a:rPr>
              <a:t>4</a:t>
            </a:r>
            <a:r>
              <a:rPr lang="ko-KR" altLang="en-US" sz="1050" dirty="0" smtClean="0">
                <a:latin typeface="나눔고딕" panose="020D0604000000000000" pitchFamily="50" charset="-127"/>
                <a:ea typeface="나눔고딕" panose="020D0604000000000000" pitchFamily="50" charset="-127"/>
              </a:rPr>
              <a:t>월 </a:t>
            </a:r>
            <a:r>
              <a:rPr lang="en-US" altLang="ko-KR" sz="1050" dirty="0" smtClean="0">
                <a:latin typeface="나눔고딕" panose="020D0604000000000000" pitchFamily="50" charset="-127"/>
                <a:ea typeface="나눔고딕" panose="020D0604000000000000" pitchFamily="50" charset="-127"/>
              </a:rPr>
              <a:t>7</a:t>
            </a:r>
            <a:r>
              <a:rPr lang="ko-KR" altLang="en-US" sz="1050" dirty="0" smtClean="0">
                <a:latin typeface="나눔고딕" panose="020D0604000000000000" pitchFamily="50" charset="-127"/>
                <a:ea typeface="나눔고딕" panose="020D0604000000000000" pitchFamily="50" charset="-127"/>
              </a:rPr>
              <a:t>일 오후 </a:t>
            </a:r>
            <a:r>
              <a:rPr lang="en-US" altLang="ko-KR" sz="1050" dirty="0" smtClean="0">
                <a:latin typeface="나눔고딕" panose="020D0604000000000000" pitchFamily="50" charset="-127"/>
                <a:ea typeface="나눔고딕" panose="020D0604000000000000" pitchFamily="50" charset="-127"/>
              </a:rPr>
              <a:t>18</a:t>
            </a:r>
            <a:r>
              <a:rPr lang="ko-KR" altLang="en-US" sz="1050" dirty="0" smtClean="0">
                <a:latin typeface="나눔고딕" panose="020D0604000000000000" pitchFamily="50" charset="-127"/>
                <a:ea typeface="나눔고딕" panose="020D0604000000000000" pitchFamily="50" charset="-127"/>
              </a:rPr>
              <a:t>시 </a:t>
            </a:r>
            <a:r>
              <a:rPr lang="en-US" altLang="ko-KR" sz="1050" dirty="0" smtClean="0">
                <a:latin typeface="나눔고딕" panose="020D0604000000000000" pitchFamily="50" charset="-127"/>
                <a:ea typeface="나눔고딕" panose="020D0604000000000000" pitchFamily="50" charset="-127"/>
              </a:rPr>
              <a:t>50</a:t>
            </a:r>
            <a:r>
              <a:rPr lang="ko-KR" altLang="en-US" sz="1050" dirty="0" smtClean="0">
                <a:latin typeface="나눔고딕" panose="020D0604000000000000" pitchFamily="50" charset="-127"/>
                <a:ea typeface="나눔고딕" panose="020D0604000000000000" pitchFamily="50" charset="-127"/>
              </a:rPr>
              <a:t>분</a:t>
            </a:r>
            <a:endParaRPr lang="en-US" altLang="ko-KR" sz="1050" dirty="0" smtClean="0">
              <a:latin typeface="나눔고딕" panose="020D0604000000000000" pitchFamily="50" charset="-127"/>
              <a:ea typeface="나눔고딕" panose="020D0604000000000000" pitchFamily="50" charset="-127"/>
            </a:endParaRPr>
          </a:p>
          <a:p>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작업 </a:t>
            </a:r>
            <a:r>
              <a:rPr lang="en-US" altLang="ko-KR" sz="1050" dirty="0" smtClean="0">
                <a:latin typeface="나눔고딕" panose="020D0604000000000000" pitchFamily="50" charset="-127"/>
                <a:ea typeface="나눔고딕" panose="020D0604000000000000" pitchFamily="50" charset="-127"/>
              </a:rPr>
              <a:t>3</a:t>
            </a:r>
            <a:r>
              <a:rPr lang="ko-KR" altLang="en-US" sz="1050" dirty="0" smtClean="0">
                <a:latin typeface="나눔고딕" panose="020D0604000000000000" pitchFamily="50" charset="-127"/>
                <a:ea typeface="나눔고딕" panose="020D0604000000000000" pitchFamily="50" charset="-127"/>
              </a:rPr>
              <a:t>차 종료시간</a:t>
            </a:r>
            <a:r>
              <a:rPr lang="en-US" altLang="ko-KR" sz="1050" dirty="0">
                <a:latin typeface="나눔고딕" panose="020D0604000000000000" pitchFamily="50" charset="-127"/>
                <a:ea typeface="나눔고딕" panose="020D0604000000000000" pitchFamily="50" charset="-127"/>
              </a:rPr>
              <a:t>(Job 3rd end </a:t>
            </a:r>
            <a:r>
              <a:rPr lang="en-US" altLang="ko-KR" sz="1050" dirty="0" smtClean="0">
                <a:latin typeface="나눔고딕" panose="020D0604000000000000" pitchFamily="50" charset="-127"/>
                <a:ea typeface="나눔고딕" panose="020D0604000000000000" pitchFamily="50" charset="-127"/>
              </a:rPr>
              <a:t>time): </a:t>
            </a:r>
            <a:r>
              <a:rPr lang="en-US" altLang="ko-KR" sz="1050" dirty="0">
                <a:latin typeface="나눔고딕" panose="020D0604000000000000" pitchFamily="50" charset="-127"/>
                <a:ea typeface="나눔고딕" panose="020D0604000000000000" pitchFamily="50" charset="-127"/>
              </a:rPr>
              <a:t>2021</a:t>
            </a:r>
            <a:r>
              <a:rPr lang="ko-KR" altLang="en-US" sz="1050" dirty="0">
                <a:latin typeface="나눔고딕" panose="020D0604000000000000" pitchFamily="50" charset="-127"/>
                <a:ea typeface="나눔고딕" panose="020D0604000000000000" pitchFamily="50" charset="-127"/>
              </a:rPr>
              <a:t>년 </a:t>
            </a:r>
            <a:r>
              <a:rPr lang="en-US" altLang="ko-KR" sz="1050" dirty="0">
                <a:latin typeface="나눔고딕" panose="020D0604000000000000" pitchFamily="50" charset="-127"/>
                <a:ea typeface="나눔고딕" panose="020D0604000000000000" pitchFamily="50" charset="-127"/>
              </a:rPr>
              <a:t>4</a:t>
            </a:r>
            <a:r>
              <a:rPr lang="ko-KR" altLang="en-US" sz="1050" dirty="0">
                <a:latin typeface="나눔고딕" panose="020D0604000000000000" pitchFamily="50" charset="-127"/>
                <a:ea typeface="나눔고딕" panose="020D0604000000000000" pitchFamily="50" charset="-127"/>
              </a:rPr>
              <a:t>월 </a:t>
            </a:r>
            <a:r>
              <a:rPr lang="en-US" altLang="ko-KR" sz="1050" dirty="0">
                <a:latin typeface="나눔고딕" panose="020D0604000000000000" pitchFamily="50" charset="-127"/>
                <a:ea typeface="나눔고딕" panose="020D0604000000000000" pitchFamily="50" charset="-127"/>
              </a:rPr>
              <a:t>7</a:t>
            </a:r>
            <a:r>
              <a:rPr lang="ko-KR" altLang="en-US" sz="1050" dirty="0">
                <a:latin typeface="나눔고딕" panose="020D0604000000000000" pitchFamily="50" charset="-127"/>
                <a:ea typeface="나눔고딕" panose="020D0604000000000000" pitchFamily="50" charset="-127"/>
              </a:rPr>
              <a:t>일 </a:t>
            </a:r>
            <a:r>
              <a:rPr lang="ko-KR" altLang="en-US" sz="1050" dirty="0" smtClean="0">
                <a:latin typeface="나눔고딕" panose="020D0604000000000000" pitchFamily="50" charset="-127"/>
                <a:ea typeface="나눔고딕" panose="020D0604000000000000" pitchFamily="50" charset="-127"/>
              </a:rPr>
              <a:t>오후 </a:t>
            </a:r>
            <a:r>
              <a:rPr lang="en-US" altLang="ko-KR" sz="1050" dirty="0" smtClean="0">
                <a:latin typeface="나눔고딕" panose="020D0604000000000000" pitchFamily="50" charset="-127"/>
                <a:ea typeface="나눔고딕" panose="020D0604000000000000" pitchFamily="50" charset="-127"/>
              </a:rPr>
              <a:t>20</a:t>
            </a:r>
            <a:r>
              <a:rPr lang="ko-KR" altLang="en-US" sz="1050" dirty="0" smtClean="0">
                <a:latin typeface="나눔고딕" panose="020D0604000000000000" pitchFamily="50" charset="-127"/>
                <a:ea typeface="나눔고딕" panose="020D0604000000000000" pitchFamily="50" charset="-127"/>
              </a:rPr>
              <a:t>시 </a:t>
            </a:r>
            <a:r>
              <a:rPr lang="en-US" altLang="ko-KR" sz="1050" dirty="0" smtClean="0">
                <a:latin typeface="나눔고딕" panose="020D0604000000000000" pitchFamily="50" charset="-127"/>
                <a:ea typeface="나눔고딕" panose="020D0604000000000000" pitchFamily="50" charset="-127"/>
              </a:rPr>
              <a:t>40</a:t>
            </a:r>
            <a:r>
              <a:rPr lang="ko-KR" altLang="en-US" sz="1050" dirty="0" smtClean="0">
                <a:latin typeface="나눔고딕" panose="020D0604000000000000" pitchFamily="50" charset="-127"/>
                <a:ea typeface="나눔고딕" panose="020D0604000000000000" pitchFamily="50" charset="-127"/>
              </a:rPr>
              <a:t>분</a:t>
            </a:r>
            <a:endParaRPr lang="en-US" altLang="ko-KR" sz="1050" dirty="0">
              <a:latin typeface="나눔고딕" panose="020D0604000000000000" pitchFamily="50" charset="-127"/>
              <a:ea typeface="나눔고딕" panose="020D0604000000000000" pitchFamily="50" charset="-127"/>
            </a:endParaRPr>
          </a:p>
        </p:txBody>
      </p:sp>
      <p:sp>
        <p:nvSpPr>
          <p:cNvPr id="13" name="CustomShape 5"/>
          <p:cNvSpPr/>
          <p:nvPr/>
        </p:nvSpPr>
        <p:spPr>
          <a:xfrm>
            <a:off x="404693" y="3992026"/>
            <a:ext cx="8365987" cy="550342"/>
          </a:xfrm>
          <a:prstGeom prst="rect">
            <a:avLst/>
          </a:prstGeom>
          <a:ln w="12700">
            <a:solidFill>
              <a:srgbClr val="92D050"/>
            </a:solidFill>
          </a:ln>
        </p:spPr>
        <p:style>
          <a:lnRef idx="2">
            <a:schemeClr val="accent1"/>
          </a:lnRef>
          <a:fillRef idx="1">
            <a:schemeClr val="lt1"/>
          </a:fillRef>
          <a:effectRef idx="0">
            <a:schemeClr val="accent1"/>
          </a:effectRef>
          <a:fontRef idx="minor">
            <a:schemeClr val="dk1"/>
          </a:fontRef>
        </p:style>
        <p:txBody>
          <a:bodyPr anchor="ctr">
            <a:normAutofit/>
          </a:bodyPr>
          <a:lstStyle/>
          <a:p>
            <a:r>
              <a:rPr lang="en-US" altLang="ko-KR" sz="1050" dirty="0" smtClean="0">
                <a:latin typeface="나눔고딕" panose="020D0604000000000000" pitchFamily="50" charset="-127"/>
                <a:ea typeface="나눔고딕" panose="020D0604000000000000" pitchFamily="50" charset="-127"/>
              </a:rPr>
              <a:t>“</a:t>
            </a:r>
            <a:r>
              <a:rPr lang="ko-KR" altLang="en-US" sz="1050" dirty="0" smtClean="0">
                <a:latin typeface="나눔고딕" panose="020D0604000000000000" pitchFamily="50" charset="-127"/>
                <a:ea typeface="나눔고딕" panose="020D0604000000000000" pitchFamily="50" charset="-127"/>
              </a:rPr>
              <a:t>오류</a:t>
            </a:r>
            <a:r>
              <a:rPr lang="en-US" altLang="ko-KR" sz="1050" dirty="0" smtClean="0">
                <a:latin typeface="나눔고딕" panose="020D0604000000000000" pitchFamily="50" charset="-127"/>
                <a:ea typeface="나눔고딕" panose="020D0604000000000000" pitchFamily="50" charset="-127"/>
              </a:rPr>
              <a:t>”</a:t>
            </a:r>
            <a:r>
              <a:rPr lang="ko-KR" altLang="en-US" sz="1050" dirty="0" smtClean="0">
                <a:latin typeface="나눔고딕" panose="020D0604000000000000" pitchFamily="50" charset="-127"/>
                <a:ea typeface="나눔고딕" panose="020D0604000000000000" pitchFamily="50" charset="-127"/>
              </a:rPr>
              <a:t> 및 </a:t>
            </a:r>
            <a:r>
              <a:rPr lang="en-US" altLang="ko-KR" sz="1050" dirty="0" smtClean="0">
                <a:latin typeface="나눔고딕" panose="020D0604000000000000" pitchFamily="50" charset="-127"/>
                <a:ea typeface="나눔고딕" panose="020D0604000000000000" pitchFamily="50" charset="-127"/>
              </a:rPr>
              <a:t>“</a:t>
            </a:r>
            <a:r>
              <a:rPr lang="ko-KR" altLang="en-US" sz="1050" dirty="0" smtClean="0">
                <a:latin typeface="나눔고딕" panose="020D0604000000000000" pitchFamily="50" charset="-127"/>
                <a:ea typeface="나눔고딕" panose="020D0604000000000000" pitchFamily="50" charset="-127"/>
              </a:rPr>
              <a:t>난이도</a:t>
            </a:r>
            <a:r>
              <a:rPr lang="en-US" altLang="ko-KR" sz="1050" dirty="0" smtClean="0">
                <a:latin typeface="나눔고딕" panose="020D0604000000000000" pitchFamily="50" charset="-127"/>
                <a:ea typeface="나눔고딕" panose="020D0604000000000000" pitchFamily="50" charset="-127"/>
              </a:rPr>
              <a:t>”</a:t>
            </a:r>
            <a:r>
              <a:rPr lang="ko-KR" altLang="en-US" sz="1050" dirty="0" smtClean="0">
                <a:latin typeface="나눔고딕" panose="020D0604000000000000" pitchFamily="50" charset="-127"/>
                <a:ea typeface="나눔고딕" panose="020D0604000000000000" pitchFamily="50" charset="-127"/>
              </a:rPr>
              <a:t>가 있는 작업이오니 초보자의 작업시간과는 차이가 있을 수 있으니 유의하기 바란다</a:t>
            </a:r>
            <a:r>
              <a:rPr lang="en-US" altLang="ko-KR" sz="1050" dirty="0" smtClean="0">
                <a:latin typeface="나눔고딕" panose="020D0604000000000000" pitchFamily="50" charset="-127"/>
                <a:ea typeface="나눔고딕" panose="020D0604000000000000" pitchFamily="50" charset="-127"/>
              </a:rPr>
              <a:t>. </a:t>
            </a:r>
          </a:p>
          <a:p>
            <a:r>
              <a:rPr lang="ko-KR" altLang="en-US" sz="1050" dirty="0" smtClean="0">
                <a:latin typeface="나눔고딕" panose="020D0604000000000000" pitchFamily="50" charset="-127"/>
                <a:ea typeface="나눔고딕" panose="020D0604000000000000" pitchFamily="50" charset="-127"/>
              </a:rPr>
              <a:t>숙련의 경우에도 디버깅에서 많은 시간이 소요될 수 있는 작업이다</a:t>
            </a:r>
            <a:r>
              <a:rPr lang="en-US" altLang="ko-KR" sz="1050" dirty="0" smtClean="0">
                <a:latin typeface="나눔고딕" panose="020D0604000000000000" pitchFamily="50" charset="-127"/>
                <a:ea typeface="나눔고딕" panose="020D0604000000000000" pitchFamily="50" charset="-127"/>
              </a:rPr>
              <a:t>.</a:t>
            </a:r>
            <a:endParaRPr lang="en-US" altLang="ko-KR" sz="1050" dirty="0">
              <a:latin typeface="나눔고딕" panose="020D0604000000000000" pitchFamily="50" charset="-127"/>
              <a:ea typeface="나눔고딕" panose="020D0604000000000000" pitchFamily="50" charset="-127"/>
            </a:endParaRPr>
          </a:p>
        </p:txBody>
      </p:sp>
      <p:sp>
        <p:nvSpPr>
          <p:cNvPr id="14" name="CustomShape 5"/>
          <p:cNvSpPr/>
          <p:nvPr/>
        </p:nvSpPr>
        <p:spPr>
          <a:xfrm>
            <a:off x="404693" y="5151968"/>
            <a:ext cx="8406000" cy="330200"/>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r>
              <a:rPr lang="en-US" altLang="ko-KR" sz="1050" b="1" dirty="0">
                <a:latin typeface="나눔고딕" panose="020D0604000000000000" pitchFamily="50" charset="-127"/>
                <a:ea typeface="나눔고딕" panose="020D0604000000000000" pitchFamily="50" charset="-127"/>
              </a:rPr>
              <a:t>* </a:t>
            </a:r>
            <a:r>
              <a:rPr lang="en-US" altLang="ko-KR" sz="1050" b="1" dirty="0" smtClean="0">
                <a:latin typeface="나눔고딕" panose="020D0604000000000000" pitchFamily="50" charset="-127"/>
                <a:ea typeface="나눔고딕" panose="020D0604000000000000" pitchFamily="50" charset="-127"/>
              </a:rPr>
              <a:t>Note</a:t>
            </a:r>
            <a:endParaRPr lang="en-US" altLang="ko-KR" sz="1050" b="1" dirty="0">
              <a:latin typeface="나눔고딕" panose="020D0604000000000000" pitchFamily="50" charset="-127"/>
              <a:ea typeface="나눔고딕" panose="020D0604000000000000" pitchFamily="50" charset="-127"/>
            </a:endParaRPr>
          </a:p>
        </p:txBody>
      </p:sp>
      <p:sp>
        <p:nvSpPr>
          <p:cNvPr id="15" name="CustomShape 5"/>
          <p:cNvSpPr/>
          <p:nvPr/>
        </p:nvSpPr>
        <p:spPr>
          <a:xfrm>
            <a:off x="404693" y="5482168"/>
            <a:ext cx="8365987" cy="558800"/>
          </a:xfrm>
          <a:prstGeom prst="rect">
            <a:avLst/>
          </a:prstGeom>
          <a:solidFill>
            <a:schemeClr val="bg2">
              <a:lumMod val="75000"/>
            </a:schemeClr>
          </a:solidFill>
          <a:ln w="12700">
            <a:solidFill>
              <a:schemeClr val="tx1">
                <a:lumMod val="75000"/>
                <a:lumOff val="25000"/>
              </a:schemeClr>
            </a:solidFill>
          </a:ln>
        </p:spPr>
        <p:style>
          <a:lnRef idx="2">
            <a:schemeClr val="accent1"/>
          </a:lnRef>
          <a:fillRef idx="1">
            <a:schemeClr val="lt1"/>
          </a:fillRef>
          <a:effectRef idx="0">
            <a:schemeClr val="accent1"/>
          </a:effectRef>
          <a:fontRef idx="minor">
            <a:schemeClr val="dk1"/>
          </a:fontRef>
        </p:style>
        <p:txBody>
          <a:bodyPr anchor="ctr">
            <a:normAutofit/>
          </a:bodyPr>
          <a:lstStyle/>
          <a:p>
            <a:r>
              <a:rPr lang="en-US" altLang="ko-KR" sz="1050" dirty="0">
                <a:latin typeface="나눔고딕" panose="020D0604000000000000" pitchFamily="50" charset="-127"/>
                <a:ea typeface="나눔고딕" panose="020D0604000000000000" pitchFamily="50" charset="-127"/>
              </a:rPr>
              <a:t>Please note that this is a task with “error” and “difficulty”, so it may be different from the work time of beginners.</a:t>
            </a:r>
          </a:p>
          <a:p>
            <a:r>
              <a:rPr lang="en-US" altLang="ko-KR" sz="1050" dirty="0">
                <a:latin typeface="나눔고딕" panose="020D0604000000000000" pitchFamily="50" charset="-127"/>
                <a:ea typeface="나눔고딕" panose="020D0604000000000000" pitchFamily="50" charset="-127"/>
              </a:rPr>
              <a:t>This is a task that can take a lot of time in debugging even for experienced users.</a:t>
            </a:r>
          </a:p>
        </p:txBody>
      </p:sp>
      <p:sp>
        <p:nvSpPr>
          <p:cNvPr id="16" name="CustomShape 5"/>
          <p:cNvSpPr/>
          <p:nvPr/>
        </p:nvSpPr>
        <p:spPr>
          <a:xfrm>
            <a:off x="364680" y="3661826"/>
            <a:ext cx="8470080" cy="330200"/>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r>
              <a:rPr lang="en-US" altLang="ko-KR" sz="1050" b="1" dirty="0" smtClean="0">
                <a:latin typeface="나눔고딕" panose="020D0604000000000000" pitchFamily="50" charset="-127"/>
                <a:ea typeface="나눔고딕" panose="020D0604000000000000" pitchFamily="50" charset="-127"/>
              </a:rPr>
              <a:t>* </a:t>
            </a:r>
            <a:r>
              <a:rPr lang="ko-KR" altLang="en-US" sz="1050" b="1" dirty="0" smtClean="0">
                <a:latin typeface="나눔고딕" panose="020D0604000000000000" pitchFamily="50" charset="-127"/>
                <a:ea typeface="나눔고딕" panose="020D0604000000000000" pitchFamily="50" charset="-127"/>
              </a:rPr>
              <a:t>유의사항</a:t>
            </a:r>
            <a:endParaRPr lang="en-US" altLang="ko-KR" sz="1050" b="1" dirty="0">
              <a:latin typeface="나눔고딕" panose="020D0604000000000000" pitchFamily="50" charset="-127"/>
              <a:ea typeface="나눔고딕" panose="020D0604000000000000" pitchFamily="50" charset="-127"/>
            </a:endParaRPr>
          </a:p>
        </p:txBody>
      </p:sp>
      <p:sp>
        <p:nvSpPr>
          <p:cNvPr id="17" name="CustomShape 5"/>
          <p:cNvSpPr/>
          <p:nvPr/>
        </p:nvSpPr>
        <p:spPr>
          <a:xfrm>
            <a:off x="404692" y="4542368"/>
            <a:ext cx="8365987" cy="558800"/>
          </a:xfrm>
          <a:prstGeom prst="rect">
            <a:avLst/>
          </a:prstGeom>
          <a:ln w="12700">
            <a:solidFill>
              <a:srgbClr val="92D050"/>
            </a:solidFill>
          </a:ln>
        </p:spPr>
        <p:style>
          <a:lnRef idx="2">
            <a:schemeClr val="accent1"/>
          </a:lnRef>
          <a:fillRef idx="1">
            <a:schemeClr val="lt1"/>
          </a:fillRef>
          <a:effectRef idx="0">
            <a:schemeClr val="accent1"/>
          </a:effectRef>
          <a:fontRef idx="minor">
            <a:schemeClr val="dk1"/>
          </a:fontRef>
        </p:style>
        <p:txBody>
          <a:bodyPr anchor="ctr">
            <a:normAutofit/>
          </a:bodyPr>
          <a:lstStyle/>
          <a:p>
            <a:r>
              <a:rPr lang="ko-KR" altLang="en-US" sz="1050" dirty="0" smtClean="0">
                <a:latin typeface="나눔고딕" panose="020D0604000000000000" pitchFamily="50" charset="-127"/>
                <a:ea typeface="나눔고딕" panose="020D0604000000000000" pitchFamily="50" charset="-127"/>
              </a:rPr>
              <a:t>대한민국의 서울특별시</a:t>
            </a:r>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경기도</a:t>
            </a:r>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대전광역시에 거주하고 있지 않음</a:t>
            </a:r>
            <a:r>
              <a:rPr lang="en-US" altLang="ko-KR" sz="1050" dirty="0" smtClean="0">
                <a:latin typeface="나눔고딕" panose="020D0604000000000000" pitchFamily="50" charset="-127"/>
                <a:ea typeface="나눔고딕" panose="020D0604000000000000" pitchFamily="50" charset="-127"/>
              </a:rPr>
              <a:t>.</a:t>
            </a:r>
          </a:p>
          <a:p>
            <a:r>
              <a:rPr lang="en-US" altLang="ko-KR" sz="1050" dirty="0" smtClean="0">
                <a:latin typeface="나눔고딕" panose="020D0604000000000000" pitchFamily="50" charset="-127"/>
                <a:ea typeface="나눔고딕" panose="020D0604000000000000" pitchFamily="50" charset="-127"/>
              </a:rPr>
              <a:t>IT</a:t>
            </a:r>
            <a:r>
              <a:rPr lang="ko-KR" altLang="en-US" sz="1050" dirty="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인력이 전부 해당 지역에 있는 것으로 오해할 수 있어서 명시하였음</a:t>
            </a:r>
            <a:r>
              <a:rPr lang="en-US" altLang="ko-KR" sz="1050" dirty="0" smtClean="0">
                <a:latin typeface="나눔고딕" panose="020D0604000000000000" pitchFamily="50" charset="-127"/>
                <a:ea typeface="나눔고딕" panose="020D0604000000000000" pitchFamily="50" charset="-127"/>
              </a:rPr>
              <a:t>.</a:t>
            </a:r>
            <a:endParaRPr lang="en-US" altLang="ko-KR" sz="1050" dirty="0">
              <a:latin typeface="나눔고딕" panose="020D0604000000000000" pitchFamily="50" charset="-127"/>
              <a:ea typeface="나눔고딕" panose="020D0604000000000000" pitchFamily="50" charset="-127"/>
            </a:endParaRPr>
          </a:p>
        </p:txBody>
      </p:sp>
      <p:sp>
        <p:nvSpPr>
          <p:cNvPr id="18" name="CustomShape 5"/>
          <p:cNvSpPr/>
          <p:nvPr/>
        </p:nvSpPr>
        <p:spPr>
          <a:xfrm>
            <a:off x="404693" y="6040968"/>
            <a:ext cx="8365987" cy="558800"/>
          </a:xfrm>
          <a:prstGeom prst="rect">
            <a:avLst/>
          </a:prstGeom>
          <a:solidFill>
            <a:schemeClr val="bg2">
              <a:lumMod val="75000"/>
            </a:schemeClr>
          </a:solidFill>
          <a:ln w="12700">
            <a:solidFill>
              <a:schemeClr val="tx1">
                <a:lumMod val="75000"/>
                <a:lumOff val="25000"/>
              </a:schemeClr>
            </a:solidFill>
          </a:ln>
        </p:spPr>
        <p:style>
          <a:lnRef idx="2">
            <a:schemeClr val="accent1"/>
          </a:lnRef>
          <a:fillRef idx="1">
            <a:schemeClr val="lt1"/>
          </a:fillRef>
          <a:effectRef idx="0">
            <a:schemeClr val="accent1"/>
          </a:effectRef>
          <a:fontRef idx="minor">
            <a:schemeClr val="dk1"/>
          </a:fontRef>
        </p:style>
        <p:txBody>
          <a:bodyPr anchor="ctr">
            <a:normAutofit/>
          </a:bodyPr>
          <a:lstStyle/>
          <a:p>
            <a:r>
              <a:rPr lang="en-US" altLang="ko-KR" sz="1050" dirty="0">
                <a:latin typeface="나눔고딕" panose="020D0604000000000000" pitchFamily="50" charset="-127"/>
                <a:ea typeface="나눔고딕" panose="020D0604000000000000" pitchFamily="50" charset="-127"/>
              </a:rPr>
              <a:t>Not residing in Seoul, </a:t>
            </a:r>
            <a:r>
              <a:rPr lang="en-US" altLang="ko-KR" sz="1050" dirty="0" err="1">
                <a:latin typeface="나눔고딕" panose="020D0604000000000000" pitchFamily="50" charset="-127"/>
                <a:ea typeface="나눔고딕" panose="020D0604000000000000" pitchFamily="50" charset="-127"/>
              </a:rPr>
              <a:t>Gyeonggi</a:t>
            </a:r>
            <a:r>
              <a:rPr lang="en-US" altLang="ko-KR" sz="1050" dirty="0">
                <a:latin typeface="나눔고딕" panose="020D0604000000000000" pitchFamily="50" charset="-127"/>
                <a:ea typeface="나눔고딕" panose="020D0604000000000000" pitchFamily="50" charset="-127"/>
              </a:rPr>
              <a:t>, or Daejeon in Korea.</a:t>
            </a:r>
          </a:p>
          <a:p>
            <a:r>
              <a:rPr lang="en-US" altLang="ko-KR" sz="1050" dirty="0">
                <a:latin typeface="나눔고딕" panose="020D0604000000000000" pitchFamily="50" charset="-127"/>
                <a:ea typeface="나눔고딕" panose="020D0604000000000000" pitchFamily="50" charset="-127"/>
              </a:rPr>
              <a:t>It is specified because it can be misunderstood that all IT personnel are in the region.</a:t>
            </a:r>
            <a:endParaRPr lang="en-US" altLang="ko-KR" sz="105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1366066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80</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getDebugMode</a:t>
            </a:r>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debugMode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setDebugMode</a:t>
            </a:r>
            <a:r>
              <a:rPr lang="en-US" altLang="ko-KR" sz="1100" dirty="0">
                <a:latin typeface="나눔고딕" panose="020D0604000000000000" pitchFamily="50" charset="-127"/>
                <a:ea typeface="나눔고딕" panose="020D0604000000000000" pitchFamily="50" charset="-127"/>
              </a:rPr>
              <a:t>( $mode )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debugMode</a:t>
            </a:r>
            <a:r>
              <a:rPr lang="en-US" altLang="ko-KR" sz="1100" dirty="0">
                <a:latin typeface="나눔고딕" panose="020D0604000000000000" pitchFamily="50" charset="-127"/>
                <a:ea typeface="나눔고딕" panose="020D0604000000000000" pitchFamily="50" charset="-127"/>
              </a:rPr>
              <a:t> = $mode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getHomeDirectory</a:t>
            </a:r>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customHomeDirectories</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setHomeDirectory</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usrDirectory</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customHomeDirectories</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usrDirectory</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deliveryFont.php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getCommonDirectory</a:t>
            </a:r>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customCommonDirectories</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setCommonDirectory</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usrDirectory</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customCommonDirectories</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usrDirectory</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getCSSFont</a:t>
            </a:r>
            <a:r>
              <a:rPr lang="en-US" altLang="ko-KR" sz="1100" dirty="0">
                <a:latin typeface="나눔고딕" panose="020D0604000000000000" pitchFamily="50" charset="-127"/>
                <a:ea typeface="나눔고딕" panose="020D0604000000000000" pitchFamily="50" charset="-127"/>
              </a:rPr>
              <a:t>( $font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selector_font</a:t>
            </a:r>
            <a:r>
              <a:rPr lang="en-US" altLang="ko-KR" sz="1100" dirty="0">
                <a:latin typeface="나눔고딕" panose="020D0604000000000000" pitchFamily="50" charset="-127"/>
                <a:ea typeface="나눔고딕" panose="020D0604000000000000" pitchFamily="50" charset="-127"/>
              </a:rPr>
              <a:t> = $font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usrFontFolderName</a:t>
            </a:r>
            <a:r>
              <a:rPr lang="en-US" altLang="ko-KR" sz="1100" dirty="0">
                <a:latin typeface="나눔고딕" panose="020D0604000000000000" pitchFamily="50" charset="-127"/>
                <a:ea typeface="나눔고딕" panose="020D0604000000000000" pitchFamily="50" charset="-127"/>
              </a:rPr>
              <a:t> = ""; 		// </a:t>
            </a:r>
            <a:r>
              <a:rPr lang="ko-KR" altLang="en-US" sz="1100" dirty="0">
                <a:latin typeface="나눔고딕" panose="020D0604000000000000" pitchFamily="50" charset="-127"/>
                <a:ea typeface="나눔고딕" panose="020D0604000000000000" pitchFamily="50" charset="-127"/>
              </a:rPr>
              <a:t>폰트 </a:t>
            </a:r>
            <a:r>
              <a:rPr lang="ko-KR" altLang="en-US" sz="1100" dirty="0" err="1">
                <a:latin typeface="나눔고딕" panose="020D0604000000000000" pitchFamily="50" charset="-127"/>
                <a:ea typeface="나눔고딕" panose="020D0604000000000000" pitchFamily="50" charset="-127"/>
              </a:rPr>
              <a:t>폴더명</a:t>
            </a:r>
            <a:endParaRPr lang="ko-KR" altLang="en-US" sz="1100" dirty="0">
              <a:latin typeface="나눔고딕" panose="020D0604000000000000" pitchFamily="50" charset="-127"/>
              <a:ea typeface="나눔고딕" panose="020D0604000000000000" pitchFamily="50" charset="-127"/>
            </a:endParaRPr>
          </a:p>
          <a:p>
            <a:r>
              <a:rPr lang="ko-KR" altLang="en-US" sz="1100" dirty="0">
                <a:latin typeface="나눔고딕" panose="020D0604000000000000" pitchFamily="50" charset="-127"/>
                <a:ea typeface="나눔고딕" panose="020D0604000000000000" pitchFamily="50" charset="-127"/>
              </a:rPr>
              <a:t>		</a:t>
            </a:r>
            <a:r>
              <a:rPr lang="en-US" altLang="ko-KR" sz="1100" dirty="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usrFontFileName</a:t>
            </a:r>
            <a:r>
              <a:rPr lang="en-US" altLang="ko-KR" sz="1100" dirty="0">
                <a:latin typeface="나눔고딕" panose="020D0604000000000000" pitchFamily="50" charset="-127"/>
                <a:ea typeface="나눔고딕" panose="020D0604000000000000" pitchFamily="50" charset="-127"/>
              </a:rPr>
              <a:t> = "";		// </a:t>
            </a:r>
            <a:r>
              <a:rPr lang="ko-KR" altLang="en-US" sz="1100" dirty="0">
                <a:latin typeface="나눔고딕" panose="020D0604000000000000" pitchFamily="50" charset="-127"/>
                <a:ea typeface="나눔고딕" panose="020D0604000000000000" pitchFamily="50" charset="-127"/>
              </a:rPr>
              <a:t>폰트 파일명</a:t>
            </a:r>
            <a:r>
              <a:rPr lang="en-US" altLang="ko-KR" sz="1100" dirty="0">
                <a:latin typeface="나눔고딕" panose="020D0604000000000000" pitchFamily="50" charset="-127"/>
                <a:ea typeface="나눔고딕" panose="020D0604000000000000" pitchFamily="50" charset="-127"/>
              </a:rPr>
              <a:t>(</a:t>
            </a:r>
            <a:r>
              <a:rPr lang="ko-KR" altLang="en-US" sz="1100" dirty="0">
                <a:latin typeface="나눔고딕" panose="020D0604000000000000" pitchFamily="50" charset="-127"/>
                <a:ea typeface="나눔고딕" panose="020D0604000000000000" pitchFamily="50" charset="-127"/>
              </a:rPr>
              <a:t>공통</a:t>
            </a:r>
            <a:r>
              <a:rPr lang="en-US" altLang="ko-KR" sz="1100" dirty="0">
                <a:latin typeface="나눔고딕" panose="020D0604000000000000" pitchFamily="50" charset="-127"/>
                <a:ea typeface="나눔고딕" panose="020D0604000000000000" pitchFamily="50" charset="-127"/>
              </a:rPr>
              <a:t>)</a:t>
            </a:r>
            <a:endParaRPr lang="pl-PL" altLang="ko-KR" sz="11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8490853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81</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customFolderName</a:t>
            </a:r>
            <a:r>
              <a:rPr lang="en-US" altLang="ko-KR" sz="1100" dirty="0">
                <a:latin typeface="나눔고딕" panose="020D0604000000000000" pitchFamily="50" charset="-127"/>
                <a:ea typeface="나눔고딕" panose="020D0604000000000000" pitchFamily="50" charset="-127"/>
              </a:rPr>
              <a:t> = $this-&gt;</a:t>
            </a:r>
            <a:r>
              <a:rPr lang="en-US" altLang="ko-KR" sz="1100" dirty="0" err="1">
                <a:latin typeface="나눔고딕" panose="020D0604000000000000" pitchFamily="50" charset="-127"/>
                <a:ea typeface="나눔고딕" panose="020D0604000000000000" pitchFamily="50" charset="-127"/>
              </a:rPr>
              <a:t>getCustomFolderName</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customFontName</a:t>
            </a:r>
            <a:r>
              <a:rPr lang="en-US" altLang="ko-KR" sz="1100" dirty="0">
                <a:latin typeface="나눔고딕" panose="020D0604000000000000" pitchFamily="50" charset="-127"/>
                <a:ea typeface="나눔고딕" panose="020D0604000000000000" pitchFamily="50" charset="-127"/>
              </a:rPr>
              <a:t> = $this-&gt;</a:t>
            </a:r>
            <a:r>
              <a:rPr lang="en-US" altLang="ko-KR" sz="1100" dirty="0" err="1">
                <a:latin typeface="나눔고딕" panose="020D0604000000000000" pitchFamily="50" charset="-127"/>
                <a:ea typeface="나눔고딕" panose="020D0604000000000000" pitchFamily="50" charset="-127"/>
              </a:rPr>
              <a:t>getCustomFontName</a:t>
            </a:r>
            <a:r>
              <a:rPr lang="en-US" altLang="ko-KR" sz="1100" dirty="0">
                <a:latin typeface="나눔고딕" panose="020D0604000000000000" pitchFamily="50" charset="-127"/>
                <a:ea typeface="나눔고딕" panose="020D0604000000000000" pitchFamily="50" charset="-127"/>
              </a:rPr>
              <a:t>();</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 </a:t>
            </a:r>
            <a:r>
              <a:rPr lang="ko-KR" altLang="en-US" sz="1100" dirty="0">
                <a:latin typeface="나눔고딕" panose="020D0604000000000000" pitchFamily="50" charset="-127"/>
                <a:ea typeface="나눔고딕" panose="020D0604000000000000" pitchFamily="50" charset="-127"/>
              </a:rPr>
              <a:t>디버그 모드</a:t>
            </a:r>
          </a:p>
          <a:p>
            <a:r>
              <a:rPr lang="ko-KR" altLang="en-US" sz="1100" dirty="0">
                <a:latin typeface="나눔고딕" panose="020D0604000000000000" pitchFamily="50" charset="-127"/>
                <a:ea typeface="나눔고딕" panose="020D0604000000000000" pitchFamily="50" charset="-127"/>
              </a:rPr>
              <a:t>		</a:t>
            </a:r>
            <a:r>
              <a:rPr lang="en-US" altLang="ko-KR" sz="1100" dirty="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debugMode</a:t>
            </a:r>
            <a:r>
              <a:rPr lang="en-US" altLang="ko-KR" sz="1100" dirty="0">
                <a:latin typeface="나눔고딕" panose="020D0604000000000000" pitchFamily="50" charset="-127"/>
                <a:ea typeface="나눔고딕" panose="020D0604000000000000" pitchFamily="50" charset="-127"/>
              </a:rPr>
              <a:t> = $this-&gt;</a:t>
            </a:r>
            <a:r>
              <a:rPr lang="en-US" altLang="ko-KR" sz="1100" dirty="0" err="1">
                <a:latin typeface="나눔고딕" panose="020D0604000000000000" pitchFamily="50" charset="-127"/>
                <a:ea typeface="나눔고딕" panose="020D0604000000000000" pitchFamily="50" charset="-127"/>
              </a:rPr>
              <a:t>getDebugMode</a:t>
            </a:r>
            <a:r>
              <a:rPr lang="en-US" altLang="ko-KR" sz="1100" dirty="0">
                <a:latin typeface="나눔고딕" panose="020D0604000000000000" pitchFamily="50" charset="-127"/>
                <a:ea typeface="나눔고딕" panose="020D0604000000000000" pitchFamily="50" charset="-127"/>
              </a:rPr>
              <a: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serverURL</a:t>
            </a:r>
            <a:r>
              <a:rPr lang="en-US" altLang="ko-KR" sz="1100" dirty="0">
                <a:latin typeface="나눔고딕" panose="020D0604000000000000" pitchFamily="50" charset="-127"/>
                <a:ea typeface="나눔고딕" panose="020D0604000000000000" pitchFamily="50" charset="-127"/>
              </a:rPr>
              <a:t> = $_SERVER['REQUEST_SCHEME'] .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serverURL</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serverURL</a:t>
            </a:r>
            <a:r>
              <a:rPr lang="en-US" altLang="ko-KR" sz="1100" dirty="0">
                <a:latin typeface="나눔고딕" panose="020D0604000000000000" pitchFamily="50" charset="-127"/>
                <a:ea typeface="나눔고딕" panose="020D0604000000000000" pitchFamily="50" charset="-127"/>
              </a:rPr>
              <a:t> . $_SERVER['SERVER_ADDR'] . ":" . $_SERVER['SERVER_PORT'];</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homePath</a:t>
            </a:r>
            <a:r>
              <a:rPr lang="en-US" altLang="ko-KR" sz="1100" dirty="0">
                <a:latin typeface="나눔고딕" panose="020D0604000000000000" pitchFamily="50" charset="-127"/>
                <a:ea typeface="나눔고딕" panose="020D0604000000000000" pitchFamily="50" charset="-127"/>
              </a:rPr>
              <a:t> = $this-&gt;</a:t>
            </a:r>
            <a:r>
              <a:rPr lang="en-US" altLang="ko-KR" sz="1100" dirty="0" err="1">
                <a:latin typeface="나눔고딕" panose="020D0604000000000000" pitchFamily="50" charset="-127"/>
                <a:ea typeface="나눔고딕" panose="020D0604000000000000" pitchFamily="50" charset="-127"/>
              </a:rPr>
              <a:t>getHomeDirectory</a:t>
            </a:r>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commonPath</a:t>
            </a:r>
            <a:r>
              <a:rPr lang="en-US" altLang="ko-KR" sz="1100" dirty="0">
                <a:latin typeface="나눔고딕" panose="020D0604000000000000" pitchFamily="50" charset="-127"/>
                <a:ea typeface="나눔고딕" panose="020D0604000000000000" pitchFamily="50" charset="-127"/>
              </a:rPr>
              <a:t> = $this-&gt;</a:t>
            </a:r>
            <a:r>
              <a:rPr lang="en-US" altLang="ko-KR" sz="1100" dirty="0" err="1">
                <a:latin typeface="나눔고딕" panose="020D0604000000000000" pitchFamily="50" charset="-127"/>
                <a:ea typeface="나눔고딕" panose="020D0604000000000000" pitchFamily="50" charset="-127"/>
              </a:rPr>
              <a:t>getCommonDirectory</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commonCSS</a:t>
            </a:r>
            <a:r>
              <a:rPr lang="en-US" altLang="ko-KR" sz="1100" dirty="0">
                <a:latin typeface="나눔고딕" panose="020D0604000000000000" pitchFamily="50" charset="-127"/>
                <a:ea typeface="나눔고딕" panose="020D0604000000000000" pitchFamily="50" charset="-127"/>
              </a:rPr>
              <a:t> = "service";</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commonFont</a:t>
            </a:r>
            <a:r>
              <a:rPr lang="en-US" altLang="ko-KR" sz="1100" dirty="0">
                <a:latin typeface="나눔고딕" panose="020D0604000000000000" pitchFamily="50" charset="-127"/>
                <a:ea typeface="나눔고딕" panose="020D0604000000000000" pitchFamily="50" charset="-127"/>
              </a:rPr>
              <a:t> = "font";</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deliveryFont.php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fontIndex</a:t>
            </a:r>
            <a:r>
              <a:rPr lang="en-US" altLang="ko-KR" sz="1100" dirty="0">
                <a:latin typeface="나눔고딕" panose="020D0604000000000000" pitchFamily="50" charset="-127"/>
                <a:ea typeface="나눔고딕" panose="020D0604000000000000" pitchFamily="50" charset="-127"/>
              </a:rPr>
              <a:t> = $this-&gt;</a:t>
            </a:r>
            <a:r>
              <a:rPr lang="en-US" altLang="ko-KR" sz="1100" dirty="0" err="1">
                <a:latin typeface="나눔고딕" panose="020D0604000000000000" pitchFamily="50" charset="-127"/>
                <a:ea typeface="나눔고딕" panose="020D0604000000000000" pitchFamily="50" charset="-127"/>
              </a:rPr>
              <a:t>getFontFinder</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selector_font</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if ( $</a:t>
            </a:r>
            <a:r>
              <a:rPr lang="en-US" altLang="ko-KR" sz="1100" dirty="0" err="1">
                <a:latin typeface="나눔고딕" panose="020D0604000000000000" pitchFamily="50" charset="-127"/>
                <a:ea typeface="나눔고딕" panose="020D0604000000000000" pitchFamily="50" charset="-127"/>
              </a:rPr>
              <a:t>fontIndex</a:t>
            </a:r>
            <a:r>
              <a:rPr lang="en-US" altLang="ko-KR" sz="1100" dirty="0">
                <a:latin typeface="나눔고딕" panose="020D0604000000000000" pitchFamily="50" charset="-127"/>
                <a:ea typeface="나눔고딕" panose="020D0604000000000000" pitchFamily="50" charset="-127"/>
              </a:rPr>
              <a:t> != -1 ){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usrFontFolderName</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customFolderName</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fontIndex</a:t>
            </a:r>
            <a:r>
              <a:rPr lang="en-US" altLang="ko-KR" sz="1100" dirty="0">
                <a:latin typeface="나눔고딕" panose="020D0604000000000000" pitchFamily="50" charset="-127"/>
                <a:ea typeface="나눔고딕" panose="020D0604000000000000" pitchFamily="50" charset="-127"/>
              </a:rPr>
              <a:t> ] ;	// </a:t>
            </a:r>
            <a:r>
              <a:rPr lang="ko-KR" altLang="en-US" sz="1100" dirty="0">
                <a:latin typeface="나눔고딕" panose="020D0604000000000000" pitchFamily="50" charset="-127"/>
                <a:ea typeface="나눔고딕" panose="020D0604000000000000" pitchFamily="50" charset="-127"/>
              </a:rPr>
              <a:t>폰트 </a:t>
            </a:r>
            <a:r>
              <a:rPr lang="ko-KR" altLang="en-US" sz="1100" dirty="0" err="1">
                <a:latin typeface="나눔고딕" panose="020D0604000000000000" pitchFamily="50" charset="-127"/>
                <a:ea typeface="나눔고딕" panose="020D0604000000000000" pitchFamily="50" charset="-127"/>
              </a:rPr>
              <a:t>폴더명</a:t>
            </a:r>
            <a:endParaRPr lang="ko-KR" altLang="en-US" sz="1100" dirty="0">
              <a:latin typeface="나눔고딕" panose="020D0604000000000000" pitchFamily="50" charset="-127"/>
              <a:ea typeface="나눔고딕" panose="020D0604000000000000" pitchFamily="50" charset="-127"/>
            </a:endParaRPr>
          </a:p>
          <a:p>
            <a:r>
              <a:rPr lang="ko-KR" altLang="en-US" sz="1100" dirty="0">
                <a:latin typeface="나눔고딕" panose="020D0604000000000000" pitchFamily="50" charset="-127"/>
                <a:ea typeface="나눔고딕" panose="020D0604000000000000" pitchFamily="50" charset="-127"/>
              </a:rPr>
              <a:t>			</a:t>
            </a:r>
            <a:r>
              <a:rPr lang="en-US" altLang="ko-KR" sz="1100" dirty="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usrFontFileName</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customFontName</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fontIndex</a:t>
            </a:r>
            <a:r>
              <a:rPr lang="en-US" altLang="ko-KR" sz="1100" dirty="0">
                <a:latin typeface="나눔고딕" panose="020D0604000000000000" pitchFamily="50" charset="-127"/>
                <a:ea typeface="나눔고딕" panose="020D0604000000000000" pitchFamily="50" charset="-127"/>
              </a:rPr>
              <a:t> ] ;	// </a:t>
            </a:r>
            <a:r>
              <a:rPr lang="ko-KR" altLang="en-US" sz="1100" dirty="0">
                <a:latin typeface="나눔고딕" panose="020D0604000000000000" pitchFamily="50" charset="-127"/>
                <a:ea typeface="나눔고딕" panose="020D0604000000000000" pitchFamily="50" charset="-127"/>
              </a:rPr>
              <a:t>폰트 파일명</a:t>
            </a:r>
            <a:r>
              <a:rPr lang="en-US" altLang="ko-KR" sz="1100" dirty="0">
                <a:latin typeface="나눔고딕" panose="020D0604000000000000" pitchFamily="50" charset="-127"/>
                <a:ea typeface="나눔고딕" panose="020D0604000000000000" pitchFamily="50" charset="-127"/>
              </a:rPr>
              <a:t>(</a:t>
            </a:r>
            <a:r>
              <a:rPr lang="ko-KR" altLang="en-US" sz="1100" dirty="0">
                <a:latin typeface="나눔고딕" panose="020D0604000000000000" pitchFamily="50" charset="-127"/>
                <a:ea typeface="나눔고딕" panose="020D0604000000000000" pitchFamily="50" charset="-127"/>
              </a:rPr>
              <a:t>공통</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print_r</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customFontName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?&gt;</a:t>
            </a:r>
            <a:endParaRPr lang="pl-PL" altLang="ko-KR" sz="11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7927280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82</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공통</a:t>
            </a:r>
            <a:r>
              <a:rPr lang="en-US" altLang="ko-KR" sz="1100" dirty="0">
                <a:latin typeface="나눔고딕" panose="020D0604000000000000" pitchFamily="50" charset="-127"/>
                <a:ea typeface="나눔고딕" panose="020D0604000000000000" pitchFamily="50" charset="-127"/>
              </a:rPr>
              <a:t>(</a:t>
            </a:r>
            <a:r>
              <a:rPr lang="ko-KR" altLang="en-US" sz="1100" dirty="0">
                <a:latin typeface="나눔고딕" panose="020D0604000000000000" pitchFamily="50" charset="-127"/>
                <a:ea typeface="나눔고딕" panose="020D0604000000000000" pitchFamily="50" charset="-127"/>
              </a:rPr>
              <a:t>폰트 설정</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 </a:t>
            </a:r>
            <a:r>
              <a:rPr lang="ko-KR" altLang="en-US" sz="1100" dirty="0">
                <a:latin typeface="나눔고딕" panose="020D0604000000000000" pitchFamily="50" charset="-127"/>
                <a:ea typeface="나눔고딕" panose="020D0604000000000000" pitchFamily="50" charset="-127"/>
              </a:rPr>
              <a:t>진하게</a:t>
            </a:r>
            <a:r>
              <a:rPr lang="en-US" altLang="ko-KR" sz="1100" dirty="0">
                <a:latin typeface="나눔고딕" panose="020D0604000000000000" pitchFamily="50" charset="-127"/>
                <a:ea typeface="나눔고딕" panose="020D0604000000000000" pitchFamily="50" charset="-127"/>
              </a:rPr>
              <a:t>(Bold)</a:t>
            </a:r>
          </a:p>
          <a:p>
            <a:r>
              <a:rPr lang="en-US" altLang="ko-KR" sz="1100" dirty="0">
                <a:latin typeface="나눔고딕" panose="020D0604000000000000" pitchFamily="50" charset="-127"/>
                <a:ea typeface="나눔고딕" panose="020D0604000000000000" pitchFamily="50" charset="-127"/>
              </a:rPr>
              <a:t>		$usrFont_bold_1 = "-</a:t>
            </a:r>
            <a:r>
              <a:rPr lang="en-US" altLang="ko-KR" sz="1100" dirty="0" err="1">
                <a:latin typeface="나눔고딕" panose="020D0604000000000000" pitchFamily="50" charset="-127"/>
                <a:ea typeface="나눔고딕" panose="020D0604000000000000" pitchFamily="50" charset="-127"/>
              </a:rPr>
              <a:t>Bold.eot</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$usrFont_bold_2 = "-</a:t>
            </a:r>
            <a:r>
              <a:rPr lang="en-US" altLang="ko-KR" sz="1100" dirty="0" err="1">
                <a:latin typeface="나눔고딕" panose="020D0604000000000000" pitchFamily="50" charset="-127"/>
                <a:ea typeface="나눔고딕" panose="020D0604000000000000" pitchFamily="50" charset="-127"/>
              </a:rPr>
              <a:t>Bold.eot</a:t>
            </a:r>
            <a:r>
              <a:rPr lang="en-US" altLang="ko-KR" sz="1100" dirty="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iefix</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$usrFont_bold_3 = "-Bold.woff2";</a:t>
            </a:r>
          </a:p>
          <a:p>
            <a:r>
              <a:rPr lang="en-US" altLang="ko-KR" sz="1100" dirty="0">
                <a:latin typeface="나눔고딕" panose="020D0604000000000000" pitchFamily="50" charset="-127"/>
                <a:ea typeface="나눔고딕" panose="020D0604000000000000" pitchFamily="50" charset="-127"/>
              </a:rPr>
              <a:t>		$usrFont_bold_4 = "-</a:t>
            </a:r>
            <a:r>
              <a:rPr lang="en-US" altLang="ko-KR" sz="1100" dirty="0" err="1">
                <a:latin typeface="나눔고딕" panose="020D0604000000000000" pitchFamily="50" charset="-127"/>
                <a:ea typeface="나눔고딕" panose="020D0604000000000000" pitchFamily="50" charset="-127"/>
              </a:rPr>
              <a:t>Bold.woff</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$usrFont_bold_5 = "-Bold.ttf";</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 </a:t>
            </a:r>
            <a:r>
              <a:rPr lang="ko-KR" altLang="en-US" sz="1100" dirty="0" err="1">
                <a:latin typeface="나눔고딕" panose="020D0604000000000000" pitchFamily="50" charset="-127"/>
                <a:ea typeface="나눔고딕" panose="020D0604000000000000" pitchFamily="50" charset="-127"/>
              </a:rPr>
              <a:t>리귤러</a:t>
            </a:r>
            <a:r>
              <a:rPr lang="en-US" altLang="ko-KR" sz="1100" dirty="0">
                <a:latin typeface="나눔고딕" panose="020D0604000000000000" pitchFamily="50" charset="-127"/>
                <a:ea typeface="나눔고딕" panose="020D0604000000000000" pitchFamily="50" charset="-127"/>
              </a:rPr>
              <a:t>(</a:t>
            </a:r>
            <a:r>
              <a:rPr lang="ko-KR" altLang="en-US" sz="1100" dirty="0">
                <a:latin typeface="나눔고딕" panose="020D0604000000000000" pitchFamily="50" charset="-127"/>
                <a:ea typeface="나눔고딕" panose="020D0604000000000000" pitchFamily="50" charset="-127"/>
              </a:rPr>
              <a:t>보통</a:t>
            </a:r>
            <a:r>
              <a:rPr lang="en-US" altLang="ko-KR" sz="1100" dirty="0">
                <a:latin typeface="나눔고딕" panose="020D0604000000000000" pitchFamily="50" charset="-127"/>
                <a:ea typeface="나눔고딕" panose="020D0604000000000000" pitchFamily="50" charset="-127"/>
              </a:rPr>
              <a:t>)(Regular)</a:t>
            </a:r>
          </a:p>
          <a:p>
            <a:r>
              <a:rPr lang="en-US" altLang="ko-KR" sz="1100" dirty="0">
                <a:latin typeface="나눔고딕" panose="020D0604000000000000" pitchFamily="50" charset="-127"/>
                <a:ea typeface="나눔고딕" panose="020D0604000000000000" pitchFamily="50" charset="-127"/>
              </a:rPr>
              <a:t>		$usrFont_regular_1 = "-</a:t>
            </a:r>
            <a:r>
              <a:rPr lang="en-US" altLang="ko-KR" sz="1100" dirty="0" err="1">
                <a:latin typeface="나눔고딕" panose="020D0604000000000000" pitchFamily="50" charset="-127"/>
                <a:ea typeface="나눔고딕" panose="020D0604000000000000" pitchFamily="50" charset="-127"/>
              </a:rPr>
              <a:t>Regular.eot</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$usrFont_regular_2 = "-</a:t>
            </a:r>
            <a:r>
              <a:rPr lang="en-US" altLang="ko-KR" sz="1100" dirty="0" err="1">
                <a:latin typeface="나눔고딕" panose="020D0604000000000000" pitchFamily="50" charset="-127"/>
                <a:ea typeface="나눔고딕" panose="020D0604000000000000" pitchFamily="50" charset="-127"/>
              </a:rPr>
              <a:t>Regular.eot</a:t>
            </a:r>
            <a:r>
              <a:rPr lang="en-US" altLang="ko-KR" sz="1100" dirty="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iefix</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$usrFont_regular_3 = "-Regular.woff2";</a:t>
            </a:r>
          </a:p>
          <a:p>
            <a:r>
              <a:rPr lang="en-US" altLang="ko-KR" sz="1100" dirty="0">
                <a:latin typeface="나눔고딕" panose="020D0604000000000000" pitchFamily="50" charset="-127"/>
                <a:ea typeface="나눔고딕" panose="020D0604000000000000" pitchFamily="50" charset="-127"/>
              </a:rPr>
              <a:t>		$usrFont_regular_4 = "-</a:t>
            </a:r>
            <a:r>
              <a:rPr lang="en-US" altLang="ko-KR" sz="1100" dirty="0" err="1">
                <a:latin typeface="나눔고딕" panose="020D0604000000000000" pitchFamily="50" charset="-127"/>
                <a:ea typeface="나눔고딕" panose="020D0604000000000000" pitchFamily="50" charset="-127"/>
              </a:rPr>
              <a:t>Regular.woff</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$usrFont_regular_5 = "-Regular.ttf";</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deliveryFont.php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ko-KR" altLang="en-US" sz="1100" dirty="0">
              <a:latin typeface="나눔고딕" panose="020D0604000000000000" pitchFamily="50" charset="-127"/>
              <a:ea typeface="나눔고딕" panose="020D0604000000000000" pitchFamily="50" charset="-127"/>
            </a:endParaRPr>
          </a:p>
          <a:p>
            <a:r>
              <a:rPr lang="ko-KR" altLang="en-US" sz="1100" dirty="0">
                <a:latin typeface="나눔고딕" panose="020D0604000000000000" pitchFamily="50" charset="-127"/>
                <a:ea typeface="나눔고딕" panose="020D0604000000000000" pitchFamily="50" charset="-127"/>
              </a:rPr>
              <a:t>		</a:t>
            </a:r>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매우 진하게</a:t>
            </a:r>
            <a:r>
              <a:rPr lang="en-US" altLang="ko-KR" sz="1100" dirty="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ExtraBold</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$usrFont_Extrabold_1 = "-</a:t>
            </a:r>
            <a:r>
              <a:rPr lang="en-US" altLang="ko-KR" sz="1100" dirty="0" err="1">
                <a:latin typeface="나눔고딕" panose="020D0604000000000000" pitchFamily="50" charset="-127"/>
                <a:ea typeface="나눔고딕" panose="020D0604000000000000" pitchFamily="50" charset="-127"/>
              </a:rPr>
              <a:t>ExtraBold.eot</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$usrFont_Extrabold_2 = "-</a:t>
            </a:r>
            <a:r>
              <a:rPr lang="en-US" altLang="ko-KR" sz="1100" dirty="0" err="1">
                <a:latin typeface="나눔고딕" panose="020D0604000000000000" pitchFamily="50" charset="-127"/>
                <a:ea typeface="나눔고딕" panose="020D0604000000000000" pitchFamily="50" charset="-127"/>
              </a:rPr>
              <a:t>ExtraBold.eot</a:t>
            </a:r>
            <a:r>
              <a:rPr lang="en-US" altLang="ko-KR" sz="1100" dirty="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iefix</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$usrFont_Extrabold_3 = "-ExtraBold.woff2";</a:t>
            </a:r>
          </a:p>
          <a:p>
            <a:r>
              <a:rPr lang="en-US" altLang="ko-KR" sz="1100" dirty="0">
                <a:latin typeface="나눔고딕" panose="020D0604000000000000" pitchFamily="50" charset="-127"/>
                <a:ea typeface="나눔고딕" panose="020D0604000000000000" pitchFamily="50" charset="-127"/>
              </a:rPr>
              <a:t>		$usrFont_Extrabold_4 = "-</a:t>
            </a:r>
            <a:r>
              <a:rPr lang="en-US" altLang="ko-KR" sz="1100" dirty="0" err="1">
                <a:latin typeface="나눔고딕" panose="020D0604000000000000" pitchFamily="50" charset="-127"/>
                <a:ea typeface="나눔고딕" panose="020D0604000000000000" pitchFamily="50" charset="-127"/>
              </a:rPr>
              <a:t>ExtraBold.woff</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$usrFont_Extrabold_5 = "-ExtraBold.ttf";</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endParaRPr lang="pl-PL" altLang="ko-KR" sz="11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1278841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83</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serverURL</a:t>
            </a:r>
            <a:r>
              <a:rPr lang="en-US" altLang="ko-KR" sz="1100" dirty="0">
                <a:latin typeface="나눔고딕" panose="020D0604000000000000" pitchFamily="50" charset="-127"/>
                <a:ea typeface="나눔고딕" panose="020D0604000000000000" pitchFamily="50" charset="-127"/>
              </a:rPr>
              <a:t> . "/" . $</a:t>
            </a:r>
            <a:r>
              <a:rPr lang="en-US" altLang="ko-KR" sz="1100" dirty="0" err="1">
                <a:latin typeface="나눔고딕" panose="020D0604000000000000" pitchFamily="50" charset="-127"/>
                <a:ea typeface="나눔고딕" panose="020D0604000000000000" pitchFamily="50" charset="-127"/>
              </a:rPr>
              <a:t>homePath</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 . $</a:t>
            </a:r>
            <a:r>
              <a:rPr lang="en-US" altLang="ko-KR" sz="1100" dirty="0" err="1">
                <a:latin typeface="나눔고딕" panose="020D0604000000000000" pitchFamily="50" charset="-127"/>
                <a:ea typeface="나눔고딕" panose="020D0604000000000000" pitchFamily="50" charset="-127"/>
              </a:rPr>
              <a:t>commonPath</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 . $</a:t>
            </a:r>
            <a:r>
              <a:rPr lang="en-US" altLang="ko-KR" sz="1100" dirty="0" err="1">
                <a:latin typeface="나눔고딕" panose="020D0604000000000000" pitchFamily="50" charset="-127"/>
                <a:ea typeface="나눔고딕" panose="020D0604000000000000" pitchFamily="50" charset="-127"/>
              </a:rPr>
              <a:t>commonCSS</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 . $</a:t>
            </a:r>
            <a:r>
              <a:rPr lang="en-US" altLang="ko-KR" sz="1100" dirty="0" err="1">
                <a:latin typeface="나눔고딕" panose="020D0604000000000000" pitchFamily="50" charset="-127"/>
                <a:ea typeface="나눔고딕" panose="020D0604000000000000" pitchFamily="50" charset="-127"/>
              </a:rPr>
              <a:t>commonFont</a:t>
            </a:r>
            <a:r>
              <a:rPr lang="en-US" altLang="ko-KR" sz="1100" dirty="0">
                <a:latin typeface="나눔고딕" panose="020D0604000000000000" pitchFamily="50" charset="-127"/>
                <a:ea typeface="나눔고딕" panose="020D0604000000000000" pitchFamily="50" charset="-127"/>
              </a:rPr>
              <a: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 . $</a:t>
            </a:r>
            <a:r>
              <a:rPr lang="en-US" altLang="ko-KR" sz="1100" dirty="0" err="1">
                <a:latin typeface="나눔고딕" panose="020D0604000000000000" pitchFamily="50" charset="-127"/>
                <a:ea typeface="나눔고딕" panose="020D0604000000000000" pitchFamily="50" charset="-127"/>
              </a:rPr>
              <a:t>usrFontFolderName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 . $</a:t>
            </a:r>
            <a:r>
              <a:rPr lang="en-US" altLang="ko-KR" sz="1100" dirty="0" err="1">
                <a:latin typeface="나눔고딕" panose="020D0604000000000000" pitchFamily="50" charset="-127"/>
                <a:ea typeface="나눔고딕" panose="020D0604000000000000" pitchFamily="50" charset="-127"/>
              </a:rPr>
              <a:t>usrFontFileName</a:t>
            </a:r>
            <a:r>
              <a:rPr lang="en-US" altLang="ko-KR" sz="1100" dirty="0">
                <a:latin typeface="나눔고딕" panose="020D0604000000000000" pitchFamily="50" charset="-127"/>
                <a:ea typeface="나눔고딕" panose="020D0604000000000000" pitchFamily="50" charset="-127"/>
              </a:rPr>
              <a: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if ( $</a:t>
            </a:r>
            <a:r>
              <a:rPr lang="en-US" altLang="ko-KR" sz="1100" dirty="0" err="1">
                <a:latin typeface="나눔고딕" panose="020D0604000000000000" pitchFamily="50" charset="-127"/>
                <a:ea typeface="나눔고딕" panose="020D0604000000000000" pitchFamily="50" charset="-127"/>
              </a:rPr>
              <a:t>debugMode</a:t>
            </a:r>
            <a:r>
              <a:rPr lang="en-US" altLang="ko-KR" sz="1100" dirty="0">
                <a:latin typeface="나눔고딕" panose="020D0604000000000000" pitchFamily="50" charset="-127"/>
                <a:ea typeface="나눔고딕" panose="020D0604000000000000" pitchFamily="50" charset="-127"/>
              </a:rPr>
              <a:t> == 1 ) {</a:t>
            </a:r>
          </a:p>
          <a:p>
            <a:r>
              <a:rPr lang="en-US" altLang="ko-KR" sz="1100" dirty="0">
                <a:latin typeface="나눔고딕" panose="020D0604000000000000" pitchFamily="50" charset="-127"/>
                <a:ea typeface="나눔고딕" panose="020D0604000000000000" pitchFamily="50" charset="-127"/>
              </a:rPr>
              <a:t>			echo "</a:t>
            </a:r>
            <a:r>
              <a:rPr lang="ko-KR" altLang="en-US" sz="1100" dirty="0">
                <a:latin typeface="나눔고딕" panose="020D0604000000000000" pitchFamily="50" charset="-127"/>
                <a:ea typeface="나눔고딕" panose="020D0604000000000000" pitchFamily="50" charset="-127"/>
              </a:rPr>
              <a:t>공통</a:t>
            </a:r>
            <a:r>
              <a:rPr lang="en-US" altLang="ko-KR" sz="1100" dirty="0">
                <a:latin typeface="나눔고딕" panose="020D0604000000000000" pitchFamily="50" charset="-127"/>
                <a:ea typeface="나눔고딕" panose="020D0604000000000000" pitchFamily="50" charset="-127"/>
              </a:rPr>
              <a:t>URL:" .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"&lt;</a:t>
            </a:r>
            <a:r>
              <a:rPr lang="en-US" altLang="ko-KR" sz="1100" dirty="0" err="1">
                <a:latin typeface="나눔고딕" panose="020D0604000000000000" pitchFamily="50" charset="-127"/>
                <a:ea typeface="나눔고딕" panose="020D0604000000000000" pitchFamily="50" charset="-127"/>
              </a:rPr>
              <a:t>br</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deliveryFont.php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$createURL_bold_fileName1 =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$usrFont_bold_1;</a:t>
            </a:r>
          </a:p>
          <a:p>
            <a:r>
              <a:rPr lang="en-US" altLang="ko-KR" sz="1100" dirty="0">
                <a:latin typeface="나눔고딕" panose="020D0604000000000000" pitchFamily="50" charset="-127"/>
                <a:ea typeface="나눔고딕" panose="020D0604000000000000" pitchFamily="50" charset="-127"/>
              </a:rPr>
              <a:t>		$createURL_bold_fileName2 =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$usrFont_bold_2;</a:t>
            </a:r>
          </a:p>
          <a:p>
            <a:r>
              <a:rPr lang="en-US" altLang="ko-KR" sz="1100" dirty="0">
                <a:latin typeface="나눔고딕" panose="020D0604000000000000" pitchFamily="50" charset="-127"/>
                <a:ea typeface="나눔고딕" panose="020D0604000000000000" pitchFamily="50" charset="-127"/>
              </a:rPr>
              <a:t>		$createURL_bold_fileName3 =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$usrFont_bold_3;</a:t>
            </a:r>
          </a:p>
          <a:p>
            <a:r>
              <a:rPr lang="en-US" altLang="ko-KR" sz="1100" dirty="0">
                <a:latin typeface="나눔고딕" panose="020D0604000000000000" pitchFamily="50" charset="-127"/>
                <a:ea typeface="나눔고딕" panose="020D0604000000000000" pitchFamily="50" charset="-127"/>
              </a:rPr>
              <a:t>		$createURL_bold_fileName4 =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$usrFont_bold_4;</a:t>
            </a:r>
          </a:p>
          <a:p>
            <a:r>
              <a:rPr lang="en-US" altLang="ko-KR" sz="1100" dirty="0">
                <a:latin typeface="나눔고딕" panose="020D0604000000000000" pitchFamily="50" charset="-127"/>
                <a:ea typeface="나눔고딕" panose="020D0604000000000000" pitchFamily="50" charset="-127"/>
              </a:rPr>
              <a:t>		$createURL_bold_fileName5 =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$usrFont_bold_5;</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$createURL_regular_fileName1 =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$usrFont_regular_1;</a:t>
            </a:r>
          </a:p>
          <a:p>
            <a:r>
              <a:rPr lang="en-US" altLang="ko-KR" sz="1100" dirty="0">
                <a:latin typeface="나눔고딕" panose="020D0604000000000000" pitchFamily="50" charset="-127"/>
                <a:ea typeface="나눔고딕" panose="020D0604000000000000" pitchFamily="50" charset="-127"/>
              </a:rPr>
              <a:t>		$createURL_regular_fileName2 =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$usrFont_regular_2;</a:t>
            </a:r>
          </a:p>
          <a:p>
            <a:r>
              <a:rPr lang="en-US" altLang="ko-KR" sz="1100" dirty="0">
                <a:latin typeface="나눔고딕" panose="020D0604000000000000" pitchFamily="50" charset="-127"/>
                <a:ea typeface="나눔고딕" panose="020D0604000000000000" pitchFamily="50" charset="-127"/>
              </a:rPr>
              <a:t>		$createURL_regular_fileName3 =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$usrFont_regular_3;</a:t>
            </a:r>
          </a:p>
          <a:p>
            <a:r>
              <a:rPr lang="en-US" altLang="ko-KR" sz="1100" dirty="0">
                <a:latin typeface="나눔고딕" panose="020D0604000000000000" pitchFamily="50" charset="-127"/>
                <a:ea typeface="나눔고딕" panose="020D0604000000000000" pitchFamily="50" charset="-127"/>
              </a:rPr>
              <a:t>		$createURL_regular_fileName4 =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$usrFont_regular_4;</a:t>
            </a:r>
          </a:p>
          <a:p>
            <a:r>
              <a:rPr lang="en-US" altLang="ko-KR" sz="1100" dirty="0">
                <a:latin typeface="나눔고딕" panose="020D0604000000000000" pitchFamily="50" charset="-127"/>
                <a:ea typeface="나눔고딕" panose="020D0604000000000000" pitchFamily="50" charset="-127"/>
              </a:rPr>
              <a:t>		$createURL_regular_fileName5 =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$usrFont_regular_5;</a:t>
            </a:r>
          </a:p>
        </p:txBody>
      </p:sp>
    </p:spTree>
    <p:extLst>
      <p:ext uri="{BB962C8B-B14F-4D97-AF65-F5344CB8AC3E}">
        <p14:creationId xmlns:p14="http://schemas.microsoft.com/office/powerpoint/2010/main" val="7850548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84</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$createURL_extrabold_fileName1 =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$usrFont_Extrabold_1;</a:t>
            </a:r>
          </a:p>
          <a:p>
            <a:r>
              <a:rPr lang="en-US" altLang="ko-KR" sz="1100" dirty="0">
                <a:latin typeface="나눔고딕" panose="020D0604000000000000" pitchFamily="50" charset="-127"/>
                <a:ea typeface="나눔고딕" panose="020D0604000000000000" pitchFamily="50" charset="-127"/>
              </a:rPr>
              <a:t>		$createURL_extrabold_fileName2 =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$usrFont_Extrabold_2;</a:t>
            </a:r>
          </a:p>
          <a:p>
            <a:r>
              <a:rPr lang="en-US" altLang="ko-KR" sz="1100" dirty="0">
                <a:latin typeface="나눔고딕" panose="020D0604000000000000" pitchFamily="50" charset="-127"/>
                <a:ea typeface="나눔고딕" panose="020D0604000000000000" pitchFamily="50" charset="-127"/>
              </a:rPr>
              <a:t>		$createURL_extrabold_fileName3 =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$usrFont_Extrabold_3;</a:t>
            </a:r>
          </a:p>
          <a:p>
            <a:r>
              <a:rPr lang="en-US" altLang="ko-KR" sz="1100" dirty="0">
                <a:latin typeface="나눔고딕" panose="020D0604000000000000" pitchFamily="50" charset="-127"/>
                <a:ea typeface="나눔고딕" panose="020D0604000000000000" pitchFamily="50" charset="-127"/>
              </a:rPr>
              <a:t>		$createURL_extrabold_fileName4 =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$usrFont_Extrabold_4;</a:t>
            </a:r>
          </a:p>
          <a:p>
            <a:r>
              <a:rPr lang="en-US" altLang="ko-KR" sz="1100" dirty="0">
                <a:latin typeface="나눔고딕" panose="020D0604000000000000" pitchFamily="50" charset="-127"/>
                <a:ea typeface="나눔고딕" panose="020D0604000000000000" pitchFamily="50" charset="-127"/>
              </a:rPr>
              <a:t>		$createURL_extrabold_fileName5 = $</a:t>
            </a:r>
            <a:r>
              <a:rPr lang="en-US" altLang="ko-KR" sz="1100" dirty="0" err="1">
                <a:latin typeface="나눔고딕" panose="020D0604000000000000" pitchFamily="50" charset="-127"/>
                <a:ea typeface="나눔고딕" panose="020D0604000000000000" pitchFamily="50" charset="-127"/>
              </a:rPr>
              <a:t>createURL_common</a:t>
            </a:r>
            <a:r>
              <a:rPr lang="en-US" altLang="ko-KR" sz="1100" dirty="0">
                <a:latin typeface="나눔고딕" panose="020D0604000000000000" pitchFamily="50" charset="-127"/>
                <a:ea typeface="나눔고딕" panose="020D0604000000000000" pitchFamily="50" charset="-127"/>
              </a:rPr>
              <a:t> . $usrFont_Extrabold_5;</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deliveryFont.php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if ( $</a:t>
            </a:r>
            <a:r>
              <a:rPr lang="en-US" altLang="ko-KR" sz="1100" dirty="0" err="1">
                <a:latin typeface="나눔고딕" panose="020D0604000000000000" pitchFamily="50" charset="-127"/>
                <a:ea typeface="나눔고딕" panose="020D0604000000000000" pitchFamily="50" charset="-127"/>
              </a:rPr>
              <a:t>debugMode</a:t>
            </a:r>
            <a:r>
              <a:rPr lang="en-US" altLang="ko-KR" sz="1100" dirty="0">
                <a:latin typeface="나눔고딕" panose="020D0604000000000000" pitchFamily="50" charset="-127"/>
                <a:ea typeface="나눔고딕" panose="020D0604000000000000" pitchFamily="50" charset="-127"/>
              </a:rPr>
              <a:t> == 1 ) {</a:t>
            </a:r>
          </a:p>
          <a:p>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NanumFont</a:t>
            </a:r>
            <a:r>
              <a:rPr lang="en-US" altLang="ko-KR" sz="1100" dirty="0">
                <a:latin typeface="나눔고딕" panose="020D0604000000000000" pitchFamily="50" charset="-127"/>
                <a:ea typeface="나눔고딕" panose="020D0604000000000000" pitchFamily="50" charset="-127"/>
              </a:rPr>
              <a:t> Bold(1~5) URL" . "&lt;</a:t>
            </a:r>
            <a:r>
              <a:rPr lang="en-US" altLang="ko-KR" sz="1100" dirty="0" err="1">
                <a:latin typeface="나눔고딕" panose="020D0604000000000000" pitchFamily="50" charset="-127"/>
                <a:ea typeface="나눔고딕" panose="020D0604000000000000" pitchFamily="50" charset="-127"/>
              </a:rPr>
              <a:t>br</a:t>
            </a:r>
            <a:r>
              <a:rPr lang="en-US" altLang="ko-KR" sz="1100" dirty="0">
                <a:latin typeface="나눔고딕" panose="020D0604000000000000" pitchFamily="50" charset="-127"/>
                <a:ea typeface="나눔고딕" panose="020D0604000000000000" pitchFamily="50" charset="-127"/>
              </a:rPr>
              <a:t>/&gt;";</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NanumFont</a:t>
            </a:r>
            <a:r>
              <a:rPr lang="en-US" altLang="ko-KR" sz="1100" dirty="0">
                <a:latin typeface="나눔고딕" panose="020D0604000000000000" pitchFamily="50" charset="-127"/>
                <a:ea typeface="나눔고딕" panose="020D0604000000000000" pitchFamily="50" charset="-127"/>
              </a:rPr>
              <a:t> Bold1:" . $createURL_bold_fileName1 . "&lt;</a:t>
            </a:r>
            <a:r>
              <a:rPr lang="en-US" altLang="ko-KR" sz="1100" dirty="0" err="1">
                <a:latin typeface="나눔고딕" panose="020D0604000000000000" pitchFamily="50" charset="-127"/>
                <a:ea typeface="나눔고딕" panose="020D0604000000000000" pitchFamily="50" charset="-127"/>
              </a:rPr>
              <a:t>br</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NanumFont</a:t>
            </a:r>
            <a:r>
              <a:rPr lang="en-US" altLang="ko-KR" sz="1100" dirty="0">
                <a:latin typeface="나눔고딕" panose="020D0604000000000000" pitchFamily="50" charset="-127"/>
                <a:ea typeface="나눔고딕" panose="020D0604000000000000" pitchFamily="50" charset="-127"/>
              </a:rPr>
              <a:t> Bold2:" . $createURL_bold_fileName2 . "&lt;</a:t>
            </a:r>
            <a:r>
              <a:rPr lang="en-US" altLang="ko-KR" sz="1100" dirty="0" err="1">
                <a:latin typeface="나눔고딕" panose="020D0604000000000000" pitchFamily="50" charset="-127"/>
                <a:ea typeface="나눔고딕" panose="020D0604000000000000" pitchFamily="50" charset="-127"/>
              </a:rPr>
              <a:t>br</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NanumFont</a:t>
            </a:r>
            <a:r>
              <a:rPr lang="en-US" altLang="ko-KR" sz="1100" dirty="0">
                <a:latin typeface="나눔고딕" panose="020D0604000000000000" pitchFamily="50" charset="-127"/>
                <a:ea typeface="나눔고딕" panose="020D0604000000000000" pitchFamily="50" charset="-127"/>
              </a:rPr>
              <a:t> Bold3:" . $createURL_bold_fileName3 . "&lt;</a:t>
            </a:r>
            <a:r>
              <a:rPr lang="en-US" altLang="ko-KR" sz="1100" dirty="0" err="1">
                <a:latin typeface="나눔고딕" panose="020D0604000000000000" pitchFamily="50" charset="-127"/>
                <a:ea typeface="나눔고딕" panose="020D0604000000000000" pitchFamily="50" charset="-127"/>
              </a:rPr>
              <a:t>br</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NanumFont</a:t>
            </a:r>
            <a:r>
              <a:rPr lang="en-US" altLang="ko-KR" sz="1100" dirty="0">
                <a:latin typeface="나눔고딕" panose="020D0604000000000000" pitchFamily="50" charset="-127"/>
                <a:ea typeface="나눔고딕" panose="020D0604000000000000" pitchFamily="50" charset="-127"/>
              </a:rPr>
              <a:t> Bold4:" . $createURL_bold_fileName4 . "&lt;</a:t>
            </a:r>
            <a:r>
              <a:rPr lang="en-US" altLang="ko-KR" sz="1100" dirty="0" err="1">
                <a:latin typeface="나눔고딕" panose="020D0604000000000000" pitchFamily="50" charset="-127"/>
                <a:ea typeface="나눔고딕" panose="020D0604000000000000" pitchFamily="50" charset="-127"/>
              </a:rPr>
              <a:t>br</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NanumFont</a:t>
            </a:r>
            <a:r>
              <a:rPr lang="en-US" altLang="ko-KR" sz="1100" dirty="0">
                <a:latin typeface="나눔고딕" panose="020D0604000000000000" pitchFamily="50" charset="-127"/>
                <a:ea typeface="나눔고딕" panose="020D0604000000000000" pitchFamily="50" charset="-127"/>
              </a:rPr>
              <a:t> Bold5:" . $createURL_bold_fileName5 . "&lt;</a:t>
            </a:r>
            <a:r>
              <a:rPr lang="en-US" altLang="ko-KR" sz="1100" dirty="0" err="1">
                <a:latin typeface="나눔고딕" panose="020D0604000000000000" pitchFamily="50" charset="-127"/>
                <a:ea typeface="나눔고딕" panose="020D0604000000000000" pitchFamily="50" charset="-127"/>
              </a:rPr>
              <a:t>br</a:t>
            </a:r>
            <a:r>
              <a:rPr lang="en-US" altLang="ko-KR" sz="1100" dirty="0">
                <a:latin typeface="나눔고딕" panose="020D0604000000000000" pitchFamily="50" charset="-127"/>
                <a:ea typeface="나눔고딕" panose="020D0604000000000000" pitchFamily="50" charset="-127"/>
              </a:rPr>
              <a:t>/&gt;";</a:t>
            </a:r>
          </a:p>
        </p:txBody>
      </p:sp>
    </p:spTree>
    <p:extLst>
      <p:ext uri="{BB962C8B-B14F-4D97-AF65-F5344CB8AC3E}">
        <p14:creationId xmlns:p14="http://schemas.microsoft.com/office/powerpoint/2010/main" val="11654425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85</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NanumFont</a:t>
            </a:r>
            <a:r>
              <a:rPr lang="en-US" altLang="ko-KR" sz="1100" dirty="0">
                <a:latin typeface="나눔고딕" panose="020D0604000000000000" pitchFamily="50" charset="-127"/>
                <a:ea typeface="나눔고딕" panose="020D0604000000000000" pitchFamily="50" charset="-127"/>
              </a:rPr>
              <a:t> Regular(1~5) URL" . "&lt;</a:t>
            </a:r>
            <a:r>
              <a:rPr lang="en-US" altLang="ko-KR" sz="1100" dirty="0" err="1">
                <a:latin typeface="나눔고딕" panose="020D0604000000000000" pitchFamily="50" charset="-127"/>
                <a:ea typeface="나눔고딕" panose="020D0604000000000000" pitchFamily="50" charset="-127"/>
              </a:rPr>
              <a:t>br</a:t>
            </a:r>
            <a:r>
              <a:rPr lang="en-US" altLang="ko-KR" sz="1100" dirty="0">
                <a:latin typeface="나눔고딕" panose="020D0604000000000000" pitchFamily="50" charset="-127"/>
                <a:ea typeface="나눔고딕" panose="020D0604000000000000" pitchFamily="50" charset="-127"/>
              </a:rPr>
              <a:t>/&gt;";</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NanumFont</a:t>
            </a:r>
            <a:r>
              <a:rPr lang="en-US" altLang="ko-KR" sz="1100" dirty="0">
                <a:latin typeface="나눔고딕" panose="020D0604000000000000" pitchFamily="50" charset="-127"/>
                <a:ea typeface="나눔고딕" panose="020D0604000000000000" pitchFamily="50" charset="-127"/>
              </a:rPr>
              <a:t> Regular1:" . $createURL_regular_fileName1 . "&lt;</a:t>
            </a:r>
            <a:r>
              <a:rPr lang="en-US" altLang="ko-KR" sz="1100" dirty="0" err="1">
                <a:latin typeface="나눔고딕" panose="020D0604000000000000" pitchFamily="50" charset="-127"/>
                <a:ea typeface="나눔고딕" panose="020D0604000000000000" pitchFamily="50" charset="-127"/>
              </a:rPr>
              <a:t>br</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NanumFont</a:t>
            </a:r>
            <a:r>
              <a:rPr lang="en-US" altLang="ko-KR" sz="1100" dirty="0">
                <a:latin typeface="나눔고딕" panose="020D0604000000000000" pitchFamily="50" charset="-127"/>
                <a:ea typeface="나눔고딕" panose="020D0604000000000000" pitchFamily="50" charset="-127"/>
              </a:rPr>
              <a:t> Regular2:" . $createURL_regular_fileName2 . "&lt;</a:t>
            </a:r>
            <a:r>
              <a:rPr lang="en-US" altLang="ko-KR" sz="1100" dirty="0" err="1">
                <a:latin typeface="나눔고딕" panose="020D0604000000000000" pitchFamily="50" charset="-127"/>
                <a:ea typeface="나눔고딕" panose="020D0604000000000000" pitchFamily="50" charset="-127"/>
              </a:rPr>
              <a:t>br</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NanumFont</a:t>
            </a:r>
            <a:r>
              <a:rPr lang="en-US" altLang="ko-KR" sz="1100" dirty="0">
                <a:latin typeface="나눔고딕" panose="020D0604000000000000" pitchFamily="50" charset="-127"/>
                <a:ea typeface="나눔고딕" panose="020D0604000000000000" pitchFamily="50" charset="-127"/>
              </a:rPr>
              <a:t> Regular3:" . $createURL_regular_fileName3 . "&lt;</a:t>
            </a:r>
            <a:r>
              <a:rPr lang="en-US" altLang="ko-KR" sz="1100" dirty="0" err="1">
                <a:latin typeface="나눔고딕" panose="020D0604000000000000" pitchFamily="50" charset="-127"/>
                <a:ea typeface="나눔고딕" panose="020D0604000000000000" pitchFamily="50" charset="-127"/>
              </a:rPr>
              <a:t>br</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NanumFont</a:t>
            </a:r>
            <a:r>
              <a:rPr lang="en-US" altLang="ko-KR" sz="1100" dirty="0">
                <a:latin typeface="나눔고딕" panose="020D0604000000000000" pitchFamily="50" charset="-127"/>
                <a:ea typeface="나눔고딕" panose="020D0604000000000000" pitchFamily="50" charset="-127"/>
              </a:rPr>
              <a:t> Regular4:" . $createURL_regular_fileName4 . "&lt;</a:t>
            </a:r>
            <a:r>
              <a:rPr lang="en-US" altLang="ko-KR" sz="1100" dirty="0" err="1">
                <a:latin typeface="나눔고딕" panose="020D0604000000000000" pitchFamily="50" charset="-127"/>
                <a:ea typeface="나눔고딕" panose="020D0604000000000000" pitchFamily="50" charset="-127"/>
              </a:rPr>
              <a:t>br</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NanumFont</a:t>
            </a:r>
            <a:r>
              <a:rPr lang="en-US" altLang="ko-KR" sz="1100" dirty="0">
                <a:latin typeface="나눔고딕" panose="020D0604000000000000" pitchFamily="50" charset="-127"/>
                <a:ea typeface="나눔고딕" panose="020D0604000000000000" pitchFamily="50" charset="-127"/>
              </a:rPr>
              <a:t> Regular5:" . $createURL_regular_fileName5 . "&lt;</a:t>
            </a:r>
            <a:r>
              <a:rPr lang="en-US" altLang="ko-KR" sz="1100" dirty="0" err="1">
                <a:latin typeface="나눔고딕" panose="020D0604000000000000" pitchFamily="50" charset="-127"/>
                <a:ea typeface="나눔고딕" panose="020D0604000000000000" pitchFamily="50" charset="-127"/>
              </a:rPr>
              <a:t>br</a:t>
            </a:r>
            <a:r>
              <a:rPr lang="en-US" altLang="ko-KR" sz="1100" dirty="0">
                <a:latin typeface="나눔고딕" panose="020D0604000000000000" pitchFamily="50" charset="-127"/>
                <a:ea typeface="나눔고딕" panose="020D0604000000000000" pitchFamily="50" charset="-127"/>
              </a:rPr>
              <a:t>/&gt;";</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deliveryFont.php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NanumFont</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ExtraBold</a:t>
            </a:r>
            <a:r>
              <a:rPr lang="en-US" altLang="ko-KR" sz="1100" dirty="0">
                <a:latin typeface="나눔고딕" panose="020D0604000000000000" pitchFamily="50" charset="-127"/>
                <a:ea typeface="나눔고딕" panose="020D0604000000000000" pitchFamily="50" charset="-127"/>
              </a:rPr>
              <a:t>(1~5) URL" . "&lt;</a:t>
            </a:r>
            <a:r>
              <a:rPr lang="en-US" altLang="ko-KR" sz="1100" dirty="0" err="1">
                <a:latin typeface="나눔고딕" panose="020D0604000000000000" pitchFamily="50" charset="-127"/>
                <a:ea typeface="나눔고딕" panose="020D0604000000000000" pitchFamily="50" charset="-127"/>
              </a:rPr>
              <a:t>br</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NanumFont</a:t>
            </a:r>
            <a:r>
              <a:rPr lang="en-US" altLang="ko-KR" sz="1100" dirty="0">
                <a:latin typeface="나눔고딕" panose="020D0604000000000000" pitchFamily="50" charset="-127"/>
                <a:ea typeface="나눔고딕" panose="020D0604000000000000" pitchFamily="50" charset="-127"/>
              </a:rPr>
              <a:t> ExtraBold1:" . $createURL_extrabold_fileName1 . "&lt;</a:t>
            </a:r>
            <a:r>
              <a:rPr lang="en-US" altLang="ko-KR" sz="1100" dirty="0" err="1">
                <a:latin typeface="나눔고딕" panose="020D0604000000000000" pitchFamily="50" charset="-127"/>
                <a:ea typeface="나눔고딕" panose="020D0604000000000000" pitchFamily="50" charset="-127"/>
              </a:rPr>
              <a:t>br</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NanumFont</a:t>
            </a:r>
            <a:r>
              <a:rPr lang="en-US" altLang="ko-KR" sz="1100" dirty="0">
                <a:latin typeface="나눔고딕" panose="020D0604000000000000" pitchFamily="50" charset="-127"/>
                <a:ea typeface="나눔고딕" panose="020D0604000000000000" pitchFamily="50" charset="-127"/>
              </a:rPr>
              <a:t> ExtraBold2:" . $createURL_extrabold_fileName2 . "&lt;</a:t>
            </a:r>
            <a:r>
              <a:rPr lang="en-US" altLang="ko-KR" sz="1100" dirty="0" err="1">
                <a:latin typeface="나눔고딕" panose="020D0604000000000000" pitchFamily="50" charset="-127"/>
                <a:ea typeface="나눔고딕" panose="020D0604000000000000" pitchFamily="50" charset="-127"/>
              </a:rPr>
              <a:t>br</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NanumFont</a:t>
            </a:r>
            <a:r>
              <a:rPr lang="en-US" altLang="ko-KR" sz="1100" dirty="0">
                <a:latin typeface="나눔고딕" panose="020D0604000000000000" pitchFamily="50" charset="-127"/>
                <a:ea typeface="나눔고딕" panose="020D0604000000000000" pitchFamily="50" charset="-127"/>
              </a:rPr>
              <a:t> ExtraBold3:" . $createURL_extrabold_fileName3 . "&lt;</a:t>
            </a:r>
            <a:r>
              <a:rPr lang="en-US" altLang="ko-KR" sz="1100" dirty="0" err="1">
                <a:latin typeface="나눔고딕" panose="020D0604000000000000" pitchFamily="50" charset="-127"/>
                <a:ea typeface="나눔고딕" panose="020D0604000000000000" pitchFamily="50" charset="-127"/>
              </a:rPr>
              <a:t>br</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NanumFont</a:t>
            </a:r>
            <a:r>
              <a:rPr lang="en-US" altLang="ko-KR" sz="1100" dirty="0">
                <a:latin typeface="나눔고딕" panose="020D0604000000000000" pitchFamily="50" charset="-127"/>
                <a:ea typeface="나눔고딕" panose="020D0604000000000000" pitchFamily="50" charset="-127"/>
              </a:rPr>
              <a:t> ExtraBold4:" . $createURL_extrabold_fileName4 . "&lt;</a:t>
            </a:r>
            <a:r>
              <a:rPr lang="en-US" altLang="ko-KR" sz="1100" dirty="0" err="1">
                <a:latin typeface="나눔고딕" panose="020D0604000000000000" pitchFamily="50" charset="-127"/>
                <a:ea typeface="나눔고딕" panose="020D0604000000000000" pitchFamily="50" charset="-127"/>
              </a:rPr>
              <a:t>br</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echo "</a:t>
            </a:r>
            <a:r>
              <a:rPr lang="en-US" altLang="ko-KR" sz="1100" dirty="0" err="1">
                <a:latin typeface="나눔고딕" panose="020D0604000000000000" pitchFamily="50" charset="-127"/>
                <a:ea typeface="나눔고딕" panose="020D0604000000000000" pitchFamily="50" charset="-127"/>
              </a:rPr>
              <a:t>NanumFont</a:t>
            </a:r>
            <a:r>
              <a:rPr lang="en-US" altLang="ko-KR" sz="1100" dirty="0">
                <a:latin typeface="나눔고딕" panose="020D0604000000000000" pitchFamily="50" charset="-127"/>
                <a:ea typeface="나눔고딕" panose="020D0604000000000000" pitchFamily="50" charset="-127"/>
              </a:rPr>
              <a:t> ExtraBold5:" . $createURL_extrabold_fileName5 . "&lt;</a:t>
            </a:r>
            <a:r>
              <a:rPr lang="en-US" altLang="ko-KR" sz="1100" dirty="0" err="1">
                <a:latin typeface="나눔고딕" panose="020D0604000000000000" pitchFamily="50" charset="-127"/>
                <a:ea typeface="나눔고딕" panose="020D0604000000000000" pitchFamily="50" charset="-127"/>
              </a:rPr>
              <a:t>br</a:t>
            </a:r>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?&gt;</a:t>
            </a:r>
          </a:p>
        </p:txBody>
      </p:sp>
    </p:spTree>
    <p:extLst>
      <p:ext uri="{BB962C8B-B14F-4D97-AF65-F5344CB8AC3E}">
        <p14:creationId xmlns:p14="http://schemas.microsoft.com/office/powerpoint/2010/main" val="22147387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86</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endParaRPr lang="en-US" altLang="ko-KR" sz="1100" dirty="0">
              <a:latin typeface="나눔고딕" panose="020D0604000000000000" pitchFamily="50" charset="-127"/>
              <a:ea typeface="나눔고딕" panose="020D0604000000000000" pitchFamily="50" charset="-127"/>
            </a:endParaRP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if ( $</a:t>
            </a:r>
            <a:r>
              <a:rPr lang="en-US" altLang="ko-KR" sz="1100" dirty="0" err="1">
                <a:latin typeface="나눔고딕" panose="020D0604000000000000" pitchFamily="50" charset="-127"/>
                <a:ea typeface="나눔고딕" panose="020D0604000000000000" pitchFamily="50" charset="-127"/>
              </a:rPr>
              <a:t>fontIndex</a:t>
            </a:r>
            <a:r>
              <a:rPr lang="en-US" altLang="ko-KR" sz="1100" dirty="0">
                <a:latin typeface="나눔고딕" panose="020D0604000000000000" pitchFamily="50" charset="-127"/>
                <a:ea typeface="나눔고딕" panose="020D0604000000000000" pitchFamily="50" charset="-127"/>
              </a:rPr>
              <a:t> != -1 ) {</a:t>
            </a:r>
          </a:p>
          <a:p>
            <a:r>
              <a:rPr lang="en-US" altLang="ko-KR" sz="1100" dirty="0">
                <a:latin typeface="나눔고딕" panose="020D0604000000000000" pitchFamily="50" charset="-127"/>
                <a:ea typeface="나눔고딕" panose="020D0604000000000000" pitchFamily="50" charset="-127"/>
              </a:rPr>
              <a:t>?&gt;</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@font-face {</a:t>
            </a:r>
          </a:p>
          <a:p>
            <a:r>
              <a:rPr lang="en-US" altLang="ko-KR" sz="1100" dirty="0">
                <a:latin typeface="나눔고딕" panose="020D0604000000000000" pitchFamily="50" charset="-127"/>
                <a:ea typeface="나눔고딕" panose="020D0604000000000000" pitchFamily="50" charset="-127"/>
              </a:rPr>
              <a:t>  font-family: '</a:t>
            </a:r>
            <a:r>
              <a:rPr lang="en-US" altLang="ko-KR" sz="1100" dirty="0" err="1">
                <a:latin typeface="나눔고딕" panose="020D0604000000000000" pitchFamily="50" charset="-127"/>
                <a:ea typeface="나눔고딕" panose="020D0604000000000000" pitchFamily="50" charset="-127"/>
              </a:rPr>
              <a:t>Nanum</a:t>
            </a:r>
            <a:r>
              <a:rPr lang="en-US" altLang="ko-KR" sz="1100" dirty="0">
                <a:latin typeface="나눔고딕" panose="020D0604000000000000" pitchFamily="50" charset="-127"/>
                <a:ea typeface="나눔고딕" panose="020D0604000000000000" pitchFamily="50" charset="-127"/>
              </a:rPr>
              <a:t> Gothic';</a:t>
            </a:r>
          </a:p>
          <a:p>
            <a:r>
              <a:rPr lang="en-US" altLang="ko-KR" sz="1100" dirty="0">
                <a:latin typeface="나눔고딕" panose="020D0604000000000000" pitchFamily="50" charset="-127"/>
                <a:ea typeface="나눔고딕" panose="020D0604000000000000" pitchFamily="50" charset="-127"/>
              </a:rPr>
              <a:t>  font-style: normal;</a:t>
            </a:r>
          </a:p>
          <a:p>
            <a:r>
              <a:rPr lang="en-US" altLang="ko-KR" sz="1100" dirty="0">
                <a:latin typeface="나눔고딕" panose="020D0604000000000000" pitchFamily="50" charset="-127"/>
                <a:ea typeface="나눔고딕" panose="020D0604000000000000" pitchFamily="50" charset="-127"/>
              </a:rPr>
              <a:t>  font-weight: 700;</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src</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url</a:t>
            </a:r>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r>
              <a:rPr lang="en-US" altLang="ko-KR" sz="1100" dirty="0">
                <a:latin typeface="나눔고딕" panose="020D0604000000000000" pitchFamily="50" charset="-127"/>
                <a:ea typeface="나눔고딕" panose="020D0604000000000000" pitchFamily="50" charset="-127"/>
              </a:rPr>
              <a:t> echo $createURL_bold_fileName1; ?&gt;');</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src</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url</a:t>
            </a:r>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r>
              <a:rPr lang="en-US" altLang="ko-KR" sz="1100" dirty="0">
                <a:latin typeface="나눔고딕" panose="020D0604000000000000" pitchFamily="50" charset="-127"/>
                <a:ea typeface="나눔고딕" panose="020D0604000000000000" pitchFamily="50" charset="-127"/>
              </a:rPr>
              <a:t> echo $createURL_bold_fileName2; ?&gt;') format('embedded-</a:t>
            </a:r>
            <a:r>
              <a:rPr lang="en-US" altLang="ko-KR" sz="1100" dirty="0" err="1">
                <a:latin typeface="나눔고딕" panose="020D0604000000000000" pitchFamily="50" charset="-127"/>
                <a:ea typeface="나눔고딕" panose="020D0604000000000000" pitchFamily="50" charset="-127"/>
              </a:rPr>
              <a:t>opentype</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url</a:t>
            </a:r>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r>
              <a:rPr lang="en-US" altLang="ko-KR" sz="1100" dirty="0">
                <a:latin typeface="나눔고딕" panose="020D0604000000000000" pitchFamily="50" charset="-127"/>
                <a:ea typeface="나눔고딕" panose="020D0604000000000000" pitchFamily="50" charset="-127"/>
              </a:rPr>
              <a:t> echo $createURL_bold_fileName3; ?&gt;') format('woff2'),</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url</a:t>
            </a:r>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r>
              <a:rPr lang="en-US" altLang="ko-KR" sz="1100" dirty="0">
                <a:latin typeface="나눔고딕" panose="020D0604000000000000" pitchFamily="50" charset="-127"/>
                <a:ea typeface="나눔고딕" panose="020D0604000000000000" pitchFamily="50" charset="-127"/>
              </a:rPr>
              <a:t> echo $createURL_bold_fileName4; ?&gt;') format('</a:t>
            </a:r>
            <a:r>
              <a:rPr lang="en-US" altLang="ko-KR" sz="1100" dirty="0" err="1">
                <a:latin typeface="나눔고딕" panose="020D0604000000000000" pitchFamily="50" charset="-127"/>
                <a:ea typeface="나눔고딕" panose="020D0604000000000000" pitchFamily="50" charset="-127"/>
              </a:rPr>
              <a:t>woff</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url</a:t>
            </a:r>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r>
              <a:rPr lang="en-US" altLang="ko-KR" sz="1100" dirty="0">
                <a:latin typeface="나눔고딕" panose="020D0604000000000000" pitchFamily="50" charset="-127"/>
                <a:ea typeface="나눔고딕" panose="020D0604000000000000" pitchFamily="50" charset="-127"/>
              </a:rPr>
              <a:t> echo $createURL_bold_fileName5; ?&gt;') format('</a:t>
            </a:r>
            <a:r>
              <a:rPr lang="en-US" altLang="ko-KR" sz="1100" dirty="0" err="1">
                <a:latin typeface="나눔고딕" panose="020D0604000000000000" pitchFamily="50" charset="-127"/>
                <a:ea typeface="나눔고딕" panose="020D0604000000000000" pitchFamily="50" charset="-127"/>
              </a:rPr>
              <a:t>truetype</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deliveryFont.php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@font-face {</a:t>
            </a:r>
          </a:p>
          <a:p>
            <a:r>
              <a:rPr lang="en-US" altLang="ko-KR" sz="1100" dirty="0">
                <a:latin typeface="나눔고딕" panose="020D0604000000000000" pitchFamily="50" charset="-127"/>
                <a:ea typeface="나눔고딕" panose="020D0604000000000000" pitchFamily="50" charset="-127"/>
              </a:rPr>
              <a:t>  font-family: '</a:t>
            </a:r>
            <a:r>
              <a:rPr lang="en-US" altLang="ko-KR" sz="1100" dirty="0" err="1">
                <a:latin typeface="나눔고딕" panose="020D0604000000000000" pitchFamily="50" charset="-127"/>
                <a:ea typeface="나눔고딕" panose="020D0604000000000000" pitchFamily="50" charset="-127"/>
              </a:rPr>
              <a:t>Nanum</a:t>
            </a:r>
            <a:r>
              <a:rPr lang="en-US" altLang="ko-KR" sz="1100" dirty="0">
                <a:latin typeface="나눔고딕" panose="020D0604000000000000" pitchFamily="50" charset="-127"/>
                <a:ea typeface="나눔고딕" panose="020D0604000000000000" pitchFamily="50" charset="-127"/>
              </a:rPr>
              <a:t> Gothic';</a:t>
            </a:r>
          </a:p>
          <a:p>
            <a:r>
              <a:rPr lang="en-US" altLang="ko-KR" sz="1100" dirty="0">
                <a:latin typeface="나눔고딕" panose="020D0604000000000000" pitchFamily="50" charset="-127"/>
                <a:ea typeface="나눔고딕" panose="020D0604000000000000" pitchFamily="50" charset="-127"/>
              </a:rPr>
              <a:t>  font-style: normal;</a:t>
            </a:r>
          </a:p>
          <a:p>
            <a:r>
              <a:rPr lang="en-US" altLang="ko-KR" sz="1100" dirty="0">
                <a:latin typeface="나눔고딕" panose="020D0604000000000000" pitchFamily="50" charset="-127"/>
                <a:ea typeface="나눔고딕" panose="020D0604000000000000" pitchFamily="50" charset="-127"/>
              </a:rPr>
              <a:t>  font-weight: 400;</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src</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url</a:t>
            </a:r>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r>
              <a:rPr lang="en-US" altLang="ko-KR" sz="1100" dirty="0">
                <a:latin typeface="나눔고딕" panose="020D0604000000000000" pitchFamily="50" charset="-127"/>
                <a:ea typeface="나눔고딕" panose="020D0604000000000000" pitchFamily="50" charset="-127"/>
              </a:rPr>
              <a:t> echo $createURL_regular_fileName1; ?&gt;');</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src</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url</a:t>
            </a:r>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r>
              <a:rPr lang="en-US" altLang="ko-KR" sz="1100" dirty="0">
                <a:latin typeface="나눔고딕" panose="020D0604000000000000" pitchFamily="50" charset="-127"/>
                <a:ea typeface="나눔고딕" panose="020D0604000000000000" pitchFamily="50" charset="-127"/>
              </a:rPr>
              <a:t> echo $createURL_regular_fileName2; ?&gt;') format('embedded-</a:t>
            </a:r>
            <a:r>
              <a:rPr lang="en-US" altLang="ko-KR" sz="1100" dirty="0" err="1">
                <a:latin typeface="나눔고딕" panose="020D0604000000000000" pitchFamily="50" charset="-127"/>
                <a:ea typeface="나눔고딕" panose="020D0604000000000000" pitchFamily="50" charset="-127"/>
              </a:rPr>
              <a:t>opentype</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url</a:t>
            </a:r>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r>
              <a:rPr lang="en-US" altLang="ko-KR" sz="1100" dirty="0">
                <a:latin typeface="나눔고딕" panose="020D0604000000000000" pitchFamily="50" charset="-127"/>
                <a:ea typeface="나눔고딕" panose="020D0604000000000000" pitchFamily="50" charset="-127"/>
              </a:rPr>
              <a:t> echo $createURL_regular_fileName3; ?&gt;') format('woff2'),</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url</a:t>
            </a:r>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r>
              <a:rPr lang="en-US" altLang="ko-KR" sz="1100" dirty="0">
                <a:latin typeface="나눔고딕" panose="020D0604000000000000" pitchFamily="50" charset="-127"/>
                <a:ea typeface="나눔고딕" panose="020D0604000000000000" pitchFamily="50" charset="-127"/>
              </a:rPr>
              <a:t> echo $createURL_regular_fileName4; ?&gt;') format('</a:t>
            </a:r>
            <a:r>
              <a:rPr lang="en-US" altLang="ko-KR" sz="1100" dirty="0" err="1">
                <a:latin typeface="나눔고딕" panose="020D0604000000000000" pitchFamily="50" charset="-127"/>
                <a:ea typeface="나눔고딕" panose="020D0604000000000000" pitchFamily="50" charset="-127"/>
              </a:rPr>
              <a:t>woff</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url</a:t>
            </a:r>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r>
              <a:rPr lang="en-US" altLang="ko-KR" sz="1100" dirty="0">
                <a:latin typeface="나눔고딕" panose="020D0604000000000000" pitchFamily="50" charset="-127"/>
                <a:ea typeface="나눔고딕" panose="020D0604000000000000" pitchFamily="50" charset="-127"/>
              </a:rPr>
              <a:t> echo $createURL_regular_fileName5; ?&gt;') format('</a:t>
            </a:r>
            <a:r>
              <a:rPr lang="en-US" altLang="ko-KR" sz="1100" dirty="0" err="1">
                <a:latin typeface="나눔고딕" panose="020D0604000000000000" pitchFamily="50" charset="-127"/>
                <a:ea typeface="나눔고딕" panose="020D0604000000000000" pitchFamily="50" charset="-127"/>
              </a:rPr>
              <a:t>truetype</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a:t>
            </a:r>
          </a:p>
        </p:txBody>
      </p:sp>
    </p:spTree>
    <p:extLst>
      <p:ext uri="{BB962C8B-B14F-4D97-AF65-F5344CB8AC3E}">
        <p14:creationId xmlns:p14="http://schemas.microsoft.com/office/powerpoint/2010/main" val="25882404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87</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@font-face {</a:t>
            </a:r>
          </a:p>
          <a:p>
            <a:r>
              <a:rPr lang="en-US" altLang="ko-KR" sz="1100" dirty="0">
                <a:latin typeface="나눔고딕" panose="020D0604000000000000" pitchFamily="50" charset="-127"/>
                <a:ea typeface="나눔고딕" panose="020D0604000000000000" pitchFamily="50" charset="-127"/>
              </a:rPr>
              <a:t>  font-family: '</a:t>
            </a:r>
            <a:r>
              <a:rPr lang="en-US" altLang="ko-KR" sz="1100" dirty="0" err="1">
                <a:latin typeface="나눔고딕" panose="020D0604000000000000" pitchFamily="50" charset="-127"/>
                <a:ea typeface="나눔고딕" panose="020D0604000000000000" pitchFamily="50" charset="-127"/>
              </a:rPr>
              <a:t>Nanum</a:t>
            </a:r>
            <a:r>
              <a:rPr lang="en-US" altLang="ko-KR" sz="1100" dirty="0">
                <a:latin typeface="나눔고딕" panose="020D0604000000000000" pitchFamily="50" charset="-127"/>
                <a:ea typeface="나눔고딕" panose="020D0604000000000000" pitchFamily="50" charset="-127"/>
              </a:rPr>
              <a:t> Gothic';</a:t>
            </a:r>
          </a:p>
          <a:p>
            <a:r>
              <a:rPr lang="en-US" altLang="ko-KR" sz="1100" dirty="0">
                <a:latin typeface="나눔고딕" panose="020D0604000000000000" pitchFamily="50" charset="-127"/>
                <a:ea typeface="나눔고딕" panose="020D0604000000000000" pitchFamily="50" charset="-127"/>
              </a:rPr>
              <a:t>  font-style: normal;</a:t>
            </a:r>
          </a:p>
          <a:p>
            <a:r>
              <a:rPr lang="en-US" altLang="ko-KR" sz="1100" dirty="0">
                <a:latin typeface="나눔고딕" panose="020D0604000000000000" pitchFamily="50" charset="-127"/>
                <a:ea typeface="나눔고딕" panose="020D0604000000000000" pitchFamily="50" charset="-127"/>
              </a:rPr>
              <a:t>  font-weight: 800;</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src</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url</a:t>
            </a:r>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r>
              <a:rPr lang="en-US" altLang="ko-KR" sz="1100" dirty="0">
                <a:latin typeface="나눔고딕" panose="020D0604000000000000" pitchFamily="50" charset="-127"/>
                <a:ea typeface="나눔고딕" panose="020D0604000000000000" pitchFamily="50" charset="-127"/>
              </a:rPr>
              <a:t> echo $createURL_extrabold_fileName1; ?&gt;');</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src</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url</a:t>
            </a:r>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r>
              <a:rPr lang="en-US" altLang="ko-KR" sz="1100" dirty="0">
                <a:latin typeface="나눔고딕" panose="020D0604000000000000" pitchFamily="50" charset="-127"/>
                <a:ea typeface="나눔고딕" panose="020D0604000000000000" pitchFamily="50" charset="-127"/>
              </a:rPr>
              <a:t> echo $createURL_extrabold_fileName2; ?&gt;') format('embedded-</a:t>
            </a:r>
            <a:r>
              <a:rPr lang="en-US" altLang="ko-KR" sz="1100" dirty="0" err="1">
                <a:latin typeface="나눔고딕" panose="020D0604000000000000" pitchFamily="50" charset="-127"/>
                <a:ea typeface="나눔고딕" panose="020D0604000000000000" pitchFamily="50" charset="-127"/>
              </a:rPr>
              <a:t>opentype</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url</a:t>
            </a:r>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r>
              <a:rPr lang="en-US" altLang="ko-KR" sz="1100" dirty="0">
                <a:latin typeface="나눔고딕" panose="020D0604000000000000" pitchFamily="50" charset="-127"/>
                <a:ea typeface="나눔고딕" panose="020D0604000000000000" pitchFamily="50" charset="-127"/>
              </a:rPr>
              <a:t> echo $createURL_extrabold_fileName3; ?&gt;') format('woff2'),</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url</a:t>
            </a:r>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r>
              <a:rPr lang="en-US" altLang="ko-KR" sz="1100" dirty="0">
                <a:latin typeface="나눔고딕" panose="020D0604000000000000" pitchFamily="50" charset="-127"/>
                <a:ea typeface="나눔고딕" panose="020D0604000000000000" pitchFamily="50" charset="-127"/>
              </a:rPr>
              <a:t> echo $createURL_extrabold_fileName4; ?&gt;') format('</a:t>
            </a:r>
            <a:r>
              <a:rPr lang="en-US" altLang="ko-KR" sz="1100" dirty="0" err="1">
                <a:latin typeface="나눔고딕" panose="020D0604000000000000" pitchFamily="50" charset="-127"/>
                <a:ea typeface="나눔고딕" panose="020D0604000000000000" pitchFamily="50" charset="-127"/>
              </a:rPr>
              <a:t>woff</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url</a:t>
            </a:r>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r>
              <a:rPr lang="en-US" altLang="ko-KR" sz="1100" dirty="0">
                <a:latin typeface="나눔고딕" panose="020D0604000000000000" pitchFamily="50" charset="-127"/>
                <a:ea typeface="나눔고딕" panose="020D0604000000000000" pitchFamily="50" charset="-127"/>
              </a:rPr>
              <a:t> echo $createURL_extrabold_fileName5; ?&gt;') format('</a:t>
            </a:r>
            <a:r>
              <a:rPr lang="en-US" altLang="ko-KR" sz="1100" dirty="0" err="1">
                <a:latin typeface="나눔고딕" panose="020D0604000000000000" pitchFamily="50" charset="-127"/>
                <a:ea typeface="나눔고딕" panose="020D0604000000000000" pitchFamily="50" charset="-127"/>
              </a:rPr>
              <a:t>truetype</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 // end of if</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 // end of function </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deliveryFont.php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getFontFinder</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fontName</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customFont</a:t>
            </a:r>
            <a:r>
              <a:rPr lang="en-US" altLang="ko-KR" sz="1100" dirty="0">
                <a:latin typeface="나눔고딕" panose="020D0604000000000000" pitchFamily="50" charset="-127"/>
                <a:ea typeface="나눔고딕" panose="020D0604000000000000" pitchFamily="50" charset="-127"/>
              </a:rPr>
              <a:t> = $this-&gt;</a:t>
            </a:r>
            <a:r>
              <a:rPr lang="en-US" altLang="ko-KR" sz="1100" dirty="0" err="1">
                <a:latin typeface="나눔고딕" panose="020D0604000000000000" pitchFamily="50" charset="-127"/>
                <a:ea typeface="나눔고딕" panose="020D0604000000000000" pitchFamily="50" charset="-127"/>
              </a:rPr>
              <a:t>getCustomFontNickName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$status = -1;</a:t>
            </a:r>
          </a:p>
          <a:p>
            <a:r>
              <a:rPr lang="en-US" altLang="ko-KR" sz="1100" dirty="0">
                <a:latin typeface="나눔고딕" panose="020D0604000000000000" pitchFamily="50" charset="-127"/>
                <a:ea typeface="나눔고딕" panose="020D0604000000000000" pitchFamily="50" charset="-127"/>
              </a:rPr>
              <a:t>		$index = 0;</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 </a:t>
            </a:r>
            <a:r>
              <a:rPr lang="ko-KR" altLang="en-US" sz="1100" dirty="0">
                <a:latin typeface="나눔고딕" panose="020D0604000000000000" pitchFamily="50" charset="-127"/>
                <a:ea typeface="나눔고딕" panose="020D0604000000000000" pitchFamily="50" charset="-127"/>
              </a:rPr>
              <a:t>폰트 찾기</a:t>
            </a:r>
          </a:p>
          <a:p>
            <a:r>
              <a:rPr lang="ko-KR" altLang="en-US"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foreach</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customFont</a:t>
            </a:r>
            <a:r>
              <a:rPr lang="en-US" altLang="ko-KR" sz="1100" dirty="0">
                <a:latin typeface="나눔고딕" panose="020D0604000000000000" pitchFamily="50" charset="-127"/>
                <a:ea typeface="나눔고딕" panose="020D0604000000000000" pitchFamily="50" charset="-127"/>
              </a:rPr>
              <a:t> as $</a:t>
            </a:r>
            <a:r>
              <a:rPr lang="en-US" altLang="ko-KR" sz="1100" dirty="0" err="1">
                <a:latin typeface="나눔고딕" panose="020D0604000000000000" pitchFamily="50" charset="-127"/>
                <a:ea typeface="나눔고딕" panose="020D0604000000000000" pitchFamily="50" charset="-127"/>
              </a:rPr>
              <a:t>itemName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if ( $</a:t>
            </a:r>
            <a:r>
              <a:rPr lang="en-US" altLang="ko-KR" sz="1100" dirty="0" err="1">
                <a:latin typeface="나눔고딕" panose="020D0604000000000000" pitchFamily="50" charset="-127"/>
                <a:ea typeface="나눔고딕" panose="020D0604000000000000" pitchFamily="50" charset="-127"/>
              </a:rPr>
              <a:t>itemName</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fontName</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$status = $index ;</a:t>
            </a:r>
          </a:p>
          <a:p>
            <a:r>
              <a:rPr lang="en-US" altLang="ko-KR" sz="1100" dirty="0">
                <a:latin typeface="나눔고딕" panose="020D0604000000000000" pitchFamily="50" charset="-127"/>
                <a:ea typeface="나눔고딕" panose="020D0604000000000000" pitchFamily="50" charset="-127"/>
              </a:rPr>
              <a: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$index++;</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 // end of </a:t>
            </a:r>
            <a:r>
              <a:rPr lang="en-US" altLang="ko-KR" sz="1100" dirty="0" err="1">
                <a:latin typeface="나눔고딕" panose="020D0604000000000000" pitchFamily="50" charset="-127"/>
                <a:ea typeface="나눔고딕" panose="020D0604000000000000" pitchFamily="50" charset="-127"/>
              </a:rPr>
              <a:t>foreach</a:t>
            </a:r>
            <a:endParaRPr lang="en-US" altLang="ko-KR" sz="1100" dirty="0">
              <a:latin typeface="나눔고딕" panose="020D0604000000000000" pitchFamily="50" charset="-127"/>
              <a:ea typeface="나눔고딕" panose="020D0604000000000000" pitchFamily="50" charset="-127"/>
            </a:endParaRP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return $status </a:t>
            </a:r>
            <a:r>
              <a:rPr lang="en-US" altLang="ko-KR" sz="1100" dirty="0" smtClean="0">
                <a:latin typeface="나눔고딕" panose="020D0604000000000000" pitchFamily="50" charset="-127"/>
                <a:ea typeface="나눔고딕" panose="020D0604000000000000" pitchFamily="50" charset="-127"/>
              </a:rPr>
              <a:t>;</a:t>
            </a:r>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 // end of function </a:t>
            </a:r>
          </a:p>
          <a:p>
            <a:r>
              <a:rPr lang="en-US" altLang="ko-KR" sz="1100" dirty="0">
                <a:latin typeface="나눔고딕" panose="020D0604000000000000" pitchFamily="50" charset="-127"/>
                <a:ea typeface="나눔고딕" panose="020D0604000000000000" pitchFamily="50" charset="-127"/>
              </a:rPr>
              <a:t>} // end of </a:t>
            </a:r>
            <a:r>
              <a:rPr lang="en-US" altLang="ko-KR" sz="1100" dirty="0" smtClean="0">
                <a:latin typeface="나눔고딕" panose="020D0604000000000000" pitchFamily="50" charset="-127"/>
                <a:ea typeface="나눔고딕" panose="020D0604000000000000" pitchFamily="50" charset="-127"/>
              </a:rPr>
              <a:t>classes</a:t>
            </a:r>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?&gt;</a:t>
            </a:r>
          </a:p>
        </p:txBody>
      </p:sp>
    </p:spTree>
    <p:extLst>
      <p:ext uri="{BB962C8B-B14F-4D97-AF65-F5344CB8AC3E}">
        <p14:creationId xmlns:p14="http://schemas.microsoft.com/office/powerpoint/2010/main" val="33509401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88</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r>
              <a:rPr lang="ko-KR" altLang="en-US" sz="1100" dirty="0" err="1">
                <a:latin typeface="나눔고딕" panose="020D0604000000000000" pitchFamily="50" charset="-127"/>
                <a:ea typeface="나눔고딕" panose="020D0604000000000000" pitchFamily="50" charset="-127"/>
              </a:rPr>
              <a:t>주제명</a:t>
            </a:r>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공통 스크립트 경로 생성도구</a:t>
            </a:r>
          </a:p>
          <a:p>
            <a:r>
              <a:rPr lang="ko-KR" altLang="en-US" sz="1100" dirty="0">
                <a:latin typeface="나눔고딕" panose="020D0604000000000000" pitchFamily="50" charset="-127"/>
                <a:ea typeface="나눔고딕" panose="020D0604000000000000" pitchFamily="50" charset="-127"/>
              </a:rPr>
              <a:t>	작성자</a:t>
            </a:r>
            <a:r>
              <a:rPr lang="en-US" altLang="ko-KR" sz="1100" dirty="0">
                <a:latin typeface="나눔고딕" panose="020D0604000000000000" pitchFamily="50" charset="-127"/>
                <a:ea typeface="나눔고딕" panose="020D0604000000000000" pitchFamily="50" charset="-127"/>
              </a:rPr>
              <a:t>(Author):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(Dodo)</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작성일자</a:t>
            </a:r>
            <a:r>
              <a:rPr lang="en-US" altLang="ko-KR" sz="1100" dirty="0">
                <a:latin typeface="나눔고딕" panose="020D0604000000000000" pitchFamily="50" charset="-127"/>
                <a:ea typeface="나눔고딕" panose="020D0604000000000000" pitchFamily="50" charset="-127"/>
              </a:rPr>
              <a:t>(Create date): 2021-04-07</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파일명</a:t>
            </a:r>
            <a:r>
              <a:rPr lang="en-US" altLang="ko-KR" sz="1100" dirty="0">
                <a:latin typeface="나눔고딕" panose="020D0604000000000000" pitchFamily="50" charset="-127"/>
                <a:ea typeface="나눔고딕" panose="020D0604000000000000" pitchFamily="50" charset="-127"/>
              </a:rPr>
              <a:t>(Filename): </a:t>
            </a:r>
            <a:r>
              <a:rPr lang="en-US" altLang="ko-KR" sz="1100" dirty="0" err="1">
                <a:latin typeface="나눔고딕" panose="020D0604000000000000" pitchFamily="50" charset="-127"/>
                <a:ea typeface="나눔고딕" panose="020D0604000000000000" pitchFamily="50" charset="-127"/>
              </a:rPr>
              <a:t>deliveryScript.php</a:t>
            </a:r>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라이선스</a:t>
            </a:r>
            <a:r>
              <a:rPr lang="en-US" altLang="ko-KR" sz="1100" dirty="0">
                <a:latin typeface="나눔고딕" panose="020D0604000000000000" pitchFamily="50" charset="-127"/>
                <a:ea typeface="나눔고딕" panose="020D0604000000000000" pitchFamily="50" charset="-127"/>
              </a:rPr>
              <a:t>(License): Apache </a:t>
            </a:r>
            <a:r>
              <a:rPr lang="en-US" altLang="ko-KR" sz="1100" dirty="0" err="1">
                <a:latin typeface="나눔고딕" panose="020D0604000000000000" pitchFamily="50" charset="-127"/>
                <a:ea typeface="나눔고딕" panose="020D0604000000000000" pitchFamily="50" charset="-127"/>
              </a:rPr>
              <a:t>Licence</a:t>
            </a:r>
            <a:r>
              <a:rPr lang="en-US" altLang="ko-KR" sz="1100" dirty="0">
                <a:latin typeface="나눔고딕" panose="020D0604000000000000" pitchFamily="50" charset="-127"/>
                <a:ea typeface="나눔고딕" panose="020D0604000000000000" pitchFamily="50" charset="-127"/>
              </a:rPr>
              <a:t> v2.0</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비고</a:t>
            </a:r>
            <a:r>
              <a:rPr lang="en-US" altLang="ko-KR" sz="1100" dirty="0">
                <a:latin typeface="나눔고딕" panose="020D0604000000000000" pitchFamily="50" charset="-127"/>
                <a:ea typeface="나눔고딕" panose="020D0604000000000000" pitchFamily="50" charset="-127"/>
              </a:rPr>
              <a:t>(Description): </a:t>
            </a:r>
          </a:p>
          <a:p>
            <a:r>
              <a:rPr lang="en-US" altLang="ko-KR" sz="1100" dirty="0">
                <a:latin typeface="나눔고딕" panose="020D0604000000000000" pitchFamily="50" charset="-127"/>
                <a:ea typeface="나눔고딕" panose="020D0604000000000000" pitchFamily="50" charset="-127"/>
              </a:rPr>
              <a:t>	1. </a:t>
            </a:r>
            <a:r>
              <a:rPr lang="ko-KR" altLang="en-US" sz="1100" dirty="0">
                <a:latin typeface="나눔고딕" panose="020D0604000000000000" pitchFamily="50" charset="-127"/>
                <a:ea typeface="나눔고딕" panose="020D0604000000000000" pitchFamily="50" charset="-127"/>
              </a:rPr>
              <a:t>신규 작성</a:t>
            </a:r>
            <a:r>
              <a:rPr lang="en-US" altLang="ko-KR" sz="1100" dirty="0">
                <a:latin typeface="나눔고딕" panose="020D0604000000000000" pitchFamily="50" charset="-127"/>
                <a:ea typeface="나눔고딕" panose="020D0604000000000000" pitchFamily="50" charset="-127"/>
              </a:rPr>
              <a:t>(New),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(Dodo), 2021-04-07.</a:t>
            </a:r>
          </a:p>
          <a:p>
            <a:r>
              <a:rPr lang="en-US" altLang="ko-KR" sz="1100" dirty="0">
                <a:latin typeface="나눔고딕" panose="020D0604000000000000" pitchFamily="50" charset="-127"/>
                <a:ea typeface="나눔고딕" panose="020D0604000000000000" pitchFamily="50" charset="-127"/>
              </a:rPr>
              <a:t>  2. getter/setter Private, Protected, Public / </a:t>
            </a:r>
            <a:r>
              <a:rPr lang="ko-KR" altLang="en-US" sz="1100" dirty="0">
                <a:latin typeface="나눔고딕" panose="020D0604000000000000" pitchFamily="50" charset="-127"/>
                <a:ea typeface="나눔고딕" panose="020D0604000000000000" pitchFamily="50" charset="-127"/>
              </a:rPr>
              <a:t>시야 개선 작업</a:t>
            </a:r>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(Dodo), 2021-04-09.</a:t>
            </a:r>
          </a:p>
          <a:p>
            <a:r>
              <a:rPr lang="en-US" altLang="ko-KR" sz="1100" dirty="0">
                <a:latin typeface="나눔고딕" panose="020D0604000000000000" pitchFamily="50" charset="-127"/>
                <a:ea typeface="나눔고딕" panose="020D0604000000000000" pitchFamily="50" charset="-127"/>
              </a:rPr>
              <a:t>  3. </a:t>
            </a:r>
            <a:r>
              <a:rPr lang="ko-KR" altLang="en-US" sz="1100" dirty="0">
                <a:latin typeface="나눔고딕" panose="020D0604000000000000" pitchFamily="50" charset="-127"/>
                <a:ea typeface="나눔고딕" panose="020D0604000000000000" pitchFamily="50" charset="-127"/>
              </a:rPr>
              <a:t>홈 디렉터리 추가</a:t>
            </a:r>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(Dodo), 2021-04-09.</a:t>
            </a:r>
          </a:p>
          <a:p>
            <a:r>
              <a:rPr lang="en-US" altLang="ko-KR" sz="1100" dirty="0">
                <a:latin typeface="나눔고딕" panose="020D0604000000000000" pitchFamily="50" charset="-127"/>
                <a:ea typeface="나눔고딕" panose="020D0604000000000000" pitchFamily="50" charset="-127"/>
              </a:rPr>
              <a:t>  4. </a:t>
            </a:r>
            <a:r>
              <a:rPr lang="ko-KR" altLang="en-US" sz="1100" dirty="0">
                <a:latin typeface="나눔고딕" panose="020D0604000000000000" pitchFamily="50" charset="-127"/>
                <a:ea typeface="나눔고딕" panose="020D0604000000000000" pitchFamily="50" charset="-127"/>
              </a:rPr>
              <a:t>공통 디렉터리 추가</a:t>
            </a:r>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(Dodo), 2021-04-09.</a:t>
            </a:r>
          </a:p>
          <a:p>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?&gt;</a:t>
            </a:r>
          </a:p>
          <a:p>
            <a:r>
              <a:rPr lang="en-US" altLang="ko-KR" sz="1100" dirty="0">
                <a:latin typeface="나눔고딕" panose="020D0604000000000000" pitchFamily="50" charset="-127"/>
                <a:ea typeface="나눔고딕" panose="020D0604000000000000" pitchFamily="50" charset="-127"/>
              </a:rPr>
              <a:t>&lt;?</a:t>
            </a:r>
            <a:r>
              <a:rPr lang="en-US" altLang="ko-KR" sz="1100" dirty="0" err="1">
                <a:latin typeface="나눔고딕" panose="020D0604000000000000" pitchFamily="50" charset="-127"/>
                <a:ea typeface="나눔고딕" panose="020D0604000000000000" pitchFamily="50" charset="-127"/>
              </a:rPr>
              <a:t>php</a:t>
            </a:r>
            <a:endParaRPr lang="en-US" altLang="ko-KR" sz="1100" dirty="0">
              <a:latin typeface="나눔고딕" panose="020D0604000000000000" pitchFamily="50" charset="-127"/>
              <a:ea typeface="나눔고딕" panose="020D0604000000000000" pitchFamily="50" charset="-127"/>
            </a:endParaRP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class </a:t>
            </a:r>
            <a:r>
              <a:rPr lang="en-US" altLang="ko-KR" sz="1100" dirty="0" err="1">
                <a:latin typeface="나눔고딕" panose="020D0604000000000000" pitchFamily="50" charset="-127"/>
                <a:ea typeface="나눔고딕" panose="020D0604000000000000" pitchFamily="50" charset="-127"/>
              </a:rPr>
              <a:t>DeliveryScript</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private $</a:t>
            </a:r>
            <a:r>
              <a:rPr lang="en-US" altLang="ko-KR" sz="1100" dirty="0" err="1">
                <a:latin typeface="나눔고딕" panose="020D0604000000000000" pitchFamily="50" charset="-127"/>
                <a:ea typeface="나눔고딕" panose="020D0604000000000000" pitchFamily="50" charset="-127"/>
              </a:rPr>
              <a:t>debugMode</a:t>
            </a:r>
            <a:r>
              <a:rPr lang="en-US" altLang="ko-KR" sz="1100" dirty="0">
                <a:latin typeface="나눔고딕" panose="020D0604000000000000" pitchFamily="50" charset="-127"/>
                <a:ea typeface="나눔고딕" panose="020D0604000000000000" pitchFamily="50" charset="-127"/>
              </a:rPr>
              <a: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private $</a:t>
            </a:r>
            <a:r>
              <a:rPr lang="en-US" altLang="ko-KR" sz="1100" dirty="0" err="1">
                <a:latin typeface="나눔고딕" panose="020D0604000000000000" pitchFamily="50" charset="-127"/>
                <a:ea typeface="나눔고딕" panose="020D0604000000000000" pitchFamily="50" charset="-127"/>
              </a:rPr>
              <a:t>usrChoose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private $</a:t>
            </a:r>
            <a:r>
              <a:rPr lang="en-US" altLang="ko-KR" sz="1100" dirty="0" err="1">
                <a:latin typeface="나눔고딕" panose="020D0604000000000000" pitchFamily="50" charset="-127"/>
                <a:ea typeface="나눔고딕" panose="020D0604000000000000" pitchFamily="50" charset="-127"/>
              </a:rPr>
              <a:t>usrVersion</a:t>
            </a:r>
            <a:r>
              <a:rPr lang="en-US" altLang="ko-KR" sz="1100" dirty="0">
                <a:latin typeface="나눔고딕" panose="020D0604000000000000" pitchFamily="50" charset="-127"/>
                <a:ea typeface="나눔고딕" panose="020D0604000000000000" pitchFamily="50" charset="-127"/>
              </a:rPr>
              <a: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private $</a:t>
            </a:r>
            <a:r>
              <a:rPr lang="en-US" altLang="ko-KR" sz="1100" dirty="0" err="1">
                <a:latin typeface="나눔고딕" panose="020D0604000000000000" pitchFamily="50" charset="-127"/>
                <a:ea typeface="나눔고딕" panose="020D0604000000000000" pitchFamily="50" charset="-127"/>
              </a:rPr>
              <a:t>customHomeDirectories</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private $</a:t>
            </a:r>
            <a:r>
              <a:rPr lang="en-US" altLang="ko-KR" sz="1100" dirty="0" err="1">
                <a:latin typeface="나눔고딕" panose="020D0604000000000000" pitchFamily="50" charset="-127"/>
                <a:ea typeface="나눔고딕" panose="020D0604000000000000" pitchFamily="50" charset="-127"/>
              </a:rPr>
              <a:t>customCommonDirectories</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private $</a:t>
            </a:r>
            <a:r>
              <a:rPr lang="en-US" altLang="ko-KR" sz="1100" dirty="0" err="1">
                <a:latin typeface="나눔고딕" panose="020D0604000000000000" pitchFamily="50" charset="-127"/>
                <a:ea typeface="나눔고딕" panose="020D0604000000000000" pitchFamily="50" charset="-127"/>
              </a:rPr>
              <a:t>serviceDir</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private $</a:t>
            </a:r>
            <a:r>
              <a:rPr lang="en-US" altLang="ko-KR" sz="1100" dirty="0" err="1">
                <a:latin typeface="나눔고딕" panose="020D0604000000000000" pitchFamily="50" charset="-127"/>
                <a:ea typeface="나눔고딕" panose="020D0604000000000000" pitchFamily="50" charset="-127"/>
              </a:rPr>
              <a:t>javascriptDir</a:t>
            </a:r>
            <a:r>
              <a:rPr lang="en-US" altLang="ko-KR" sz="1100" dirty="0">
                <a:latin typeface="나눔고딕" panose="020D0604000000000000" pitchFamily="50" charset="-127"/>
                <a:ea typeface="나눔고딕" panose="020D0604000000000000" pitchFamily="50" charset="-127"/>
              </a:rPr>
              <a:t> ;</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deliveryScript.php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private $</a:t>
            </a:r>
            <a:r>
              <a:rPr lang="en-US" altLang="ko-KR" sz="1100" dirty="0" err="1">
                <a:latin typeface="나눔고딕" panose="020D0604000000000000" pitchFamily="50" charset="-127"/>
                <a:ea typeface="나눔고딕" panose="020D0604000000000000" pitchFamily="50" charset="-127"/>
              </a:rPr>
              <a:t>projectNickName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private $</a:t>
            </a:r>
            <a:r>
              <a:rPr lang="en-US" altLang="ko-KR" sz="1100" dirty="0" err="1">
                <a:latin typeface="나눔고딕" panose="020D0604000000000000" pitchFamily="50" charset="-127"/>
                <a:ea typeface="나눔고딕" panose="020D0604000000000000" pitchFamily="50" charset="-127"/>
              </a:rPr>
              <a:t>projectDir</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private $</a:t>
            </a:r>
            <a:r>
              <a:rPr lang="en-US" altLang="ko-KR" sz="1100" dirty="0" err="1">
                <a:latin typeface="나눔고딕" panose="020D0604000000000000" pitchFamily="50" charset="-127"/>
                <a:ea typeface="나눔고딕" panose="020D0604000000000000" pitchFamily="50" charset="-127"/>
              </a:rPr>
              <a:t>projectVersion</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private $</a:t>
            </a:r>
            <a:r>
              <a:rPr lang="en-US" altLang="ko-KR" sz="1100" dirty="0" err="1">
                <a:latin typeface="나눔고딕" panose="020D0604000000000000" pitchFamily="50" charset="-127"/>
                <a:ea typeface="나눔고딕" panose="020D0604000000000000" pitchFamily="50" charset="-127"/>
              </a:rPr>
              <a:t>projectExt</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함수원형</a:t>
            </a:r>
            <a:r>
              <a:rPr lang="en-US" altLang="ko-KR" sz="1100" dirty="0">
                <a:latin typeface="나눔고딕" panose="020D0604000000000000" pitchFamily="50" charset="-127"/>
                <a:ea typeface="나눔고딕" panose="020D0604000000000000" pitchFamily="50" charset="-127"/>
              </a:rPr>
              <a:t>(Function prototype): function __construct()</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작성일자</a:t>
            </a:r>
            <a:r>
              <a:rPr lang="en-US" altLang="ko-KR" sz="1100" dirty="0">
                <a:latin typeface="나눔고딕" panose="020D0604000000000000" pitchFamily="50" charset="-127"/>
                <a:ea typeface="나눔고딕" panose="020D0604000000000000" pitchFamily="50" charset="-127"/>
              </a:rPr>
              <a:t>(Date of issue): 2021-04-07 (</a:t>
            </a:r>
            <a:r>
              <a:rPr lang="ko-KR" altLang="en-US" sz="1100" dirty="0">
                <a:latin typeface="나눔고딕" panose="020D0604000000000000" pitchFamily="50" charset="-127"/>
                <a:ea typeface="나눔고딕" panose="020D0604000000000000" pitchFamily="50" charset="-127"/>
              </a:rPr>
              <a:t>수요일 </a:t>
            </a:r>
            <a:r>
              <a:rPr lang="en-US" altLang="ko-KR" sz="1100" dirty="0">
                <a:latin typeface="나눔고딕" panose="020D0604000000000000" pitchFamily="50" charset="-127"/>
                <a:ea typeface="나눔고딕" panose="020D0604000000000000" pitchFamily="50" charset="-127"/>
              </a:rPr>
              <a:t>/ Wednesday)</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기능명세</a:t>
            </a:r>
            <a:r>
              <a:rPr lang="en-US" altLang="ko-KR" sz="1100" dirty="0">
                <a:latin typeface="나눔고딕" panose="020D0604000000000000" pitchFamily="50" charset="-127"/>
                <a:ea typeface="나눔고딕" panose="020D0604000000000000" pitchFamily="50" charset="-127"/>
              </a:rPr>
              <a:t>(Functional specification): 	</a:t>
            </a:r>
          </a:p>
          <a:p>
            <a:r>
              <a:rPr lang="en-US" altLang="ko-KR" sz="1100" dirty="0">
                <a:latin typeface="나눔고딕" panose="020D0604000000000000" pitchFamily="50" charset="-127"/>
                <a:ea typeface="나눔고딕" panose="020D0604000000000000" pitchFamily="50" charset="-127"/>
              </a:rPr>
              <a:t>		1. </a:t>
            </a:r>
            <a:r>
              <a:rPr lang="en-US" altLang="ko-KR" sz="1100" dirty="0" err="1">
                <a:latin typeface="나눔고딕" panose="020D0604000000000000" pitchFamily="50" charset="-127"/>
                <a:ea typeface="나눔고딕" panose="020D0604000000000000" pitchFamily="50" charset="-127"/>
              </a:rPr>
              <a:t>DeliveryScript</a:t>
            </a:r>
            <a:r>
              <a:rPr lang="en-US" altLang="ko-KR" sz="1100" dirty="0">
                <a:latin typeface="나눔고딕" panose="020D0604000000000000" pitchFamily="50" charset="-127"/>
                <a:ea typeface="나눔고딕" panose="020D0604000000000000" pitchFamily="50" charset="-127"/>
              </a:rPr>
              <a:t> </a:t>
            </a:r>
            <a:r>
              <a:rPr lang="ko-KR" altLang="en-US" sz="1100" dirty="0" err="1">
                <a:latin typeface="나눔고딕" panose="020D0604000000000000" pitchFamily="50" charset="-127"/>
                <a:ea typeface="나눔고딕" panose="020D0604000000000000" pitchFamily="50" charset="-127"/>
              </a:rPr>
              <a:t>생성자</a:t>
            </a:r>
            <a:r>
              <a:rPr lang="en-US" altLang="ko-KR" sz="1100" dirty="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DeliveryScript</a:t>
            </a:r>
            <a:r>
              <a:rPr lang="en-US" altLang="ko-KR" sz="1100" dirty="0">
                <a:latin typeface="나눔고딕" panose="020D0604000000000000" pitchFamily="50" charset="-127"/>
                <a:ea typeface="나눔고딕" panose="020D0604000000000000" pitchFamily="50" charset="-127"/>
              </a:rPr>
              <a:t> constructor),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(Dodo), 2021-04-07</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__construct(){</a:t>
            </a:r>
          </a:p>
        </p:txBody>
      </p:sp>
    </p:spTree>
    <p:extLst>
      <p:ext uri="{BB962C8B-B14F-4D97-AF65-F5344CB8AC3E}">
        <p14:creationId xmlns:p14="http://schemas.microsoft.com/office/powerpoint/2010/main" val="7621844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89</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$this-&gt;</a:t>
            </a:r>
            <a:r>
              <a:rPr lang="en-US" altLang="ko-KR" sz="1100" dirty="0" err="1">
                <a:latin typeface="나눔고딕" panose="020D0604000000000000" pitchFamily="50" charset="-127"/>
                <a:ea typeface="나눔고딕" panose="020D0604000000000000" pitchFamily="50" charset="-127"/>
              </a:rPr>
              <a:t>setServiceDir</a:t>
            </a:r>
            <a:r>
              <a:rPr lang="en-US" altLang="ko-KR" sz="1100" dirty="0">
                <a:latin typeface="나눔고딕" panose="020D0604000000000000" pitchFamily="50" charset="-127"/>
                <a:ea typeface="나눔고딕" panose="020D0604000000000000" pitchFamily="50" charset="-127"/>
              </a:rPr>
              <a:t>( "service"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setJavascriptDir</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js</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setUsrChoose</a:t>
            </a:r>
            <a:r>
              <a:rPr lang="en-US" altLang="ko-KR" sz="1100" dirty="0">
                <a:latin typeface="나눔고딕" panose="020D0604000000000000" pitchFamily="50" charset="-127"/>
                <a:ea typeface="나눔고딕" panose="020D0604000000000000" pitchFamily="50" charset="-127"/>
              </a:rPr>
              <a:t>( 1 );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setUsrVersion</a:t>
            </a:r>
            <a:r>
              <a:rPr lang="en-US" altLang="ko-KR" sz="1100" dirty="0">
                <a:latin typeface="나눔고딕" panose="020D0604000000000000" pitchFamily="50" charset="-127"/>
                <a:ea typeface="나눔고딕" panose="020D0604000000000000" pitchFamily="50" charset="-127"/>
              </a:rPr>
              <a:t>( "none"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setDebugMode</a:t>
            </a:r>
            <a:r>
              <a:rPr lang="en-US" altLang="ko-KR" sz="1100" dirty="0">
                <a:latin typeface="나눔고딕" panose="020D0604000000000000" pitchFamily="50" charset="-127"/>
                <a:ea typeface="나눔고딕" panose="020D0604000000000000" pitchFamily="50" charset="-127"/>
              </a:rPr>
              <a:t>( 0 ) ;	// </a:t>
            </a:r>
            <a:r>
              <a:rPr lang="ko-KR" altLang="en-US" sz="1100" dirty="0">
                <a:latin typeface="나눔고딕" panose="020D0604000000000000" pitchFamily="50" charset="-127"/>
                <a:ea typeface="나눔고딕" panose="020D0604000000000000" pitchFamily="50" charset="-127"/>
              </a:rPr>
              <a:t>디버그 모드</a:t>
            </a:r>
            <a:r>
              <a:rPr lang="en-US" altLang="ko-KR" sz="1100" dirty="0">
                <a:latin typeface="나눔고딕" panose="020D0604000000000000" pitchFamily="50" charset="-127"/>
                <a:ea typeface="나눔고딕" panose="020D0604000000000000" pitchFamily="50" charset="-127"/>
              </a:rPr>
              <a:t>(Debug mode)</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initConfig</a:t>
            </a:r>
            <a:r>
              <a:rPr lang="en-US" altLang="ko-KR" sz="1100" dirty="0">
                <a:latin typeface="나눔고딕" panose="020D0604000000000000" pitchFamily="50" charset="-127"/>
                <a:ea typeface="나눔고딕" panose="020D0604000000000000" pitchFamily="50" charset="-127"/>
              </a:rPr>
              <a:t>();</a:t>
            </a:r>
          </a:p>
          <a:p>
            <a:endParaRPr lang="en-US" altLang="ko-KR" sz="1100" dirty="0">
              <a:latin typeface="나눔고딕" panose="020D0604000000000000" pitchFamily="50" charset="-127"/>
              <a:ea typeface="나눔고딕" panose="020D0604000000000000" pitchFamily="50" charset="-127"/>
            </a:endParaRP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 // end of function</a:t>
            </a:r>
          </a:p>
          <a:p>
            <a:r>
              <a:rPr lang="en-US" altLang="ko-KR" sz="1100" dirty="0">
                <a:latin typeface="나눔고딕" panose="020D0604000000000000" pitchFamily="50" charset="-127"/>
                <a:ea typeface="나눔고딕" panose="020D0604000000000000" pitchFamily="50" charset="-127"/>
              </a:rPr>
              <a:t>	</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deliveryScript.php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private function </a:t>
            </a:r>
            <a:r>
              <a:rPr lang="en-US" altLang="ko-KR" sz="1100" dirty="0" err="1">
                <a:latin typeface="나눔고딕" panose="020D0604000000000000" pitchFamily="50" charset="-127"/>
                <a:ea typeface="나눔고딕" panose="020D0604000000000000" pitchFamily="50" charset="-127"/>
              </a:rPr>
              <a:t>initConfig</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 </a:t>
            </a:r>
            <a:r>
              <a:rPr lang="ko-KR" altLang="en-US" sz="1100" dirty="0" err="1">
                <a:latin typeface="나눔고딕" panose="020D0604000000000000" pitchFamily="50" charset="-127"/>
                <a:ea typeface="나눔고딕" panose="020D0604000000000000" pitchFamily="50" charset="-127"/>
              </a:rPr>
              <a:t>프로젝트명</a:t>
            </a:r>
            <a:r>
              <a:rPr lang="en-US" altLang="ko-KR" sz="1100" dirty="0">
                <a:latin typeface="나눔고딕" panose="020D0604000000000000" pitchFamily="50" charset="-127"/>
                <a:ea typeface="나눔고딕" panose="020D0604000000000000" pitchFamily="50" charset="-127"/>
              </a:rPr>
              <a:t>(Project name)</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projectNickName</a:t>
            </a:r>
            <a:r>
              <a:rPr lang="en-US" altLang="ko-KR" sz="1100" dirty="0">
                <a:latin typeface="나눔고딕" panose="020D0604000000000000" pitchFamily="50" charset="-127"/>
                <a:ea typeface="나눔고딕" panose="020D0604000000000000" pitchFamily="50" charset="-127"/>
              </a:rPr>
              <a:t> = array(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util</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jquery_min</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nodejs</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 </a:t>
            </a:r>
            <a:r>
              <a:rPr lang="ko-KR" altLang="en-US" sz="1100" dirty="0">
                <a:latin typeface="나눔고딕" panose="020D0604000000000000" pitchFamily="50" charset="-127"/>
                <a:ea typeface="나눔고딕" panose="020D0604000000000000" pitchFamily="50" charset="-127"/>
              </a:rPr>
              <a:t>폴더 경로</a:t>
            </a:r>
            <a:r>
              <a:rPr lang="en-US" altLang="ko-KR" sz="1100" dirty="0">
                <a:latin typeface="나눔고딕" panose="020D0604000000000000" pitchFamily="50" charset="-127"/>
                <a:ea typeface="나눔고딕" panose="020D0604000000000000" pitchFamily="50" charset="-127"/>
              </a:rPr>
              <a:t>(Folder path)</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projectDir</a:t>
            </a:r>
            <a:r>
              <a:rPr lang="en-US" altLang="ko-KR" sz="1100" dirty="0">
                <a:latin typeface="나눔고딕" panose="020D0604000000000000" pitchFamily="50" charset="-127"/>
                <a:ea typeface="나눔고딕" panose="020D0604000000000000" pitchFamily="50" charset="-127"/>
              </a:rPr>
              <a:t> = array(</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util</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jquery_min</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nodejs</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a:t>
            </a:r>
          </a:p>
        </p:txBody>
      </p:sp>
    </p:spTree>
    <p:extLst>
      <p:ext uri="{BB962C8B-B14F-4D97-AF65-F5344CB8AC3E}">
        <p14:creationId xmlns:p14="http://schemas.microsoft.com/office/powerpoint/2010/main" val="3971506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5"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6"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5. [</a:t>
            </a:r>
            <a:r>
              <a:rPr lang="ko-KR" altLang="en-US" b="1" spc="-151" dirty="0">
                <a:solidFill>
                  <a:srgbClr val="1C314E"/>
                </a:solidFill>
                <a:latin typeface="나눔고딕"/>
                <a:ea typeface="나눔고딕"/>
              </a:rPr>
              <a:t>작업</a:t>
            </a:r>
            <a:r>
              <a:rPr lang="en-US" altLang="ko-KR" b="1" spc="-151" dirty="0">
                <a:solidFill>
                  <a:srgbClr val="1C314E"/>
                </a:solidFill>
                <a:latin typeface="나눔고딕"/>
                <a:ea typeface="나눔고딕"/>
              </a:rPr>
              <a:t>] </a:t>
            </a:r>
            <a:r>
              <a:rPr lang="ko-KR" altLang="en-US" b="1" spc="-151" dirty="0">
                <a:solidFill>
                  <a:srgbClr val="1C314E"/>
                </a:solidFill>
                <a:latin typeface="나눔고딕"/>
                <a:ea typeface="나눔고딕"/>
              </a:rPr>
              <a:t>소개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7"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9</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8" name="CustomShape 5"/>
          <p:cNvSpPr/>
          <p:nvPr/>
        </p:nvSpPr>
        <p:spPr>
          <a:xfrm>
            <a:off x="364680" y="1170939"/>
            <a:ext cx="8470080" cy="429263"/>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r>
              <a:rPr lang="en-US" altLang="ko-KR" sz="1050" dirty="0" smtClean="0">
                <a:latin typeface="나눔고딕" panose="020D0604000000000000" pitchFamily="50" charset="-127"/>
                <a:ea typeface="나눔고딕" panose="020D0604000000000000" pitchFamily="50" charset="-127"/>
              </a:rPr>
              <a:t>2021</a:t>
            </a:r>
            <a:r>
              <a:rPr lang="ko-KR" altLang="en-US" sz="1050" dirty="0" smtClean="0">
                <a:latin typeface="나눔고딕" panose="020D0604000000000000" pitchFamily="50" charset="-127"/>
                <a:ea typeface="나눔고딕" panose="020D0604000000000000" pitchFamily="50" charset="-127"/>
              </a:rPr>
              <a:t>년 </a:t>
            </a:r>
            <a:r>
              <a:rPr lang="en-US" altLang="ko-KR" sz="1050" dirty="0" smtClean="0">
                <a:latin typeface="나눔고딕" panose="020D0604000000000000" pitchFamily="50" charset="-127"/>
                <a:ea typeface="나눔고딕" panose="020D0604000000000000" pitchFamily="50" charset="-127"/>
              </a:rPr>
              <a:t>4</a:t>
            </a:r>
            <a:r>
              <a:rPr lang="ko-KR" altLang="en-US" sz="1050" dirty="0" smtClean="0">
                <a:latin typeface="나눔고딕" panose="020D0604000000000000" pitchFamily="50" charset="-127"/>
                <a:ea typeface="나눔고딕" panose="020D0604000000000000" pitchFamily="50" charset="-127"/>
              </a:rPr>
              <a:t>월 </a:t>
            </a:r>
            <a:r>
              <a:rPr lang="en-US" altLang="ko-KR" sz="1050" dirty="0" smtClean="0">
                <a:latin typeface="나눔고딕" panose="020D0604000000000000" pitchFamily="50" charset="-127"/>
                <a:ea typeface="나눔고딕" panose="020D0604000000000000" pitchFamily="50" charset="-127"/>
              </a:rPr>
              <a:t>9</a:t>
            </a:r>
            <a:r>
              <a:rPr lang="ko-KR" altLang="en-US" sz="1050" dirty="0" smtClean="0">
                <a:latin typeface="나눔고딕" panose="020D0604000000000000" pitchFamily="50" charset="-127"/>
                <a:ea typeface="나눔고딕" panose="020D0604000000000000" pitchFamily="50" charset="-127"/>
              </a:rPr>
              <a:t>일 작업이다</a:t>
            </a:r>
            <a:r>
              <a:rPr lang="en-US" altLang="ko-KR" sz="1050" dirty="0" smtClean="0">
                <a:latin typeface="나눔고딕" panose="020D0604000000000000" pitchFamily="50" charset="-127"/>
                <a:ea typeface="나눔고딕" panose="020D0604000000000000" pitchFamily="50" charset="-127"/>
              </a:rPr>
              <a:t>.</a:t>
            </a:r>
            <a:endParaRPr lang="en-US" altLang="ko-KR" sz="1050" dirty="0" smtClean="0">
              <a:latin typeface="나눔고딕" panose="020D0604000000000000" pitchFamily="50" charset="-127"/>
              <a:ea typeface="나눔고딕" panose="020D0604000000000000" pitchFamily="50" charset="-127"/>
            </a:endParaRPr>
          </a:p>
        </p:txBody>
      </p:sp>
      <p:sp>
        <p:nvSpPr>
          <p:cNvPr id="10" name="CustomShape 5"/>
          <p:cNvSpPr/>
          <p:nvPr/>
        </p:nvSpPr>
        <p:spPr>
          <a:xfrm>
            <a:off x="404693" y="1689100"/>
            <a:ext cx="8365987" cy="499533"/>
          </a:xfrm>
          <a:prstGeom prst="rect">
            <a:avLst/>
          </a:prstGeom>
          <a:noFill/>
          <a:ln w="12700">
            <a:solidFill>
              <a:srgbClr val="92D050"/>
            </a:solidFill>
          </a:ln>
        </p:spPr>
        <p:style>
          <a:lnRef idx="0">
            <a:scrgbClr r="0" g="0" b="0"/>
          </a:lnRef>
          <a:fillRef idx="0">
            <a:scrgbClr r="0" g="0" b="0"/>
          </a:fillRef>
          <a:effectRef idx="0">
            <a:scrgbClr r="0" g="0" b="0"/>
          </a:effectRef>
          <a:fontRef idx="minor"/>
        </p:style>
        <p:txBody>
          <a:bodyPr anchor="ctr">
            <a:normAutofit/>
          </a:bodyPr>
          <a:lstStyle/>
          <a:p>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작업 </a:t>
            </a:r>
            <a:r>
              <a:rPr lang="en-US" altLang="ko-KR" sz="1050" dirty="0" smtClean="0">
                <a:latin typeface="나눔고딕" panose="020D0604000000000000" pitchFamily="50" charset="-127"/>
                <a:ea typeface="나눔고딕" panose="020D0604000000000000" pitchFamily="50" charset="-127"/>
              </a:rPr>
              <a:t>4</a:t>
            </a:r>
            <a:r>
              <a:rPr lang="ko-KR" altLang="en-US" sz="1050" dirty="0" smtClean="0">
                <a:latin typeface="나눔고딕" panose="020D0604000000000000" pitchFamily="50" charset="-127"/>
                <a:ea typeface="나눔고딕" panose="020D0604000000000000" pitchFamily="50" charset="-127"/>
              </a:rPr>
              <a:t>차 </a:t>
            </a:r>
            <a:r>
              <a:rPr lang="ko-KR" altLang="en-US" sz="1050" dirty="0" smtClean="0">
                <a:latin typeface="나눔고딕" panose="020D0604000000000000" pitchFamily="50" charset="-127"/>
                <a:ea typeface="나눔고딕" panose="020D0604000000000000" pitchFamily="50" charset="-127"/>
              </a:rPr>
              <a:t>시작시간</a:t>
            </a:r>
            <a:r>
              <a:rPr lang="en-US" altLang="ko-KR" sz="1050" dirty="0" smtClean="0">
                <a:latin typeface="나눔고딕" panose="020D0604000000000000" pitchFamily="50" charset="-127"/>
                <a:ea typeface="나눔고딕" panose="020D0604000000000000" pitchFamily="50" charset="-127"/>
              </a:rPr>
              <a:t>(Job </a:t>
            </a:r>
            <a:r>
              <a:rPr lang="en-US" altLang="ko-KR" sz="1050" dirty="0" smtClean="0">
                <a:latin typeface="나눔고딕" panose="020D0604000000000000" pitchFamily="50" charset="-127"/>
                <a:ea typeface="나눔고딕" panose="020D0604000000000000" pitchFamily="50" charset="-127"/>
              </a:rPr>
              <a:t>4rd </a:t>
            </a:r>
            <a:r>
              <a:rPr lang="en-US" altLang="ko-KR" sz="1050" dirty="0">
                <a:latin typeface="나눔고딕" panose="020D0604000000000000" pitchFamily="50" charset="-127"/>
                <a:ea typeface="나눔고딕" panose="020D0604000000000000" pitchFamily="50" charset="-127"/>
              </a:rPr>
              <a:t>end </a:t>
            </a:r>
            <a:r>
              <a:rPr lang="en-US" altLang="ko-KR" sz="1050" dirty="0" smtClean="0">
                <a:latin typeface="나눔고딕" panose="020D0604000000000000" pitchFamily="50" charset="-127"/>
                <a:ea typeface="나눔고딕" panose="020D0604000000000000" pitchFamily="50" charset="-127"/>
              </a:rPr>
              <a:t>time): 2021</a:t>
            </a:r>
            <a:r>
              <a:rPr lang="ko-KR" altLang="en-US" sz="1050" dirty="0" smtClean="0">
                <a:latin typeface="나눔고딕" panose="020D0604000000000000" pitchFamily="50" charset="-127"/>
                <a:ea typeface="나눔고딕" panose="020D0604000000000000" pitchFamily="50" charset="-127"/>
              </a:rPr>
              <a:t>년 </a:t>
            </a:r>
            <a:r>
              <a:rPr lang="en-US" altLang="ko-KR" sz="1050" dirty="0" smtClean="0">
                <a:latin typeface="나눔고딕" panose="020D0604000000000000" pitchFamily="50" charset="-127"/>
                <a:ea typeface="나눔고딕" panose="020D0604000000000000" pitchFamily="50" charset="-127"/>
              </a:rPr>
              <a:t>4</a:t>
            </a:r>
            <a:r>
              <a:rPr lang="ko-KR" altLang="en-US" sz="1050" dirty="0" smtClean="0">
                <a:latin typeface="나눔고딕" panose="020D0604000000000000" pitchFamily="50" charset="-127"/>
                <a:ea typeface="나눔고딕" panose="020D0604000000000000" pitchFamily="50" charset="-127"/>
              </a:rPr>
              <a:t>월 </a:t>
            </a:r>
            <a:r>
              <a:rPr lang="en-US" altLang="ko-KR" sz="1050" dirty="0" smtClean="0">
                <a:latin typeface="나눔고딕" panose="020D0604000000000000" pitchFamily="50" charset="-127"/>
                <a:ea typeface="나눔고딕" panose="020D0604000000000000" pitchFamily="50" charset="-127"/>
              </a:rPr>
              <a:t>9</a:t>
            </a:r>
            <a:r>
              <a:rPr lang="ko-KR" altLang="en-US" sz="1050" dirty="0" smtClean="0">
                <a:latin typeface="나눔고딕" panose="020D0604000000000000" pitchFamily="50" charset="-127"/>
                <a:ea typeface="나눔고딕" panose="020D0604000000000000" pitchFamily="50" charset="-127"/>
              </a:rPr>
              <a:t>일 </a:t>
            </a:r>
            <a:r>
              <a:rPr lang="ko-KR" altLang="en-US" sz="1050" dirty="0" smtClean="0">
                <a:latin typeface="나눔고딕" panose="020D0604000000000000" pitchFamily="50" charset="-127"/>
                <a:ea typeface="나눔고딕" panose="020D0604000000000000" pitchFamily="50" charset="-127"/>
              </a:rPr>
              <a:t>오전 </a:t>
            </a:r>
            <a:r>
              <a:rPr lang="en-US" altLang="ko-KR" sz="1050" dirty="0" smtClean="0">
                <a:latin typeface="나눔고딕" panose="020D0604000000000000" pitchFamily="50" charset="-127"/>
                <a:ea typeface="나눔고딕" panose="020D0604000000000000" pitchFamily="50" charset="-127"/>
              </a:rPr>
              <a:t>8</a:t>
            </a:r>
            <a:r>
              <a:rPr lang="ko-KR" altLang="en-US" sz="1050" dirty="0" smtClean="0">
                <a:latin typeface="나눔고딕" panose="020D0604000000000000" pitchFamily="50" charset="-127"/>
                <a:ea typeface="나눔고딕" panose="020D0604000000000000" pitchFamily="50" charset="-127"/>
              </a:rPr>
              <a:t>시 </a:t>
            </a:r>
            <a:r>
              <a:rPr lang="en-US" altLang="ko-KR" sz="1050" dirty="0" smtClean="0">
                <a:latin typeface="나눔고딕" panose="020D0604000000000000" pitchFamily="50" charset="-127"/>
                <a:ea typeface="나눔고딕" panose="020D0604000000000000" pitchFamily="50" charset="-127"/>
              </a:rPr>
              <a:t>20</a:t>
            </a:r>
            <a:r>
              <a:rPr lang="ko-KR" altLang="en-US" sz="1050" dirty="0" smtClean="0">
                <a:latin typeface="나눔고딕" panose="020D0604000000000000" pitchFamily="50" charset="-127"/>
                <a:ea typeface="나눔고딕" panose="020D0604000000000000" pitchFamily="50" charset="-127"/>
              </a:rPr>
              <a:t>분</a:t>
            </a:r>
            <a:endParaRPr lang="en-US" altLang="ko-KR" sz="1050" dirty="0" smtClean="0">
              <a:latin typeface="나눔고딕" panose="020D0604000000000000" pitchFamily="50" charset="-127"/>
              <a:ea typeface="나눔고딕" panose="020D0604000000000000" pitchFamily="50" charset="-127"/>
            </a:endParaRPr>
          </a:p>
          <a:p>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작업 </a:t>
            </a:r>
            <a:r>
              <a:rPr lang="en-US" altLang="ko-KR" sz="1050" dirty="0" smtClean="0">
                <a:latin typeface="나눔고딕" panose="020D0604000000000000" pitchFamily="50" charset="-127"/>
                <a:ea typeface="나눔고딕" panose="020D0604000000000000" pitchFamily="50" charset="-127"/>
              </a:rPr>
              <a:t>4</a:t>
            </a:r>
            <a:r>
              <a:rPr lang="ko-KR" altLang="en-US" sz="1050" dirty="0" smtClean="0">
                <a:latin typeface="나눔고딕" panose="020D0604000000000000" pitchFamily="50" charset="-127"/>
                <a:ea typeface="나눔고딕" panose="020D0604000000000000" pitchFamily="50" charset="-127"/>
              </a:rPr>
              <a:t>차 </a:t>
            </a:r>
            <a:r>
              <a:rPr lang="ko-KR" altLang="en-US" sz="1050" dirty="0" smtClean="0">
                <a:latin typeface="나눔고딕" panose="020D0604000000000000" pitchFamily="50" charset="-127"/>
                <a:ea typeface="나눔고딕" panose="020D0604000000000000" pitchFamily="50" charset="-127"/>
              </a:rPr>
              <a:t>종료시간</a:t>
            </a:r>
            <a:r>
              <a:rPr lang="en-US" altLang="ko-KR" sz="1050" dirty="0" smtClean="0">
                <a:latin typeface="나눔고딕" panose="020D0604000000000000" pitchFamily="50" charset="-127"/>
                <a:ea typeface="나눔고딕" panose="020D0604000000000000" pitchFamily="50" charset="-127"/>
              </a:rPr>
              <a:t>(Job </a:t>
            </a:r>
            <a:r>
              <a:rPr lang="en-US" altLang="ko-KR" sz="1050" dirty="0" smtClean="0">
                <a:latin typeface="나눔고딕" panose="020D0604000000000000" pitchFamily="50" charset="-127"/>
                <a:ea typeface="나눔고딕" panose="020D0604000000000000" pitchFamily="50" charset="-127"/>
              </a:rPr>
              <a:t>4rd </a:t>
            </a:r>
            <a:r>
              <a:rPr lang="en-US" altLang="ko-KR" sz="1050" dirty="0">
                <a:latin typeface="나눔고딕" panose="020D0604000000000000" pitchFamily="50" charset="-127"/>
                <a:ea typeface="나눔고딕" panose="020D0604000000000000" pitchFamily="50" charset="-127"/>
              </a:rPr>
              <a:t>end </a:t>
            </a:r>
            <a:r>
              <a:rPr lang="en-US" altLang="ko-KR" sz="1050" dirty="0" smtClean="0">
                <a:latin typeface="나눔고딕" panose="020D0604000000000000" pitchFamily="50" charset="-127"/>
                <a:ea typeface="나눔고딕" panose="020D0604000000000000" pitchFamily="50" charset="-127"/>
              </a:rPr>
              <a:t>time): </a:t>
            </a:r>
            <a:r>
              <a:rPr lang="en-US" altLang="ko-KR" sz="1050" dirty="0">
                <a:latin typeface="나눔고딕" panose="020D0604000000000000" pitchFamily="50" charset="-127"/>
                <a:ea typeface="나눔고딕" panose="020D0604000000000000" pitchFamily="50" charset="-127"/>
              </a:rPr>
              <a:t>2021</a:t>
            </a:r>
            <a:r>
              <a:rPr lang="ko-KR" altLang="en-US" sz="1050" dirty="0">
                <a:latin typeface="나눔고딕" panose="020D0604000000000000" pitchFamily="50" charset="-127"/>
                <a:ea typeface="나눔고딕" panose="020D0604000000000000" pitchFamily="50" charset="-127"/>
              </a:rPr>
              <a:t>년 </a:t>
            </a:r>
            <a:r>
              <a:rPr lang="en-US" altLang="ko-KR" sz="1050" dirty="0">
                <a:latin typeface="나눔고딕" panose="020D0604000000000000" pitchFamily="50" charset="-127"/>
                <a:ea typeface="나눔고딕" panose="020D0604000000000000" pitchFamily="50" charset="-127"/>
              </a:rPr>
              <a:t>4</a:t>
            </a:r>
            <a:r>
              <a:rPr lang="ko-KR" altLang="en-US" sz="1050" dirty="0">
                <a:latin typeface="나눔고딕" panose="020D0604000000000000" pitchFamily="50" charset="-127"/>
                <a:ea typeface="나눔고딕" panose="020D0604000000000000" pitchFamily="50" charset="-127"/>
              </a:rPr>
              <a:t>월 </a:t>
            </a:r>
            <a:r>
              <a:rPr lang="en-US" altLang="ko-KR" sz="1050" dirty="0">
                <a:latin typeface="나눔고딕" panose="020D0604000000000000" pitchFamily="50" charset="-127"/>
                <a:ea typeface="나눔고딕" panose="020D0604000000000000" pitchFamily="50" charset="-127"/>
              </a:rPr>
              <a:t>9</a:t>
            </a:r>
            <a:r>
              <a:rPr lang="ko-KR" altLang="en-US" sz="1050" dirty="0" smtClean="0">
                <a:latin typeface="나눔고딕" panose="020D0604000000000000" pitchFamily="50" charset="-127"/>
                <a:ea typeface="나눔고딕" panose="020D0604000000000000" pitchFamily="50" charset="-127"/>
              </a:rPr>
              <a:t>일 </a:t>
            </a:r>
            <a:r>
              <a:rPr lang="ko-KR" altLang="en-US" sz="1050" dirty="0">
                <a:latin typeface="나눔고딕" panose="020D0604000000000000" pitchFamily="50" charset="-127"/>
                <a:ea typeface="나눔고딕" panose="020D0604000000000000" pitchFamily="50" charset="-127"/>
              </a:rPr>
              <a:t>오전 </a:t>
            </a:r>
            <a:r>
              <a:rPr lang="en-US" altLang="ko-KR" sz="1050" dirty="0" smtClean="0">
                <a:latin typeface="나눔고딕" panose="020D0604000000000000" pitchFamily="50" charset="-127"/>
                <a:ea typeface="나눔고딕" panose="020D0604000000000000" pitchFamily="50" charset="-127"/>
              </a:rPr>
              <a:t>11</a:t>
            </a:r>
            <a:r>
              <a:rPr lang="ko-KR" altLang="en-US" sz="1050" dirty="0" smtClean="0">
                <a:latin typeface="나눔고딕" panose="020D0604000000000000" pitchFamily="50" charset="-127"/>
                <a:ea typeface="나눔고딕" panose="020D0604000000000000" pitchFamily="50" charset="-127"/>
              </a:rPr>
              <a:t>시 </a:t>
            </a:r>
            <a:r>
              <a:rPr lang="en-US" altLang="ko-KR" sz="1050" dirty="0" smtClean="0">
                <a:latin typeface="나눔고딕" panose="020D0604000000000000" pitchFamily="50" charset="-127"/>
                <a:ea typeface="나눔고딕" panose="020D0604000000000000" pitchFamily="50" charset="-127"/>
              </a:rPr>
              <a:t>50</a:t>
            </a:r>
            <a:r>
              <a:rPr lang="ko-KR" altLang="en-US" sz="1050" dirty="0" smtClean="0">
                <a:latin typeface="나눔고딕" panose="020D0604000000000000" pitchFamily="50" charset="-127"/>
                <a:ea typeface="나눔고딕" panose="020D0604000000000000" pitchFamily="50" charset="-127"/>
              </a:rPr>
              <a:t>분</a:t>
            </a:r>
            <a:endParaRPr lang="en-US" altLang="ko-KR" sz="1050" dirty="0">
              <a:latin typeface="나눔고딕" panose="020D0604000000000000" pitchFamily="50" charset="-127"/>
              <a:ea typeface="나눔고딕" panose="020D0604000000000000" pitchFamily="50" charset="-127"/>
            </a:endParaRPr>
          </a:p>
        </p:txBody>
      </p:sp>
      <p:sp>
        <p:nvSpPr>
          <p:cNvPr id="11" name="CustomShape 5"/>
          <p:cNvSpPr/>
          <p:nvPr/>
        </p:nvSpPr>
        <p:spPr>
          <a:xfrm>
            <a:off x="404693" y="2307168"/>
            <a:ext cx="8365987" cy="491067"/>
          </a:xfrm>
          <a:prstGeom prst="rect">
            <a:avLst/>
          </a:prstGeom>
          <a:noFill/>
          <a:ln w="12700">
            <a:solidFill>
              <a:srgbClr val="92D050"/>
            </a:solidFill>
          </a:ln>
        </p:spPr>
        <p:style>
          <a:lnRef idx="0">
            <a:scrgbClr r="0" g="0" b="0"/>
          </a:lnRef>
          <a:fillRef idx="0">
            <a:scrgbClr r="0" g="0" b="0"/>
          </a:fillRef>
          <a:effectRef idx="0">
            <a:scrgbClr r="0" g="0" b="0"/>
          </a:effectRef>
          <a:fontRef idx="minor"/>
        </p:style>
        <p:txBody>
          <a:bodyPr anchor="ctr">
            <a:normAutofit/>
          </a:bodyPr>
          <a:lstStyle/>
          <a:p>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작업 </a:t>
            </a:r>
            <a:r>
              <a:rPr lang="en-US" altLang="ko-KR" sz="1050" dirty="0">
                <a:latin typeface="나눔고딕" panose="020D0604000000000000" pitchFamily="50" charset="-127"/>
                <a:ea typeface="나눔고딕" panose="020D0604000000000000" pitchFamily="50" charset="-127"/>
              </a:rPr>
              <a:t>5</a:t>
            </a:r>
            <a:r>
              <a:rPr lang="ko-KR" altLang="en-US" sz="1050" dirty="0" smtClean="0">
                <a:latin typeface="나눔고딕" panose="020D0604000000000000" pitchFamily="50" charset="-127"/>
                <a:ea typeface="나눔고딕" panose="020D0604000000000000" pitchFamily="50" charset="-127"/>
              </a:rPr>
              <a:t>차 </a:t>
            </a:r>
            <a:r>
              <a:rPr lang="ko-KR" altLang="en-US" sz="1050" dirty="0" smtClean="0">
                <a:latin typeface="나눔고딕" panose="020D0604000000000000" pitchFamily="50" charset="-127"/>
                <a:ea typeface="나눔고딕" panose="020D0604000000000000" pitchFamily="50" charset="-127"/>
              </a:rPr>
              <a:t>시작시간</a:t>
            </a:r>
            <a:r>
              <a:rPr lang="en-US" altLang="ko-KR" sz="1050" dirty="0" smtClean="0">
                <a:latin typeface="나눔고딕" panose="020D0604000000000000" pitchFamily="50" charset="-127"/>
                <a:ea typeface="나눔고딕" panose="020D0604000000000000" pitchFamily="50" charset="-127"/>
              </a:rPr>
              <a:t>(Job </a:t>
            </a:r>
            <a:r>
              <a:rPr lang="en-US" altLang="ko-KR" sz="1050" dirty="0" smtClean="0">
                <a:latin typeface="나눔고딕" panose="020D0604000000000000" pitchFamily="50" charset="-127"/>
                <a:ea typeface="나눔고딕" panose="020D0604000000000000" pitchFamily="50" charset="-127"/>
              </a:rPr>
              <a:t>5rd </a:t>
            </a:r>
            <a:r>
              <a:rPr lang="en-US" altLang="ko-KR" sz="1050" dirty="0" smtClean="0">
                <a:latin typeface="나눔고딕" panose="020D0604000000000000" pitchFamily="50" charset="-127"/>
                <a:ea typeface="나눔고딕" panose="020D0604000000000000" pitchFamily="50" charset="-127"/>
              </a:rPr>
              <a:t>start time) : 2021</a:t>
            </a:r>
            <a:r>
              <a:rPr lang="ko-KR" altLang="en-US" sz="1050" dirty="0" smtClean="0">
                <a:latin typeface="나눔고딕" panose="020D0604000000000000" pitchFamily="50" charset="-127"/>
                <a:ea typeface="나눔고딕" panose="020D0604000000000000" pitchFamily="50" charset="-127"/>
              </a:rPr>
              <a:t>년 </a:t>
            </a:r>
            <a:r>
              <a:rPr lang="en-US" altLang="ko-KR" sz="1050" dirty="0" smtClean="0">
                <a:latin typeface="나눔고딕" panose="020D0604000000000000" pitchFamily="50" charset="-127"/>
                <a:ea typeface="나눔고딕" panose="020D0604000000000000" pitchFamily="50" charset="-127"/>
              </a:rPr>
              <a:t>4</a:t>
            </a:r>
            <a:r>
              <a:rPr lang="ko-KR" altLang="en-US" sz="1050" dirty="0" smtClean="0">
                <a:latin typeface="나눔고딕" panose="020D0604000000000000" pitchFamily="50" charset="-127"/>
                <a:ea typeface="나눔고딕" panose="020D0604000000000000" pitchFamily="50" charset="-127"/>
              </a:rPr>
              <a:t>월 </a:t>
            </a:r>
            <a:r>
              <a:rPr lang="en-US" altLang="ko-KR" sz="1050" dirty="0">
                <a:latin typeface="나눔고딕" panose="020D0604000000000000" pitchFamily="50" charset="-127"/>
                <a:ea typeface="나눔고딕" panose="020D0604000000000000" pitchFamily="50" charset="-127"/>
              </a:rPr>
              <a:t>9</a:t>
            </a:r>
            <a:r>
              <a:rPr lang="ko-KR" altLang="en-US" sz="1050" dirty="0" smtClean="0">
                <a:latin typeface="나눔고딕" panose="020D0604000000000000" pitchFamily="50" charset="-127"/>
                <a:ea typeface="나눔고딕" panose="020D0604000000000000" pitchFamily="50" charset="-127"/>
              </a:rPr>
              <a:t>일 </a:t>
            </a:r>
            <a:r>
              <a:rPr lang="ko-KR" altLang="en-US" sz="1050" dirty="0" smtClean="0">
                <a:latin typeface="나눔고딕" panose="020D0604000000000000" pitchFamily="50" charset="-127"/>
                <a:ea typeface="나눔고딕" panose="020D0604000000000000" pitchFamily="50" charset="-127"/>
              </a:rPr>
              <a:t>오후 </a:t>
            </a:r>
            <a:r>
              <a:rPr lang="en-US" altLang="ko-KR" sz="1050" dirty="0" smtClean="0">
                <a:latin typeface="나눔고딕" panose="020D0604000000000000" pitchFamily="50" charset="-127"/>
                <a:ea typeface="나눔고딕" panose="020D0604000000000000" pitchFamily="50" charset="-127"/>
              </a:rPr>
              <a:t>15</a:t>
            </a:r>
            <a:r>
              <a:rPr lang="ko-KR" altLang="en-US" sz="1050" dirty="0" smtClean="0">
                <a:latin typeface="나눔고딕" panose="020D0604000000000000" pitchFamily="50" charset="-127"/>
                <a:ea typeface="나눔고딕" panose="020D0604000000000000" pitchFamily="50" charset="-127"/>
              </a:rPr>
              <a:t>시 </a:t>
            </a:r>
            <a:r>
              <a:rPr lang="en-US" altLang="ko-KR" sz="1050" dirty="0" smtClean="0">
                <a:latin typeface="나눔고딕" panose="020D0604000000000000" pitchFamily="50" charset="-127"/>
                <a:ea typeface="나눔고딕" panose="020D0604000000000000" pitchFamily="50" charset="-127"/>
              </a:rPr>
              <a:t>20</a:t>
            </a:r>
            <a:r>
              <a:rPr lang="ko-KR" altLang="en-US" sz="1050" dirty="0" smtClean="0">
                <a:latin typeface="나눔고딕" panose="020D0604000000000000" pitchFamily="50" charset="-127"/>
                <a:ea typeface="나눔고딕" panose="020D0604000000000000" pitchFamily="50" charset="-127"/>
              </a:rPr>
              <a:t>분</a:t>
            </a:r>
            <a:endParaRPr lang="en-US" altLang="ko-KR" sz="1050" dirty="0" smtClean="0">
              <a:latin typeface="나눔고딕" panose="020D0604000000000000" pitchFamily="50" charset="-127"/>
              <a:ea typeface="나눔고딕" panose="020D0604000000000000" pitchFamily="50" charset="-127"/>
            </a:endParaRPr>
          </a:p>
          <a:p>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작업 </a:t>
            </a:r>
            <a:r>
              <a:rPr lang="en-US" altLang="ko-KR" sz="1050" dirty="0">
                <a:latin typeface="나눔고딕" panose="020D0604000000000000" pitchFamily="50" charset="-127"/>
                <a:ea typeface="나눔고딕" panose="020D0604000000000000" pitchFamily="50" charset="-127"/>
              </a:rPr>
              <a:t>5</a:t>
            </a:r>
            <a:r>
              <a:rPr lang="ko-KR" altLang="en-US" sz="1050" dirty="0" smtClean="0">
                <a:latin typeface="나눔고딕" panose="020D0604000000000000" pitchFamily="50" charset="-127"/>
                <a:ea typeface="나눔고딕" panose="020D0604000000000000" pitchFamily="50" charset="-127"/>
              </a:rPr>
              <a:t>차 </a:t>
            </a:r>
            <a:r>
              <a:rPr lang="ko-KR" altLang="en-US" sz="1050" dirty="0" smtClean="0">
                <a:latin typeface="나눔고딕" panose="020D0604000000000000" pitchFamily="50" charset="-127"/>
                <a:ea typeface="나눔고딕" panose="020D0604000000000000" pitchFamily="50" charset="-127"/>
              </a:rPr>
              <a:t>종료시간</a:t>
            </a:r>
            <a:r>
              <a:rPr lang="en-US" altLang="ko-KR" sz="1050" dirty="0" smtClean="0">
                <a:latin typeface="나눔고딕" panose="020D0604000000000000" pitchFamily="50" charset="-127"/>
                <a:ea typeface="나눔고딕" panose="020D0604000000000000" pitchFamily="50" charset="-127"/>
              </a:rPr>
              <a:t>(Job </a:t>
            </a:r>
            <a:r>
              <a:rPr lang="en-US" altLang="ko-KR" sz="1050" dirty="0" smtClean="0">
                <a:latin typeface="나눔고딕" panose="020D0604000000000000" pitchFamily="50" charset="-127"/>
                <a:ea typeface="나눔고딕" panose="020D0604000000000000" pitchFamily="50" charset="-127"/>
              </a:rPr>
              <a:t>5rd </a:t>
            </a:r>
            <a:r>
              <a:rPr lang="en-US" altLang="ko-KR" sz="1050" dirty="0">
                <a:latin typeface="나눔고딕" panose="020D0604000000000000" pitchFamily="50" charset="-127"/>
                <a:ea typeface="나눔고딕" panose="020D0604000000000000" pitchFamily="50" charset="-127"/>
              </a:rPr>
              <a:t>end </a:t>
            </a:r>
            <a:r>
              <a:rPr lang="en-US" altLang="ko-KR" sz="1050" dirty="0" smtClean="0">
                <a:latin typeface="나눔고딕" panose="020D0604000000000000" pitchFamily="50" charset="-127"/>
                <a:ea typeface="나눔고딕" panose="020D0604000000000000" pitchFamily="50" charset="-127"/>
              </a:rPr>
              <a:t>time): </a:t>
            </a:r>
            <a:r>
              <a:rPr lang="en-US" altLang="ko-KR" sz="1050" dirty="0">
                <a:latin typeface="나눔고딕" panose="020D0604000000000000" pitchFamily="50" charset="-127"/>
                <a:ea typeface="나눔고딕" panose="020D0604000000000000" pitchFamily="50" charset="-127"/>
              </a:rPr>
              <a:t>2021</a:t>
            </a:r>
            <a:r>
              <a:rPr lang="ko-KR" altLang="en-US" sz="1050" dirty="0">
                <a:latin typeface="나눔고딕" panose="020D0604000000000000" pitchFamily="50" charset="-127"/>
                <a:ea typeface="나눔고딕" panose="020D0604000000000000" pitchFamily="50" charset="-127"/>
              </a:rPr>
              <a:t>년 </a:t>
            </a:r>
            <a:r>
              <a:rPr lang="en-US" altLang="ko-KR" sz="1050" dirty="0">
                <a:latin typeface="나눔고딕" panose="020D0604000000000000" pitchFamily="50" charset="-127"/>
                <a:ea typeface="나눔고딕" panose="020D0604000000000000" pitchFamily="50" charset="-127"/>
              </a:rPr>
              <a:t>4</a:t>
            </a:r>
            <a:r>
              <a:rPr lang="ko-KR" altLang="en-US" sz="1050" dirty="0">
                <a:latin typeface="나눔고딕" panose="020D0604000000000000" pitchFamily="50" charset="-127"/>
                <a:ea typeface="나눔고딕" panose="020D0604000000000000" pitchFamily="50" charset="-127"/>
              </a:rPr>
              <a:t>월 </a:t>
            </a:r>
            <a:r>
              <a:rPr lang="en-US" altLang="ko-KR" sz="1050" dirty="0">
                <a:latin typeface="나눔고딕" panose="020D0604000000000000" pitchFamily="50" charset="-127"/>
                <a:ea typeface="나눔고딕" panose="020D0604000000000000" pitchFamily="50" charset="-127"/>
              </a:rPr>
              <a:t>9</a:t>
            </a:r>
            <a:r>
              <a:rPr lang="ko-KR" altLang="en-US" sz="1050" dirty="0" smtClean="0">
                <a:latin typeface="나눔고딕" panose="020D0604000000000000" pitchFamily="50" charset="-127"/>
                <a:ea typeface="나눔고딕" panose="020D0604000000000000" pitchFamily="50" charset="-127"/>
              </a:rPr>
              <a:t>일 </a:t>
            </a:r>
            <a:r>
              <a:rPr lang="ko-KR" altLang="en-US" sz="1050" dirty="0" smtClean="0">
                <a:latin typeface="나눔고딕" panose="020D0604000000000000" pitchFamily="50" charset="-127"/>
                <a:ea typeface="나눔고딕" panose="020D0604000000000000" pitchFamily="50" charset="-127"/>
              </a:rPr>
              <a:t>오후 </a:t>
            </a:r>
            <a:r>
              <a:rPr lang="en-US" altLang="ko-KR" sz="1050" dirty="0" smtClean="0">
                <a:latin typeface="나눔고딕" panose="020D0604000000000000" pitchFamily="50" charset="-127"/>
                <a:ea typeface="나눔고딕" panose="020D0604000000000000" pitchFamily="50" charset="-127"/>
              </a:rPr>
              <a:t>18</a:t>
            </a:r>
            <a:r>
              <a:rPr lang="ko-KR" altLang="en-US" sz="1050" dirty="0" smtClean="0">
                <a:latin typeface="나눔고딕" panose="020D0604000000000000" pitchFamily="50" charset="-127"/>
                <a:ea typeface="나눔고딕" panose="020D0604000000000000" pitchFamily="50" charset="-127"/>
              </a:rPr>
              <a:t>시 </a:t>
            </a:r>
            <a:r>
              <a:rPr lang="en-US" altLang="ko-KR" sz="1050" dirty="0" smtClean="0">
                <a:latin typeface="나눔고딕" panose="020D0604000000000000" pitchFamily="50" charset="-127"/>
                <a:ea typeface="나눔고딕" panose="020D0604000000000000" pitchFamily="50" charset="-127"/>
              </a:rPr>
              <a:t>10</a:t>
            </a:r>
            <a:r>
              <a:rPr lang="ko-KR" altLang="en-US" sz="1050" dirty="0" smtClean="0">
                <a:latin typeface="나눔고딕" panose="020D0604000000000000" pitchFamily="50" charset="-127"/>
                <a:ea typeface="나눔고딕" panose="020D0604000000000000" pitchFamily="50" charset="-127"/>
              </a:rPr>
              <a:t>분</a:t>
            </a:r>
            <a:endParaRPr lang="en-US" altLang="ko-KR" sz="1050" dirty="0">
              <a:latin typeface="나눔고딕" panose="020D0604000000000000" pitchFamily="50" charset="-127"/>
              <a:ea typeface="나눔고딕" panose="020D0604000000000000" pitchFamily="50" charset="-127"/>
            </a:endParaRPr>
          </a:p>
        </p:txBody>
      </p:sp>
      <p:sp>
        <p:nvSpPr>
          <p:cNvPr id="12" name="CustomShape 5"/>
          <p:cNvSpPr/>
          <p:nvPr/>
        </p:nvSpPr>
        <p:spPr>
          <a:xfrm>
            <a:off x="404693" y="2908301"/>
            <a:ext cx="8365987" cy="491067"/>
          </a:xfrm>
          <a:prstGeom prst="rect">
            <a:avLst/>
          </a:prstGeom>
          <a:noFill/>
          <a:ln w="12700">
            <a:solidFill>
              <a:srgbClr val="92D050"/>
            </a:solidFill>
          </a:ln>
        </p:spPr>
        <p:style>
          <a:lnRef idx="0">
            <a:scrgbClr r="0" g="0" b="0"/>
          </a:lnRef>
          <a:fillRef idx="0">
            <a:scrgbClr r="0" g="0" b="0"/>
          </a:fillRef>
          <a:effectRef idx="0">
            <a:scrgbClr r="0" g="0" b="0"/>
          </a:effectRef>
          <a:fontRef idx="minor"/>
        </p:style>
        <p:txBody>
          <a:bodyPr anchor="ctr">
            <a:normAutofit/>
          </a:bodyPr>
          <a:lstStyle/>
          <a:p>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작업</a:t>
            </a:r>
            <a:r>
              <a:rPr lang="en-US" altLang="ko-KR" sz="1050" dirty="0" smtClean="0">
                <a:latin typeface="나눔고딕" panose="020D0604000000000000" pitchFamily="50" charset="-127"/>
                <a:ea typeface="나눔고딕" panose="020D0604000000000000" pitchFamily="50" charset="-127"/>
              </a:rPr>
              <a:t> </a:t>
            </a:r>
            <a:r>
              <a:rPr lang="en-US" altLang="ko-KR" sz="1050" dirty="0" smtClean="0">
                <a:latin typeface="나눔고딕" panose="020D0604000000000000" pitchFamily="50" charset="-127"/>
                <a:ea typeface="나눔고딕" panose="020D0604000000000000" pitchFamily="50" charset="-127"/>
              </a:rPr>
              <a:t>6</a:t>
            </a:r>
            <a:r>
              <a:rPr lang="ko-KR" altLang="en-US" sz="1050" dirty="0" smtClean="0">
                <a:latin typeface="나눔고딕" panose="020D0604000000000000" pitchFamily="50" charset="-127"/>
                <a:ea typeface="나눔고딕" panose="020D0604000000000000" pitchFamily="50" charset="-127"/>
              </a:rPr>
              <a:t>차 </a:t>
            </a:r>
            <a:r>
              <a:rPr lang="ko-KR" altLang="en-US" sz="1050" dirty="0" smtClean="0">
                <a:latin typeface="나눔고딕" panose="020D0604000000000000" pitchFamily="50" charset="-127"/>
                <a:ea typeface="나눔고딕" panose="020D0604000000000000" pitchFamily="50" charset="-127"/>
              </a:rPr>
              <a:t>시작시간</a:t>
            </a:r>
            <a:r>
              <a:rPr lang="en-US" altLang="ko-KR" sz="1050" dirty="0">
                <a:latin typeface="나눔고딕" panose="020D0604000000000000" pitchFamily="50" charset="-127"/>
                <a:ea typeface="나눔고딕" panose="020D0604000000000000" pitchFamily="50" charset="-127"/>
              </a:rPr>
              <a:t>(Job </a:t>
            </a:r>
            <a:r>
              <a:rPr lang="en-US" altLang="ko-KR" sz="1050" dirty="0" smtClean="0">
                <a:latin typeface="나눔고딕" panose="020D0604000000000000" pitchFamily="50" charset="-127"/>
                <a:ea typeface="나눔고딕" panose="020D0604000000000000" pitchFamily="50" charset="-127"/>
              </a:rPr>
              <a:t>6rd </a:t>
            </a:r>
            <a:r>
              <a:rPr lang="en-US" altLang="ko-KR" sz="1050" dirty="0" smtClean="0">
                <a:latin typeface="나눔고딕" panose="020D0604000000000000" pitchFamily="50" charset="-127"/>
                <a:ea typeface="나눔고딕" panose="020D0604000000000000" pitchFamily="50" charset="-127"/>
              </a:rPr>
              <a:t>start time): 2021</a:t>
            </a:r>
            <a:r>
              <a:rPr lang="ko-KR" altLang="en-US" sz="1050" dirty="0" smtClean="0">
                <a:latin typeface="나눔고딕" panose="020D0604000000000000" pitchFamily="50" charset="-127"/>
                <a:ea typeface="나눔고딕" panose="020D0604000000000000" pitchFamily="50" charset="-127"/>
              </a:rPr>
              <a:t>년 </a:t>
            </a:r>
            <a:r>
              <a:rPr lang="en-US" altLang="ko-KR" sz="1050" dirty="0" smtClean="0">
                <a:latin typeface="나눔고딕" panose="020D0604000000000000" pitchFamily="50" charset="-127"/>
                <a:ea typeface="나눔고딕" panose="020D0604000000000000" pitchFamily="50" charset="-127"/>
              </a:rPr>
              <a:t>4</a:t>
            </a:r>
            <a:r>
              <a:rPr lang="ko-KR" altLang="en-US" sz="1050" dirty="0" smtClean="0">
                <a:latin typeface="나눔고딕" panose="020D0604000000000000" pitchFamily="50" charset="-127"/>
                <a:ea typeface="나눔고딕" panose="020D0604000000000000" pitchFamily="50" charset="-127"/>
              </a:rPr>
              <a:t>월 </a:t>
            </a:r>
            <a:r>
              <a:rPr lang="en-US" altLang="ko-KR" sz="1050" dirty="0">
                <a:latin typeface="나눔고딕" panose="020D0604000000000000" pitchFamily="50" charset="-127"/>
                <a:ea typeface="나눔고딕" panose="020D0604000000000000" pitchFamily="50" charset="-127"/>
              </a:rPr>
              <a:t>9</a:t>
            </a:r>
            <a:r>
              <a:rPr lang="ko-KR" altLang="en-US" sz="1050" dirty="0" smtClean="0">
                <a:latin typeface="나눔고딕" panose="020D0604000000000000" pitchFamily="50" charset="-127"/>
                <a:ea typeface="나눔고딕" panose="020D0604000000000000" pitchFamily="50" charset="-127"/>
              </a:rPr>
              <a:t>일 </a:t>
            </a:r>
            <a:r>
              <a:rPr lang="ko-KR" altLang="en-US" sz="1050" dirty="0" smtClean="0">
                <a:latin typeface="나눔고딕" panose="020D0604000000000000" pitchFamily="50" charset="-127"/>
                <a:ea typeface="나눔고딕" panose="020D0604000000000000" pitchFamily="50" charset="-127"/>
              </a:rPr>
              <a:t>오후 </a:t>
            </a:r>
            <a:r>
              <a:rPr lang="en-US" altLang="ko-KR" sz="1050" dirty="0" smtClean="0">
                <a:latin typeface="나눔고딕" panose="020D0604000000000000" pitchFamily="50" charset="-127"/>
                <a:ea typeface="나눔고딕" panose="020D0604000000000000" pitchFamily="50" charset="-127"/>
              </a:rPr>
              <a:t>18</a:t>
            </a:r>
            <a:r>
              <a:rPr lang="ko-KR" altLang="en-US" sz="1050" dirty="0" smtClean="0">
                <a:latin typeface="나눔고딕" panose="020D0604000000000000" pitchFamily="50" charset="-127"/>
                <a:ea typeface="나눔고딕" panose="020D0604000000000000" pitchFamily="50" charset="-127"/>
              </a:rPr>
              <a:t>시 </a:t>
            </a:r>
            <a:r>
              <a:rPr lang="en-US" altLang="ko-KR" sz="1050" dirty="0" smtClean="0">
                <a:latin typeface="나눔고딕" panose="020D0604000000000000" pitchFamily="50" charset="-127"/>
                <a:ea typeface="나눔고딕" panose="020D0604000000000000" pitchFamily="50" charset="-127"/>
              </a:rPr>
              <a:t>50</a:t>
            </a:r>
            <a:r>
              <a:rPr lang="ko-KR" altLang="en-US" sz="1050" dirty="0" smtClean="0">
                <a:latin typeface="나눔고딕" panose="020D0604000000000000" pitchFamily="50" charset="-127"/>
                <a:ea typeface="나눔고딕" panose="020D0604000000000000" pitchFamily="50" charset="-127"/>
              </a:rPr>
              <a:t>분</a:t>
            </a:r>
            <a:endParaRPr lang="en-US" altLang="ko-KR" sz="1050" dirty="0" smtClean="0">
              <a:latin typeface="나눔고딕" panose="020D0604000000000000" pitchFamily="50" charset="-127"/>
              <a:ea typeface="나눔고딕" panose="020D0604000000000000" pitchFamily="50" charset="-127"/>
            </a:endParaRPr>
          </a:p>
          <a:p>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작업 </a:t>
            </a:r>
            <a:r>
              <a:rPr lang="en-US" altLang="ko-KR" sz="1050" dirty="0">
                <a:latin typeface="나눔고딕" panose="020D0604000000000000" pitchFamily="50" charset="-127"/>
                <a:ea typeface="나눔고딕" panose="020D0604000000000000" pitchFamily="50" charset="-127"/>
              </a:rPr>
              <a:t>6</a:t>
            </a:r>
            <a:r>
              <a:rPr lang="ko-KR" altLang="en-US" sz="1050" dirty="0" smtClean="0">
                <a:latin typeface="나눔고딕" panose="020D0604000000000000" pitchFamily="50" charset="-127"/>
                <a:ea typeface="나눔고딕" panose="020D0604000000000000" pitchFamily="50" charset="-127"/>
              </a:rPr>
              <a:t>차 </a:t>
            </a:r>
            <a:r>
              <a:rPr lang="ko-KR" altLang="en-US" sz="1050" dirty="0" smtClean="0">
                <a:latin typeface="나눔고딕" panose="020D0604000000000000" pitchFamily="50" charset="-127"/>
                <a:ea typeface="나눔고딕" panose="020D0604000000000000" pitchFamily="50" charset="-127"/>
              </a:rPr>
              <a:t>종료시간</a:t>
            </a:r>
            <a:r>
              <a:rPr lang="en-US" altLang="ko-KR" sz="1050" dirty="0">
                <a:latin typeface="나눔고딕" panose="020D0604000000000000" pitchFamily="50" charset="-127"/>
                <a:ea typeface="나눔고딕" panose="020D0604000000000000" pitchFamily="50" charset="-127"/>
              </a:rPr>
              <a:t>(Job </a:t>
            </a:r>
            <a:r>
              <a:rPr lang="en-US" altLang="ko-KR" sz="1050" dirty="0" smtClean="0">
                <a:latin typeface="나눔고딕" panose="020D0604000000000000" pitchFamily="50" charset="-127"/>
                <a:ea typeface="나눔고딕" panose="020D0604000000000000" pitchFamily="50" charset="-127"/>
              </a:rPr>
              <a:t>6rd </a:t>
            </a:r>
            <a:r>
              <a:rPr lang="en-US" altLang="ko-KR" sz="1050" dirty="0">
                <a:latin typeface="나눔고딕" panose="020D0604000000000000" pitchFamily="50" charset="-127"/>
                <a:ea typeface="나눔고딕" panose="020D0604000000000000" pitchFamily="50" charset="-127"/>
              </a:rPr>
              <a:t>end </a:t>
            </a:r>
            <a:r>
              <a:rPr lang="en-US" altLang="ko-KR" sz="1050" dirty="0" smtClean="0">
                <a:latin typeface="나눔고딕" panose="020D0604000000000000" pitchFamily="50" charset="-127"/>
                <a:ea typeface="나눔고딕" panose="020D0604000000000000" pitchFamily="50" charset="-127"/>
              </a:rPr>
              <a:t>time): </a:t>
            </a:r>
            <a:r>
              <a:rPr lang="en-US" altLang="ko-KR" sz="1050" dirty="0">
                <a:latin typeface="나눔고딕" panose="020D0604000000000000" pitchFamily="50" charset="-127"/>
                <a:ea typeface="나눔고딕" panose="020D0604000000000000" pitchFamily="50" charset="-127"/>
              </a:rPr>
              <a:t>2021</a:t>
            </a:r>
            <a:r>
              <a:rPr lang="ko-KR" altLang="en-US" sz="1050" dirty="0">
                <a:latin typeface="나눔고딕" panose="020D0604000000000000" pitchFamily="50" charset="-127"/>
                <a:ea typeface="나눔고딕" panose="020D0604000000000000" pitchFamily="50" charset="-127"/>
              </a:rPr>
              <a:t>년 </a:t>
            </a:r>
            <a:r>
              <a:rPr lang="en-US" altLang="ko-KR" sz="1050" dirty="0">
                <a:latin typeface="나눔고딕" panose="020D0604000000000000" pitchFamily="50" charset="-127"/>
                <a:ea typeface="나눔고딕" panose="020D0604000000000000" pitchFamily="50" charset="-127"/>
              </a:rPr>
              <a:t>4</a:t>
            </a:r>
            <a:r>
              <a:rPr lang="ko-KR" altLang="en-US" sz="1050" dirty="0">
                <a:latin typeface="나눔고딕" panose="020D0604000000000000" pitchFamily="50" charset="-127"/>
                <a:ea typeface="나눔고딕" panose="020D0604000000000000" pitchFamily="50" charset="-127"/>
              </a:rPr>
              <a:t>월 </a:t>
            </a:r>
            <a:r>
              <a:rPr lang="en-US" altLang="ko-KR" sz="1050" dirty="0">
                <a:latin typeface="나눔고딕" panose="020D0604000000000000" pitchFamily="50" charset="-127"/>
                <a:ea typeface="나눔고딕" panose="020D0604000000000000" pitchFamily="50" charset="-127"/>
              </a:rPr>
              <a:t>9</a:t>
            </a:r>
            <a:r>
              <a:rPr lang="ko-KR" altLang="en-US" sz="1050" dirty="0" smtClean="0">
                <a:latin typeface="나눔고딕" panose="020D0604000000000000" pitchFamily="50" charset="-127"/>
                <a:ea typeface="나눔고딕" panose="020D0604000000000000" pitchFamily="50" charset="-127"/>
              </a:rPr>
              <a:t>일 </a:t>
            </a:r>
            <a:r>
              <a:rPr lang="ko-KR" altLang="en-US" sz="1050" dirty="0" smtClean="0">
                <a:latin typeface="나눔고딕" panose="020D0604000000000000" pitchFamily="50" charset="-127"/>
                <a:ea typeface="나눔고딕" panose="020D0604000000000000" pitchFamily="50" charset="-127"/>
              </a:rPr>
              <a:t>오후 </a:t>
            </a:r>
            <a:r>
              <a:rPr lang="en-US" altLang="ko-KR" sz="1050" dirty="0" smtClean="0">
                <a:latin typeface="나눔고딕" panose="020D0604000000000000" pitchFamily="50" charset="-127"/>
                <a:ea typeface="나눔고딕" panose="020D0604000000000000" pitchFamily="50" charset="-127"/>
              </a:rPr>
              <a:t>22</a:t>
            </a:r>
            <a:r>
              <a:rPr lang="ko-KR" altLang="en-US" sz="1050" dirty="0" smtClean="0">
                <a:latin typeface="나눔고딕" panose="020D0604000000000000" pitchFamily="50" charset="-127"/>
                <a:ea typeface="나눔고딕" panose="020D0604000000000000" pitchFamily="50" charset="-127"/>
              </a:rPr>
              <a:t>시 </a:t>
            </a:r>
            <a:r>
              <a:rPr lang="en-US" altLang="ko-KR" sz="1050" dirty="0" smtClean="0">
                <a:latin typeface="나눔고딕" panose="020D0604000000000000" pitchFamily="50" charset="-127"/>
                <a:ea typeface="나눔고딕" panose="020D0604000000000000" pitchFamily="50" charset="-127"/>
              </a:rPr>
              <a:t>40</a:t>
            </a:r>
            <a:r>
              <a:rPr lang="ko-KR" altLang="en-US" sz="1050" dirty="0" smtClean="0">
                <a:latin typeface="나눔고딕" panose="020D0604000000000000" pitchFamily="50" charset="-127"/>
                <a:ea typeface="나눔고딕" panose="020D0604000000000000" pitchFamily="50" charset="-127"/>
              </a:rPr>
              <a:t>분</a:t>
            </a:r>
            <a:endParaRPr lang="en-US" altLang="ko-KR" sz="1050" dirty="0">
              <a:latin typeface="나눔고딕" panose="020D0604000000000000" pitchFamily="50" charset="-127"/>
              <a:ea typeface="나눔고딕" panose="020D0604000000000000" pitchFamily="50" charset="-127"/>
            </a:endParaRPr>
          </a:p>
        </p:txBody>
      </p:sp>
      <p:sp>
        <p:nvSpPr>
          <p:cNvPr id="13" name="CustomShape 5"/>
          <p:cNvSpPr/>
          <p:nvPr/>
        </p:nvSpPr>
        <p:spPr>
          <a:xfrm>
            <a:off x="404693" y="3992026"/>
            <a:ext cx="8365987" cy="550342"/>
          </a:xfrm>
          <a:prstGeom prst="rect">
            <a:avLst/>
          </a:prstGeom>
          <a:ln w="12700">
            <a:solidFill>
              <a:srgbClr val="92D050"/>
            </a:solidFill>
          </a:ln>
        </p:spPr>
        <p:style>
          <a:lnRef idx="2">
            <a:schemeClr val="accent1"/>
          </a:lnRef>
          <a:fillRef idx="1">
            <a:schemeClr val="lt1"/>
          </a:fillRef>
          <a:effectRef idx="0">
            <a:schemeClr val="accent1"/>
          </a:effectRef>
          <a:fontRef idx="minor">
            <a:schemeClr val="dk1"/>
          </a:fontRef>
        </p:style>
        <p:txBody>
          <a:bodyPr anchor="ctr">
            <a:normAutofit/>
          </a:bodyPr>
          <a:lstStyle/>
          <a:p>
            <a:r>
              <a:rPr lang="en-US" altLang="ko-KR" sz="1050" dirty="0" smtClean="0">
                <a:latin typeface="나눔고딕" panose="020D0604000000000000" pitchFamily="50" charset="-127"/>
                <a:ea typeface="나눔고딕" panose="020D0604000000000000" pitchFamily="50" charset="-127"/>
              </a:rPr>
              <a:t>“</a:t>
            </a:r>
            <a:r>
              <a:rPr lang="ko-KR" altLang="en-US" sz="1050" dirty="0" smtClean="0">
                <a:latin typeface="나눔고딕" panose="020D0604000000000000" pitchFamily="50" charset="-127"/>
                <a:ea typeface="나눔고딕" panose="020D0604000000000000" pitchFamily="50" charset="-127"/>
              </a:rPr>
              <a:t>오류</a:t>
            </a:r>
            <a:r>
              <a:rPr lang="en-US" altLang="ko-KR" sz="1050" dirty="0" smtClean="0">
                <a:latin typeface="나눔고딕" panose="020D0604000000000000" pitchFamily="50" charset="-127"/>
                <a:ea typeface="나눔고딕" panose="020D0604000000000000" pitchFamily="50" charset="-127"/>
              </a:rPr>
              <a:t>”</a:t>
            </a:r>
            <a:r>
              <a:rPr lang="ko-KR" altLang="en-US" sz="1050" dirty="0" smtClean="0">
                <a:latin typeface="나눔고딕" panose="020D0604000000000000" pitchFamily="50" charset="-127"/>
                <a:ea typeface="나눔고딕" panose="020D0604000000000000" pitchFamily="50" charset="-127"/>
              </a:rPr>
              <a:t> 및 </a:t>
            </a:r>
            <a:r>
              <a:rPr lang="en-US" altLang="ko-KR" sz="1050" dirty="0" smtClean="0">
                <a:latin typeface="나눔고딕" panose="020D0604000000000000" pitchFamily="50" charset="-127"/>
                <a:ea typeface="나눔고딕" panose="020D0604000000000000" pitchFamily="50" charset="-127"/>
              </a:rPr>
              <a:t>“</a:t>
            </a:r>
            <a:r>
              <a:rPr lang="ko-KR" altLang="en-US" sz="1050" dirty="0" smtClean="0">
                <a:latin typeface="나눔고딕" panose="020D0604000000000000" pitchFamily="50" charset="-127"/>
                <a:ea typeface="나눔고딕" panose="020D0604000000000000" pitchFamily="50" charset="-127"/>
              </a:rPr>
              <a:t>난이도</a:t>
            </a:r>
            <a:r>
              <a:rPr lang="en-US" altLang="ko-KR" sz="1050" dirty="0" smtClean="0">
                <a:latin typeface="나눔고딕" panose="020D0604000000000000" pitchFamily="50" charset="-127"/>
                <a:ea typeface="나눔고딕" panose="020D0604000000000000" pitchFamily="50" charset="-127"/>
              </a:rPr>
              <a:t>”</a:t>
            </a:r>
            <a:r>
              <a:rPr lang="ko-KR" altLang="en-US" sz="1050" dirty="0" smtClean="0">
                <a:latin typeface="나눔고딕" panose="020D0604000000000000" pitchFamily="50" charset="-127"/>
                <a:ea typeface="나눔고딕" panose="020D0604000000000000" pitchFamily="50" charset="-127"/>
              </a:rPr>
              <a:t>가 있는 작업이오니 초보자의 작업시간과는 차이가 있을 수 있으니 유의하기 바란다</a:t>
            </a:r>
            <a:r>
              <a:rPr lang="en-US" altLang="ko-KR" sz="1050" dirty="0" smtClean="0">
                <a:latin typeface="나눔고딕" panose="020D0604000000000000" pitchFamily="50" charset="-127"/>
                <a:ea typeface="나눔고딕" panose="020D0604000000000000" pitchFamily="50" charset="-127"/>
              </a:rPr>
              <a:t>. </a:t>
            </a:r>
          </a:p>
          <a:p>
            <a:r>
              <a:rPr lang="ko-KR" altLang="en-US" sz="1050" dirty="0" smtClean="0">
                <a:latin typeface="나눔고딕" panose="020D0604000000000000" pitchFamily="50" charset="-127"/>
                <a:ea typeface="나눔고딕" panose="020D0604000000000000" pitchFamily="50" charset="-127"/>
              </a:rPr>
              <a:t>숙련의 경우에도 디버깅에서 많은 시간이 소요될 수 있는 작업이다</a:t>
            </a:r>
            <a:r>
              <a:rPr lang="en-US" altLang="ko-KR" sz="1050" dirty="0" smtClean="0">
                <a:latin typeface="나눔고딕" panose="020D0604000000000000" pitchFamily="50" charset="-127"/>
                <a:ea typeface="나눔고딕" panose="020D0604000000000000" pitchFamily="50" charset="-127"/>
              </a:rPr>
              <a:t>.</a:t>
            </a:r>
            <a:endParaRPr lang="en-US" altLang="ko-KR" sz="1050" dirty="0">
              <a:latin typeface="나눔고딕" panose="020D0604000000000000" pitchFamily="50" charset="-127"/>
              <a:ea typeface="나눔고딕" panose="020D0604000000000000" pitchFamily="50" charset="-127"/>
            </a:endParaRPr>
          </a:p>
        </p:txBody>
      </p:sp>
      <p:sp>
        <p:nvSpPr>
          <p:cNvPr id="14" name="CustomShape 5"/>
          <p:cNvSpPr/>
          <p:nvPr/>
        </p:nvSpPr>
        <p:spPr>
          <a:xfrm>
            <a:off x="404693" y="5151968"/>
            <a:ext cx="8406000" cy="330200"/>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r>
              <a:rPr lang="en-US" altLang="ko-KR" sz="1050" b="1" dirty="0">
                <a:latin typeface="나눔고딕" panose="020D0604000000000000" pitchFamily="50" charset="-127"/>
                <a:ea typeface="나눔고딕" panose="020D0604000000000000" pitchFamily="50" charset="-127"/>
              </a:rPr>
              <a:t>* </a:t>
            </a:r>
            <a:r>
              <a:rPr lang="en-US" altLang="ko-KR" sz="1050" b="1" dirty="0" smtClean="0">
                <a:latin typeface="나눔고딕" panose="020D0604000000000000" pitchFamily="50" charset="-127"/>
                <a:ea typeface="나눔고딕" panose="020D0604000000000000" pitchFamily="50" charset="-127"/>
              </a:rPr>
              <a:t>Note</a:t>
            </a:r>
            <a:endParaRPr lang="en-US" altLang="ko-KR" sz="1050" b="1" dirty="0">
              <a:latin typeface="나눔고딕" panose="020D0604000000000000" pitchFamily="50" charset="-127"/>
              <a:ea typeface="나눔고딕" panose="020D0604000000000000" pitchFamily="50" charset="-127"/>
            </a:endParaRPr>
          </a:p>
        </p:txBody>
      </p:sp>
      <p:sp>
        <p:nvSpPr>
          <p:cNvPr id="15" name="CustomShape 5"/>
          <p:cNvSpPr/>
          <p:nvPr/>
        </p:nvSpPr>
        <p:spPr>
          <a:xfrm>
            <a:off x="404693" y="5482168"/>
            <a:ext cx="8365987" cy="558800"/>
          </a:xfrm>
          <a:prstGeom prst="rect">
            <a:avLst/>
          </a:prstGeom>
          <a:solidFill>
            <a:schemeClr val="bg2">
              <a:lumMod val="75000"/>
            </a:schemeClr>
          </a:solidFill>
          <a:ln w="12700">
            <a:solidFill>
              <a:schemeClr val="tx1">
                <a:lumMod val="75000"/>
                <a:lumOff val="25000"/>
              </a:schemeClr>
            </a:solidFill>
          </a:ln>
        </p:spPr>
        <p:style>
          <a:lnRef idx="2">
            <a:schemeClr val="accent1"/>
          </a:lnRef>
          <a:fillRef idx="1">
            <a:schemeClr val="lt1"/>
          </a:fillRef>
          <a:effectRef idx="0">
            <a:schemeClr val="accent1"/>
          </a:effectRef>
          <a:fontRef idx="minor">
            <a:schemeClr val="dk1"/>
          </a:fontRef>
        </p:style>
        <p:txBody>
          <a:bodyPr anchor="ctr">
            <a:normAutofit/>
          </a:bodyPr>
          <a:lstStyle/>
          <a:p>
            <a:r>
              <a:rPr lang="en-US" altLang="ko-KR" sz="1050" dirty="0">
                <a:latin typeface="나눔고딕" panose="020D0604000000000000" pitchFamily="50" charset="-127"/>
                <a:ea typeface="나눔고딕" panose="020D0604000000000000" pitchFamily="50" charset="-127"/>
              </a:rPr>
              <a:t>Please note that this is a task with “error” and “difficulty”, so it may be different from the work time of beginners.</a:t>
            </a:r>
          </a:p>
          <a:p>
            <a:r>
              <a:rPr lang="en-US" altLang="ko-KR" sz="1050" dirty="0">
                <a:latin typeface="나눔고딕" panose="020D0604000000000000" pitchFamily="50" charset="-127"/>
                <a:ea typeface="나눔고딕" panose="020D0604000000000000" pitchFamily="50" charset="-127"/>
              </a:rPr>
              <a:t>This is a task that can take a lot of time in debugging even for experienced users.</a:t>
            </a:r>
          </a:p>
        </p:txBody>
      </p:sp>
      <p:sp>
        <p:nvSpPr>
          <p:cNvPr id="16" name="CustomShape 5"/>
          <p:cNvSpPr/>
          <p:nvPr/>
        </p:nvSpPr>
        <p:spPr>
          <a:xfrm>
            <a:off x="364680" y="3661826"/>
            <a:ext cx="8470080" cy="330200"/>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r>
              <a:rPr lang="en-US" altLang="ko-KR" sz="1050" b="1" dirty="0" smtClean="0">
                <a:latin typeface="나눔고딕" panose="020D0604000000000000" pitchFamily="50" charset="-127"/>
                <a:ea typeface="나눔고딕" panose="020D0604000000000000" pitchFamily="50" charset="-127"/>
              </a:rPr>
              <a:t>* </a:t>
            </a:r>
            <a:r>
              <a:rPr lang="ko-KR" altLang="en-US" sz="1050" b="1" dirty="0" smtClean="0">
                <a:latin typeface="나눔고딕" panose="020D0604000000000000" pitchFamily="50" charset="-127"/>
                <a:ea typeface="나눔고딕" panose="020D0604000000000000" pitchFamily="50" charset="-127"/>
              </a:rPr>
              <a:t>유의사항</a:t>
            </a:r>
            <a:endParaRPr lang="en-US" altLang="ko-KR" sz="1050" b="1" dirty="0">
              <a:latin typeface="나눔고딕" panose="020D0604000000000000" pitchFamily="50" charset="-127"/>
              <a:ea typeface="나눔고딕" panose="020D0604000000000000" pitchFamily="50" charset="-127"/>
            </a:endParaRPr>
          </a:p>
        </p:txBody>
      </p:sp>
      <p:sp>
        <p:nvSpPr>
          <p:cNvPr id="17" name="CustomShape 5"/>
          <p:cNvSpPr/>
          <p:nvPr/>
        </p:nvSpPr>
        <p:spPr>
          <a:xfrm>
            <a:off x="404692" y="4542368"/>
            <a:ext cx="8365987" cy="558800"/>
          </a:xfrm>
          <a:prstGeom prst="rect">
            <a:avLst/>
          </a:prstGeom>
          <a:ln w="12700">
            <a:solidFill>
              <a:srgbClr val="92D050"/>
            </a:solidFill>
          </a:ln>
        </p:spPr>
        <p:style>
          <a:lnRef idx="2">
            <a:schemeClr val="accent1"/>
          </a:lnRef>
          <a:fillRef idx="1">
            <a:schemeClr val="lt1"/>
          </a:fillRef>
          <a:effectRef idx="0">
            <a:schemeClr val="accent1"/>
          </a:effectRef>
          <a:fontRef idx="minor">
            <a:schemeClr val="dk1"/>
          </a:fontRef>
        </p:style>
        <p:txBody>
          <a:bodyPr anchor="ctr">
            <a:normAutofit/>
          </a:bodyPr>
          <a:lstStyle/>
          <a:p>
            <a:r>
              <a:rPr lang="ko-KR" altLang="en-US" sz="1050" dirty="0" smtClean="0">
                <a:latin typeface="나눔고딕" panose="020D0604000000000000" pitchFamily="50" charset="-127"/>
                <a:ea typeface="나눔고딕" panose="020D0604000000000000" pitchFamily="50" charset="-127"/>
              </a:rPr>
              <a:t>대한민국의 서울특별시</a:t>
            </a:r>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경기도</a:t>
            </a:r>
            <a:r>
              <a:rPr lang="en-US" altLang="ko-KR" sz="1050" dirty="0" smtClean="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대전광역시에 거주하고 있지 않음</a:t>
            </a:r>
            <a:r>
              <a:rPr lang="en-US" altLang="ko-KR" sz="1050" dirty="0" smtClean="0">
                <a:latin typeface="나눔고딕" panose="020D0604000000000000" pitchFamily="50" charset="-127"/>
                <a:ea typeface="나눔고딕" panose="020D0604000000000000" pitchFamily="50" charset="-127"/>
              </a:rPr>
              <a:t>.</a:t>
            </a:r>
          </a:p>
          <a:p>
            <a:r>
              <a:rPr lang="en-US" altLang="ko-KR" sz="1050" dirty="0" smtClean="0">
                <a:latin typeface="나눔고딕" panose="020D0604000000000000" pitchFamily="50" charset="-127"/>
                <a:ea typeface="나눔고딕" panose="020D0604000000000000" pitchFamily="50" charset="-127"/>
              </a:rPr>
              <a:t>IT</a:t>
            </a:r>
            <a:r>
              <a:rPr lang="ko-KR" altLang="en-US" sz="1050" dirty="0">
                <a:latin typeface="나눔고딕" panose="020D0604000000000000" pitchFamily="50" charset="-127"/>
                <a:ea typeface="나눔고딕" panose="020D0604000000000000" pitchFamily="50" charset="-127"/>
              </a:rPr>
              <a:t> </a:t>
            </a:r>
            <a:r>
              <a:rPr lang="ko-KR" altLang="en-US" sz="1050" dirty="0" smtClean="0">
                <a:latin typeface="나눔고딕" panose="020D0604000000000000" pitchFamily="50" charset="-127"/>
                <a:ea typeface="나눔고딕" panose="020D0604000000000000" pitchFamily="50" charset="-127"/>
              </a:rPr>
              <a:t>인력이 전부 해당 지역에 있는 것으로 오해할 수 있어서 명시하였음</a:t>
            </a:r>
            <a:r>
              <a:rPr lang="en-US" altLang="ko-KR" sz="1050" dirty="0" smtClean="0">
                <a:latin typeface="나눔고딕" panose="020D0604000000000000" pitchFamily="50" charset="-127"/>
                <a:ea typeface="나눔고딕" panose="020D0604000000000000" pitchFamily="50" charset="-127"/>
              </a:rPr>
              <a:t>.</a:t>
            </a:r>
            <a:endParaRPr lang="en-US" altLang="ko-KR" sz="1050" dirty="0">
              <a:latin typeface="나눔고딕" panose="020D0604000000000000" pitchFamily="50" charset="-127"/>
              <a:ea typeface="나눔고딕" panose="020D0604000000000000" pitchFamily="50" charset="-127"/>
            </a:endParaRPr>
          </a:p>
        </p:txBody>
      </p:sp>
      <p:sp>
        <p:nvSpPr>
          <p:cNvPr id="18" name="CustomShape 5"/>
          <p:cNvSpPr/>
          <p:nvPr/>
        </p:nvSpPr>
        <p:spPr>
          <a:xfrm>
            <a:off x="404693" y="6040968"/>
            <a:ext cx="8365987" cy="558800"/>
          </a:xfrm>
          <a:prstGeom prst="rect">
            <a:avLst/>
          </a:prstGeom>
          <a:solidFill>
            <a:schemeClr val="bg2">
              <a:lumMod val="75000"/>
            </a:schemeClr>
          </a:solidFill>
          <a:ln w="12700">
            <a:solidFill>
              <a:schemeClr val="tx1">
                <a:lumMod val="75000"/>
                <a:lumOff val="25000"/>
              </a:schemeClr>
            </a:solidFill>
          </a:ln>
        </p:spPr>
        <p:style>
          <a:lnRef idx="2">
            <a:schemeClr val="accent1"/>
          </a:lnRef>
          <a:fillRef idx="1">
            <a:schemeClr val="lt1"/>
          </a:fillRef>
          <a:effectRef idx="0">
            <a:schemeClr val="accent1"/>
          </a:effectRef>
          <a:fontRef idx="minor">
            <a:schemeClr val="dk1"/>
          </a:fontRef>
        </p:style>
        <p:txBody>
          <a:bodyPr anchor="ctr">
            <a:normAutofit/>
          </a:bodyPr>
          <a:lstStyle/>
          <a:p>
            <a:r>
              <a:rPr lang="en-US" altLang="ko-KR" sz="1050" dirty="0">
                <a:latin typeface="나눔고딕" panose="020D0604000000000000" pitchFamily="50" charset="-127"/>
                <a:ea typeface="나눔고딕" panose="020D0604000000000000" pitchFamily="50" charset="-127"/>
              </a:rPr>
              <a:t>Not residing in Seoul, </a:t>
            </a:r>
            <a:r>
              <a:rPr lang="en-US" altLang="ko-KR" sz="1050" dirty="0" err="1">
                <a:latin typeface="나눔고딕" panose="020D0604000000000000" pitchFamily="50" charset="-127"/>
                <a:ea typeface="나눔고딕" panose="020D0604000000000000" pitchFamily="50" charset="-127"/>
              </a:rPr>
              <a:t>Gyeonggi</a:t>
            </a:r>
            <a:r>
              <a:rPr lang="en-US" altLang="ko-KR" sz="1050" dirty="0">
                <a:latin typeface="나눔고딕" panose="020D0604000000000000" pitchFamily="50" charset="-127"/>
                <a:ea typeface="나눔고딕" panose="020D0604000000000000" pitchFamily="50" charset="-127"/>
              </a:rPr>
              <a:t>, or Daejeon in Korea.</a:t>
            </a:r>
          </a:p>
          <a:p>
            <a:r>
              <a:rPr lang="en-US" altLang="ko-KR" sz="1050" dirty="0">
                <a:latin typeface="나눔고딕" panose="020D0604000000000000" pitchFamily="50" charset="-127"/>
                <a:ea typeface="나눔고딕" panose="020D0604000000000000" pitchFamily="50" charset="-127"/>
              </a:rPr>
              <a:t>It is specified because it can be misunderstood that all IT personnel are in the region.</a:t>
            </a:r>
            <a:endParaRPr lang="en-US" altLang="ko-KR" sz="105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6607726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90</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 </a:t>
            </a:r>
            <a:r>
              <a:rPr lang="ko-KR" altLang="en-US" sz="1100" dirty="0" err="1">
                <a:latin typeface="나눔고딕" panose="020D0604000000000000" pitchFamily="50" charset="-127"/>
                <a:ea typeface="나눔고딕" panose="020D0604000000000000" pitchFamily="50" charset="-127"/>
              </a:rPr>
              <a:t>배포판</a:t>
            </a:r>
            <a:r>
              <a:rPr lang="ko-KR" altLang="en-US" sz="1100" dirty="0">
                <a:latin typeface="나눔고딕" panose="020D0604000000000000" pitchFamily="50" charset="-127"/>
                <a:ea typeface="나눔고딕" panose="020D0604000000000000" pitchFamily="50" charset="-127"/>
              </a:rPr>
              <a:t> 버전</a:t>
            </a:r>
            <a:r>
              <a:rPr lang="en-US" altLang="ko-KR" sz="1100" dirty="0">
                <a:latin typeface="나눔고딕" panose="020D0604000000000000" pitchFamily="50" charset="-127"/>
                <a:ea typeface="나눔고딕" panose="020D0604000000000000" pitchFamily="50" charset="-127"/>
              </a:rPr>
              <a:t>(Distribution version)</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projectVersion</a:t>
            </a:r>
            <a:r>
              <a:rPr lang="en-US" altLang="ko-KR" sz="1100" dirty="0">
                <a:latin typeface="나눔고딕" panose="020D0604000000000000" pitchFamily="50" charset="-127"/>
                <a:ea typeface="나눔고딕" panose="020D0604000000000000" pitchFamily="50" charset="-127"/>
              </a:rPr>
              <a:t> = array( </a:t>
            </a:r>
          </a:p>
          <a:p>
            <a:r>
              <a:rPr lang="en-US" altLang="ko-KR" sz="1100" dirty="0">
                <a:latin typeface="나눔고딕" panose="020D0604000000000000" pitchFamily="50" charset="-127"/>
                <a:ea typeface="나눔고딕" panose="020D0604000000000000" pitchFamily="50" charset="-127"/>
              </a:rPr>
              <a:t>				"0.1",</a:t>
            </a:r>
          </a:p>
          <a:p>
            <a:r>
              <a:rPr lang="en-US" altLang="ko-KR" sz="1100" dirty="0">
                <a:latin typeface="나눔고딕" panose="020D0604000000000000" pitchFamily="50" charset="-127"/>
                <a:ea typeface="나눔고딕" panose="020D0604000000000000" pitchFamily="50" charset="-127"/>
              </a:rPr>
              <a:t>				"1",</a:t>
            </a:r>
          </a:p>
          <a:p>
            <a:r>
              <a:rPr lang="en-US" altLang="ko-KR" sz="1100" dirty="0">
                <a:latin typeface="나눔고딕" panose="020D0604000000000000" pitchFamily="50" charset="-127"/>
                <a:ea typeface="나눔고딕" panose="020D0604000000000000" pitchFamily="50" charset="-127"/>
              </a:rPr>
              <a:t>				"0" </a:t>
            </a:r>
          </a:p>
          <a:p>
            <a:r>
              <a:rPr lang="en-US" altLang="ko-KR" sz="1100" dirty="0">
                <a:latin typeface="나눔고딕" panose="020D0604000000000000" pitchFamily="50" charset="-127"/>
                <a:ea typeface="나눔고딕" panose="020D0604000000000000" pitchFamily="50" charset="-127"/>
              </a:rPr>
              <a:t>				) ;	</a:t>
            </a:r>
          </a:p>
          <a:p>
            <a:endParaRPr lang="en-US" altLang="ko-KR" sz="1100" dirty="0">
              <a:latin typeface="나눔고딕" panose="020D0604000000000000" pitchFamily="50" charset="-127"/>
              <a:ea typeface="나눔고딕" panose="020D0604000000000000" pitchFamily="50" charset="-127"/>
            </a:endParaRP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 </a:t>
            </a:r>
            <a:r>
              <a:rPr lang="ko-KR" altLang="en-US" sz="1100" dirty="0">
                <a:latin typeface="나눔고딕" panose="020D0604000000000000" pitchFamily="50" charset="-127"/>
                <a:ea typeface="나눔고딕" panose="020D0604000000000000" pitchFamily="50" charset="-127"/>
              </a:rPr>
              <a:t>파일 확장자명</a:t>
            </a:r>
            <a:r>
              <a:rPr lang="en-US" altLang="ko-KR" sz="1100" dirty="0">
                <a:latin typeface="나눔고딕" panose="020D0604000000000000" pitchFamily="50" charset="-127"/>
                <a:ea typeface="나눔고딕" panose="020D0604000000000000" pitchFamily="50" charset="-127"/>
              </a:rPr>
              <a:t>(File extension)</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projectExt</a:t>
            </a:r>
            <a:r>
              <a:rPr lang="en-US" altLang="ko-KR" sz="1100" dirty="0">
                <a:latin typeface="나눔고딕" panose="020D0604000000000000" pitchFamily="50" charset="-127"/>
                <a:ea typeface="나눔고딕" panose="020D0604000000000000" pitchFamily="50" charset="-127"/>
              </a:rPr>
              <a:t> = array(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js</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js</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js</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deliveryScript.php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setProjectNickName</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projectNickName</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setProjectDir</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projectDir</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setProjectVersion</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projectVersion</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setProjectExt</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projectExt</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endParaRPr lang="en-US" altLang="ko-KR" sz="11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336479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91</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public function </a:t>
            </a:r>
            <a:r>
              <a:rPr lang="en-US" altLang="ko-KR" sz="1100" dirty="0" err="1">
                <a:latin typeface="나눔고딕" panose="020D0604000000000000" pitchFamily="50" charset="-127"/>
                <a:ea typeface="나눔고딕" panose="020D0604000000000000" pitchFamily="50" charset="-127"/>
              </a:rPr>
              <a:t>getProjectPosNickName</a:t>
            </a:r>
            <a:r>
              <a:rPr lang="en-US" altLang="ko-KR" sz="1100" dirty="0">
                <a:latin typeface="나눔고딕" panose="020D0604000000000000" pitchFamily="50" charset="-127"/>
                <a:ea typeface="나눔고딕" panose="020D0604000000000000" pitchFamily="50" charset="-127"/>
              </a:rPr>
              <a:t> ( $index )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projectNickName</a:t>
            </a:r>
            <a:r>
              <a:rPr lang="en-US" altLang="ko-KR" sz="1100" dirty="0">
                <a:latin typeface="나눔고딕" panose="020D0604000000000000" pitchFamily="50" charset="-127"/>
                <a:ea typeface="나눔고딕" panose="020D0604000000000000" pitchFamily="50" charset="-127"/>
              </a:rPr>
              <a:t> = $this-&gt;</a:t>
            </a:r>
            <a:r>
              <a:rPr lang="en-US" altLang="ko-KR" sz="1100" dirty="0" err="1">
                <a:latin typeface="나눔고딕" panose="020D0604000000000000" pitchFamily="50" charset="-127"/>
                <a:ea typeface="나눔고딕" panose="020D0604000000000000" pitchFamily="50" charset="-127"/>
              </a:rPr>
              <a:t>projectNickName</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return $</a:t>
            </a:r>
            <a:r>
              <a:rPr lang="en-US" altLang="ko-KR" sz="1100" dirty="0" err="1">
                <a:latin typeface="나눔고딕" panose="020D0604000000000000" pitchFamily="50" charset="-127"/>
                <a:ea typeface="나눔고딕" panose="020D0604000000000000" pitchFamily="50" charset="-127"/>
              </a:rPr>
              <a:t>projectNickName</a:t>
            </a:r>
            <a:r>
              <a:rPr lang="en-US" altLang="ko-KR" sz="1100" dirty="0">
                <a:latin typeface="나눔고딕" panose="020D0604000000000000" pitchFamily="50" charset="-127"/>
                <a:ea typeface="나눔고딕" panose="020D0604000000000000" pitchFamily="50" charset="-127"/>
              </a:rPr>
              <a:t> [ $index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getProjectPosDir</a:t>
            </a:r>
            <a:r>
              <a:rPr lang="en-US" altLang="ko-KR" sz="1100" dirty="0">
                <a:latin typeface="나눔고딕" panose="020D0604000000000000" pitchFamily="50" charset="-127"/>
                <a:ea typeface="나눔고딕" panose="020D0604000000000000" pitchFamily="50" charset="-127"/>
              </a:rPr>
              <a:t> ( $index )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projectdir</a:t>
            </a:r>
            <a:r>
              <a:rPr lang="en-US" altLang="ko-KR" sz="1100" dirty="0">
                <a:latin typeface="나눔고딕" panose="020D0604000000000000" pitchFamily="50" charset="-127"/>
                <a:ea typeface="나눔고딕" panose="020D0604000000000000" pitchFamily="50" charset="-127"/>
              </a:rPr>
              <a:t> = $this-&gt;</a:t>
            </a:r>
            <a:r>
              <a:rPr lang="en-US" altLang="ko-KR" sz="1100" dirty="0" err="1">
                <a:latin typeface="나눔고딕" panose="020D0604000000000000" pitchFamily="50" charset="-127"/>
                <a:ea typeface="나눔고딕" panose="020D0604000000000000" pitchFamily="50" charset="-127"/>
              </a:rPr>
              <a:t>projectDir</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return $</a:t>
            </a:r>
            <a:r>
              <a:rPr lang="en-US" altLang="ko-KR" sz="1100" dirty="0" err="1">
                <a:latin typeface="나눔고딕" panose="020D0604000000000000" pitchFamily="50" charset="-127"/>
                <a:ea typeface="나눔고딕" panose="020D0604000000000000" pitchFamily="50" charset="-127"/>
              </a:rPr>
              <a:t>projectdir</a:t>
            </a:r>
            <a:r>
              <a:rPr lang="en-US" altLang="ko-KR" sz="1100" dirty="0">
                <a:latin typeface="나눔고딕" panose="020D0604000000000000" pitchFamily="50" charset="-127"/>
                <a:ea typeface="나눔고딕" panose="020D0604000000000000" pitchFamily="50" charset="-127"/>
              </a:rPr>
              <a:t> [ $index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getProjectPosVersion</a:t>
            </a:r>
            <a:r>
              <a:rPr lang="en-US" altLang="ko-KR" sz="1100" dirty="0">
                <a:latin typeface="나눔고딕" panose="020D0604000000000000" pitchFamily="50" charset="-127"/>
                <a:ea typeface="나눔고딕" panose="020D0604000000000000" pitchFamily="50" charset="-127"/>
              </a:rPr>
              <a:t> ( $index )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projectVersion</a:t>
            </a:r>
            <a:r>
              <a:rPr lang="en-US" altLang="ko-KR" sz="1100" dirty="0">
                <a:latin typeface="나눔고딕" panose="020D0604000000000000" pitchFamily="50" charset="-127"/>
                <a:ea typeface="나눔고딕" panose="020D0604000000000000" pitchFamily="50" charset="-127"/>
              </a:rPr>
              <a:t> = $this-&gt;</a:t>
            </a:r>
            <a:r>
              <a:rPr lang="en-US" altLang="ko-KR" sz="1100" dirty="0" err="1">
                <a:latin typeface="나눔고딕" panose="020D0604000000000000" pitchFamily="50" charset="-127"/>
                <a:ea typeface="나눔고딕" panose="020D0604000000000000" pitchFamily="50" charset="-127"/>
              </a:rPr>
              <a:t>projectVersion</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return $</a:t>
            </a:r>
            <a:r>
              <a:rPr lang="en-US" altLang="ko-KR" sz="1100" dirty="0" err="1">
                <a:latin typeface="나눔고딕" panose="020D0604000000000000" pitchFamily="50" charset="-127"/>
                <a:ea typeface="나눔고딕" panose="020D0604000000000000" pitchFamily="50" charset="-127"/>
              </a:rPr>
              <a:t>projectVersion</a:t>
            </a:r>
            <a:r>
              <a:rPr lang="en-US" altLang="ko-KR" sz="1100" dirty="0">
                <a:latin typeface="나눔고딕" panose="020D0604000000000000" pitchFamily="50" charset="-127"/>
                <a:ea typeface="나눔고딕" panose="020D0604000000000000" pitchFamily="50" charset="-127"/>
              </a:rPr>
              <a:t> [ $index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getProjectPosExt</a:t>
            </a:r>
            <a:r>
              <a:rPr lang="en-US" altLang="ko-KR" sz="1100" dirty="0">
                <a:latin typeface="나눔고딕" panose="020D0604000000000000" pitchFamily="50" charset="-127"/>
                <a:ea typeface="나눔고딕" panose="020D0604000000000000" pitchFamily="50" charset="-127"/>
              </a:rPr>
              <a:t> ( $index )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projectExt</a:t>
            </a:r>
            <a:r>
              <a:rPr lang="en-US" altLang="ko-KR" sz="1100" dirty="0">
                <a:latin typeface="나눔고딕" panose="020D0604000000000000" pitchFamily="50" charset="-127"/>
                <a:ea typeface="나눔고딕" panose="020D0604000000000000" pitchFamily="50" charset="-127"/>
              </a:rPr>
              <a:t> = $this-&gt;</a:t>
            </a:r>
            <a:r>
              <a:rPr lang="en-US" altLang="ko-KR" sz="1100" dirty="0" err="1">
                <a:latin typeface="나눔고딕" panose="020D0604000000000000" pitchFamily="50" charset="-127"/>
                <a:ea typeface="나눔고딕" panose="020D0604000000000000" pitchFamily="50" charset="-127"/>
              </a:rPr>
              <a:t>projectExt</a:t>
            </a:r>
            <a:r>
              <a:rPr lang="en-US" altLang="ko-KR" sz="1100" dirty="0">
                <a:latin typeface="나눔고딕" panose="020D0604000000000000" pitchFamily="50" charset="-127"/>
                <a:ea typeface="나눔고딕" panose="020D0604000000000000" pitchFamily="50" charset="-127"/>
              </a:rPr>
              <a:t> [ $index ] ;</a:t>
            </a:r>
          </a:p>
          <a:p>
            <a:r>
              <a:rPr lang="en-US" altLang="ko-KR" sz="1100" dirty="0">
                <a:latin typeface="나눔고딕" panose="020D0604000000000000" pitchFamily="50" charset="-127"/>
                <a:ea typeface="나눔고딕" panose="020D0604000000000000" pitchFamily="50" charset="-127"/>
              </a:rPr>
              <a:t>	  return $</a:t>
            </a:r>
            <a:r>
              <a:rPr lang="en-US" altLang="ko-KR" sz="1100" dirty="0" err="1">
                <a:latin typeface="나눔고딕" panose="020D0604000000000000" pitchFamily="50" charset="-127"/>
                <a:ea typeface="나눔고딕" panose="020D0604000000000000" pitchFamily="50" charset="-127"/>
              </a:rPr>
              <a:t>projectExt</a:t>
            </a:r>
            <a:r>
              <a:rPr lang="en-US" altLang="ko-KR" sz="1100" dirty="0">
                <a:latin typeface="나눔고딕" panose="020D0604000000000000" pitchFamily="50" charset="-127"/>
                <a:ea typeface="나눔고딕" panose="020D0604000000000000" pitchFamily="50" charset="-127"/>
              </a:rPr>
              <a:t> [ $index ] ;</a:t>
            </a:r>
          </a:p>
          <a:p>
            <a:r>
              <a:rPr lang="en-US" altLang="ko-KR" sz="1100" dirty="0">
                <a:latin typeface="나눔고딕" panose="020D0604000000000000" pitchFamily="50" charset="-127"/>
                <a:ea typeface="나눔고딕" panose="020D0604000000000000" pitchFamily="50" charset="-127"/>
              </a:rPr>
              <a:t>	}</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deliveryScript.php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public function </a:t>
            </a:r>
            <a:r>
              <a:rPr lang="en-US" altLang="ko-KR" sz="1100" dirty="0" err="1">
                <a:latin typeface="나눔고딕" panose="020D0604000000000000" pitchFamily="50" charset="-127"/>
                <a:ea typeface="나눔고딕" panose="020D0604000000000000" pitchFamily="50" charset="-127"/>
              </a:rPr>
              <a:t>getProjectNickName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projectNickName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setProjectNickName</a:t>
            </a:r>
            <a:r>
              <a:rPr lang="en-US" altLang="ko-KR" sz="1100" dirty="0">
                <a:latin typeface="나눔고딕" panose="020D0604000000000000" pitchFamily="50" charset="-127"/>
                <a:ea typeface="나눔고딕" panose="020D0604000000000000" pitchFamily="50" charset="-127"/>
              </a:rPr>
              <a:t> ( $nickname )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projectNickName</a:t>
            </a:r>
            <a:r>
              <a:rPr lang="en-US" altLang="ko-KR" sz="1100" dirty="0">
                <a:latin typeface="나눔고딕" panose="020D0604000000000000" pitchFamily="50" charset="-127"/>
                <a:ea typeface="나눔고딕" panose="020D0604000000000000" pitchFamily="50" charset="-127"/>
              </a:rPr>
              <a:t> = $nickname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getProjectDir</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projectDir</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setProjectDir</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projectdir</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projectDir</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projectdir</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endParaRPr lang="en-US" altLang="ko-KR" sz="11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3743574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92</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public function </a:t>
            </a:r>
            <a:r>
              <a:rPr lang="en-US" altLang="ko-KR" sz="1100" dirty="0" err="1">
                <a:latin typeface="나눔고딕" panose="020D0604000000000000" pitchFamily="50" charset="-127"/>
                <a:ea typeface="나눔고딕" panose="020D0604000000000000" pitchFamily="50" charset="-127"/>
              </a:rPr>
              <a:t>getProjectVersion</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projectVersion</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setProjectVersion</a:t>
            </a:r>
            <a:r>
              <a:rPr lang="en-US" altLang="ko-KR" sz="1100" dirty="0">
                <a:latin typeface="나눔고딕" panose="020D0604000000000000" pitchFamily="50" charset="-127"/>
                <a:ea typeface="나눔고딕" panose="020D0604000000000000" pitchFamily="50" charset="-127"/>
              </a:rPr>
              <a:t> ( $version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projectVersion</a:t>
            </a:r>
            <a:r>
              <a:rPr lang="en-US" altLang="ko-KR" sz="1100" dirty="0">
                <a:latin typeface="나눔고딕" panose="020D0604000000000000" pitchFamily="50" charset="-127"/>
                <a:ea typeface="나눔고딕" panose="020D0604000000000000" pitchFamily="50" charset="-127"/>
              </a:rPr>
              <a:t> = $version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getProjectExt</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projectExt</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setProjectExt</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projectext</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projectExt</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projectext</a:t>
            </a:r>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deliveryScript.php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public function </a:t>
            </a:r>
            <a:r>
              <a:rPr lang="en-US" altLang="ko-KR" sz="1100" dirty="0" err="1">
                <a:latin typeface="나눔고딕" panose="020D0604000000000000" pitchFamily="50" charset="-127"/>
                <a:ea typeface="나눔고딕" panose="020D0604000000000000" pitchFamily="50" charset="-127"/>
              </a:rPr>
              <a:t>getHomeDirectory</a:t>
            </a:r>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customHomeDirectories</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setHomeDirectory</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usrDirectory</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customHomeDirectories</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usrDirectory</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getCommonDirectory</a:t>
            </a:r>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customCommonDirectories</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setCommonDirectory</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usrDirectory</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customCommonDirectories</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usrDirectory</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endParaRPr lang="en-US" altLang="ko-KR" sz="11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2476299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93</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050" dirty="0">
                <a:latin typeface="나눔고딕" panose="020D0604000000000000" pitchFamily="50" charset="-127"/>
                <a:ea typeface="나눔고딕" panose="020D0604000000000000" pitchFamily="50" charset="-127"/>
              </a:rPr>
              <a:t>/*</a:t>
            </a:r>
          </a:p>
          <a:p>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함수원형</a:t>
            </a:r>
            <a:r>
              <a:rPr lang="en-US" altLang="ko-KR" sz="1050" dirty="0">
                <a:latin typeface="나눔고딕" panose="020D0604000000000000" pitchFamily="50" charset="-127"/>
                <a:ea typeface="나눔고딕" panose="020D0604000000000000" pitchFamily="50" charset="-127"/>
              </a:rPr>
              <a:t>(Function prototype): function </a:t>
            </a:r>
            <a:r>
              <a:rPr lang="en-US" altLang="ko-KR" sz="1050" dirty="0" err="1">
                <a:latin typeface="나눔고딕" panose="020D0604000000000000" pitchFamily="50" charset="-127"/>
                <a:ea typeface="나눔고딕" panose="020D0604000000000000" pitchFamily="50" charset="-127"/>
              </a:rPr>
              <a:t>getChooseMode</a:t>
            </a:r>
            <a:r>
              <a:rPr lang="en-US" altLang="ko-KR" sz="1050" dirty="0">
                <a:latin typeface="나눔고딕" panose="020D0604000000000000" pitchFamily="50" charset="-127"/>
                <a:ea typeface="나눔고딕" panose="020D0604000000000000" pitchFamily="50" charset="-127"/>
              </a:rPr>
              <a:t> ( )</a:t>
            </a:r>
          </a:p>
          <a:p>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작성일자</a:t>
            </a:r>
            <a:r>
              <a:rPr lang="en-US" altLang="ko-KR" sz="1050" dirty="0">
                <a:latin typeface="나눔고딕" panose="020D0604000000000000" pitchFamily="50" charset="-127"/>
                <a:ea typeface="나눔고딕" panose="020D0604000000000000" pitchFamily="50" charset="-127"/>
              </a:rPr>
              <a:t>(Date of issue): 2021-04-07 (</a:t>
            </a:r>
            <a:r>
              <a:rPr lang="ko-KR" altLang="en-US" sz="1050" dirty="0">
                <a:latin typeface="나눔고딕" panose="020D0604000000000000" pitchFamily="50" charset="-127"/>
                <a:ea typeface="나눔고딕" panose="020D0604000000000000" pitchFamily="50" charset="-127"/>
              </a:rPr>
              <a:t>수요일 </a:t>
            </a:r>
            <a:r>
              <a:rPr lang="en-US" altLang="ko-KR" sz="1050" dirty="0">
                <a:latin typeface="나눔고딕" panose="020D0604000000000000" pitchFamily="50" charset="-127"/>
                <a:ea typeface="나눔고딕" panose="020D0604000000000000" pitchFamily="50" charset="-127"/>
              </a:rPr>
              <a:t>/ Wednesday)</a:t>
            </a:r>
          </a:p>
          <a:p>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기능명세</a:t>
            </a:r>
            <a:r>
              <a:rPr lang="en-US" altLang="ko-KR" sz="1050" dirty="0">
                <a:latin typeface="나눔고딕" panose="020D0604000000000000" pitchFamily="50" charset="-127"/>
                <a:ea typeface="나눔고딕" panose="020D0604000000000000" pitchFamily="50" charset="-127"/>
              </a:rPr>
              <a:t>(Functional specification): 	</a:t>
            </a:r>
          </a:p>
          <a:p>
            <a:r>
              <a:rPr lang="en-US" altLang="ko-KR" sz="1050" dirty="0">
                <a:latin typeface="나눔고딕" panose="020D0604000000000000" pitchFamily="50" charset="-127"/>
                <a:ea typeface="나눔고딕" panose="020D0604000000000000" pitchFamily="50" charset="-127"/>
              </a:rPr>
              <a:t>		1. </a:t>
            </a:r>
            <a:r>
              <a:rPr lang="ko-KR" altLang="en-US" sz="1050" dirty="0">
                <a:latin typeface="나눔고딕" panose="020D0604000000000000" pitchFamily="50" charset="-127"/>
                <a:ea typeface="나눔고딕" panose="020D0604000000000000" pitchFamily="50" charset="-127"/>
              </a:rPr>
              <a:t>출력 값 표현</a:t>
            </a:r>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도도</a:t>
            </a:r>
            <a:r>
              <a:rPr lang="en-US" altLang="ko-KR" sz="1050" dirty="0">
                <a:latin typeface="나눔고딕" panose="020D0604000000000000" pitchFamily="50" charset="-127"/>
                <a:ea typeface="나눔고딕" panose="020D0604000000000000" pitchFamily="50" charset="-127"/>
              </a:rPr>
              <a:t>(Dodo), 2021-04-07</a:t>
            </a:r>
          </a:p>
          <a:p>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public function </a:t>
            </a:r>
            <a:r>
              <a:rPr lang="en-US" altLang="ko-KR" sz="1050" dirty="0" err="1">
                <a:latin typeface="나눔고딕" panose="020D0604000000000000" pitchFamily="50" charset="-127"/>
                <a:ea typeface="나눔고딕" panose="020D0604000000000000" pitchFamily="50" charset="-127"/>
              </a:rPr>
              <a:t>getChooseMode</a:t>
            </a:r>
            <a:r>
              <a:rPr lang="en-US" altLang="ko-KR" sz="1050" dirty="0">
                <a:latin typeface="나눔고딕" panose="020D0604000000000000" pitchFamily="50" charset="-127"/>
                <a:ea typeface="나눔고딕" panose="020D0604000000000000" pitchFamily="50" charset="-127"/>
              </a:rPr>
              <a:t> ( ) {</a:t>
            </a:r>
          </a:p>
          <a:p>
            <a:endParaRPr lang="en-US" altLang="ko-KR" sz="1050" dirty="0">
              <a:latin typeface="나눔고딕" panose="020D0604000000000000" pitchFamily="50" charset="-127"/>
              <a:ea typeface="나눔고딕" panose="020D0604000000000000" pitchFamily="50" charset="-127"/>
            </a:endParaRPr>
          </a:p>
          <a:p>
            <a:r>
              <a:rPr lang="en-US" altLang="ko-KR" sz="1050" dirty="0">
                <a:latin typeface="나눔고딕" panose="020D0604000000000000" pitchFamily="50" charset="-127"/>
                <a:ea typeface="나눔고딕" panose="020D0604000000000000" pitchFamily="50" charset="-127"/>
              </a:rPr>
              <a:t>		$choose = $this-&gt;</a:t>
            </a:r>
            <a:r>
              <a:rPr lang="en-US" altLang="ko-KR" sz="1050" dirty="0" err="1">
                <a:latin typeface="나눔고딕" panose="020D0604000000000000" pitchFamily="50" charset="-127"/>
                <a:ea typeface="나눔고딕" panose="020D0604000000000000" pitchFamily="50" charset="-127"/>
              </a:rPr>
              <a:t>getUsrChoose</a:t>
            </a:r>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$result = "";</a:t>
            </a:r>
          </a:p>
          <a:p>
            <a:endParaRPr lang="en-US" altLang="ko-KR" sz="1050" dirty="0">
              <a:latin typeface="나눔고딕" panose="020D0604000000000000" pitchFamily="50" charset="-127"/>
              <a:ea typeface="나눔고딕" panose="020D0604000000000000" pitchFamily="50" charset="-127"/>
            </a:endParaRPr>
          </a:p>
          <a:p>
            <a:r>
              <a:rPr lang="en-US" altLang="ko-KR" sz="1050" dirty="0">
                <a:latin typeface="나눔고딕" panose="020D0604000000000000" pitchFamily="50" charset="-127"/>
                <a:ea typeface="나눔고딕" panose="020D0604000000000000" pitchFamily="50" charset="-127"/>
              </a:rPr>
              <a:t>		switch ( $choose ){</a:t>
            </a:r>
          </a:p>
          <a:p>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case 1:</a:t>
            </a:r>
          </a:p>
          <a:p>
            <a:r>
              <a:rPr lang="en-US" altLang="ko-KR" sz="1050" dirty="0">
                <a:latin typeface="나눔고딕" panose="020D0604000000000000" pitchFamily="50" charset="-127"/>
                <a:ea typeface="나눔고딕" panose="020D0604000000000000" pitchFamily="50" charset="-127"/>
              </a:rPr>
              <a:t>				$result = "absolute";</a:t>
            </a:r>
          </a:p>
          <a:p>
            <a:r>
              <a:rPr lang="en-US" altLang="ko-KR" sz="1050" dirty="0">
                <a:latin typeface="나눔고딕" panose="020D0604000000000000" pitchFamily="50" charset="-127"/>
                <a:ea typeface="나눔고딕" panose="020D0604000000000000" pitchFamily="50" charset="-127"/>
              </a:rPr>
              <a:t>				break ;</a:t>
            </a:r>
          </a:p>
          <a:p>
            <a:r>
              <a:rPr lang="en-US" altLang="ko-KR" sz="1050" dirty="0">
                <a:latin typeface="나눔고딕" panose="020D0604000000000000" pitchFamily="50" charset="-127"/>
                <a:ea typeface="나눔고딕" panose="020D0604000000000000" pitchFamily="50" charset="-127"/>
              </a:rPr>
              <a:t>			case 2:</a:t>
            </a:r>
          </a:p>
          <a:p>
            <a:r>
              <a:rPr lang="en-US" altLang="ko-KR" sz="1050" dirty="0">
                <a:latin typeface="나눔고딕" panose="020D0604000000000000" pitchFamily="50" charset="-127"/>
                <a:ea typeface="나눔고딕" panose="020D0604000000000000" pitchFamily="50" charset="-127"/>
              </a:rPr>
              <a:t>				$result = "relative";</a:t>
            </a:r>
          </a:p>
          <a:p>
            <a:r>
              <a:rPr lang="en-US" altLang="ko-KR" sz="1050" dirty="0">
                <a:latin typeface="나눔고딕" panose="020D0604000000000000" pitchFamily="50" charset="-127"/>
                <a:ea typeface="나눔고딕" panose="020D0604000000000000" pitchFamily="50" charset="-127"/>
              </a:rPr>
              <a:t>				break;</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deliveryScript.php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case 3:</a:t>
            </a:r>
          </a:p>
          <a:p>
            <a:r>
              <a:rPr lang="en-US" altLang="ko-KR" sz="1100" dirty="0">
                <a:latin typeface="나눔고딕" panose="020D0604000000000000" pitchFamily="50" charset="-127"/>
                <a:ea typeface="나눔고딕" panose="020D0604000000000000" pitchFamily="50" charset="-127"/>
              </a:rPr>
              <a:t>				$result = "view";</a:t>
            </a:r>
          </a:p>
          <a:p>
            <a:r>
              <a:rPr lang="en-US" altLang="ko-KR" sz="1100" dirty="0">
                <a:latin typeface="나눔고딕" panose="020D0604000000000000" pitchFamily="50" charset="-127"/>
                <a:ea typeface="나눔고딕" panose="020D0604000000000000" pitchFamily="50" charset="-127"/>
              </a:rPr>
              <a:t>				break;</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default:</a:t>
            </a:r>
          </a:p>
          <a:p>
            <a:r>
              <a:rPr lang="en-US" altLang="ko-KR" sz="1100" dirty="0">
                <a:latin typeface="나눔고딕" panose="020D0604000000000000" pitchFamily="50" charset="-127"/>
                <a:ea typeface="나눔고딕" panose="020D0604000000000000" pitchFamily="50" charset="-127"/>
              </a:rPr>
              <a:t>				$result = "view";</a:t>
            </a:r>
          </a:p>
          <a:p>
            <a:r>
              <a:rPr lang="en-US" altLang="ko-KR" sz="1100" dirty="0">
                <a:latin typeface="나눔고딕" panose="020D0604000000000000" pitchFamily="50" charset="-127"/>
                <a:ea typeface="나눔고딕" panose="020D0604000000000000" pitchFamily="50" charset="-127"/>
              </a:rPr>
              <a:t>				break;</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 // end of switch</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return $result ;</a:t>
            </a:r>
          </a:p>
          <a:p>
            <a:r>
              <a:rPr lang="en-US" altLang="ko-KR" sz="1100" dirty="0">
                <a:latin typeface="나눔고딕" panose="020D0604000000000000" pitchFamily="50" charset="-127"/>
                <a:ea typeface="나눔고딕" panose="020D0604000000000000" pitchFamily="50" charset="-127"/>
              </a:rPr>
              <a:t>	}</a:t>
            </a:r>
          </a:p>
        </p:txBody>
      </p:sp>
    </p:spTree>
    <p:extLst>
      <p:ext uri="{BB962C8B-B14F-4D97-AF65-F5344CB8AC3E}">
        <p14:creationId xmlns:p14="http://schemas.microsoft.com/office/powerpoint/2010/main" val="40709415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94</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050" dirty="0">
                <a:latin typeface="나눔고딕" panose="020D0604000000000000" pitchFamily="50" charset="-127"/>
                <a:ea typeface="나눔고딕" panose="020D0604000000000000" pitchFamily="50" charset="-127"/>
              </a:rPr>
              <a:t>/*</a:t>
            </a:r>
          </a:p>
          <a:p>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함수원형</a:t>
            </a:r>
            <a:r>
              <a:rPr lang="en-US" altLang="ko-KR" sz="1050" dirty="0">
                <a:latin typeface="나눔고딕" panose="020D0604000000000000" pitchFamily="50" charset="-127"/>
                <a:ea typeface="나눔고딕" panose="020D0604000000000000" pitchFamily="50" charset="-127"/>
              </a:rPr>
              <a:t>(Function prototype): function </a:t>
            </a:r>
            <a:r>
              <a:rPr lang="en-US" altLang="ko-KR" sz="1050" dirty="0" err="1">
                <a:latin typeface="나눔고딕" panose="020D0604000000000000" pitchFamily="50" charset="-127"/>
                <a:ea typeface="나눔고딕" panose="020D0604000000000000" pitchFamily="50" charset="-127"/>
              </a:rPr>
              <a:t>setChooseMode</a:t>
            </a:r>
            <a:r>
              <a:rPr lang="en-US" altLang="ko-KR" sz="1050" dirty="0">
                <a:latin typeface="나눔고딕" panose="020D0604000000000000" pitchFamily="50" charset="-127"/>
                <a:ea typeface="나눔고딕" panose="020D0604000000000000" pitchFamily="50" charset="-127"/>
              </a:rPr>
              <a:t> ( $parameter )</a:t>
            </a:r>
          </a:p>
          <a:p>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작성일자</a:t>
            </a:r>
            <a:r>
              <a:rPr lang="en-US" altLang="ko-KR" sz="1050" dirty="0">
                <a:latin typeface="나눔고딕" panose="020D0604000000000000" pitchFamily="50" charset="-127"/>
                <a:ea typeface="나눔고딕" panose="020D0604000000000000" pitchFamily="50" charset="-127"/>
              </a:rPr>
              <a:t>(Date of issue): 2021-04-07 (</a:t>
            </a:r>
            <a:r>
              <a:rPr lang="ko-KR" altLang="en-US" sz="1050" dirty="0">
                <a:latin typeface="나눔고딕" panose="020D0604000000000000" pitchFamily="50" charset="-127"/>
                <a:ea typeface="나눔고딕" panose="020D0604000000000000" pitchFamily="50" charset="-127"/>
              </a:rPr>
              <a:t>수요일 </a:t>
            </a:r>
            <a:r>
              <a:rPr lang="en-US" altLang="ko-KR" sz="1050" dirty="0">
                <a:latin typeface="나눔고딕" panose="020D0604000000000000" pitchFamily="50" charset="-127"/>
                <a:ea typeface="나눔고딕" panose="020D0604000000000000" pitchFamily="50" charset="-127"/>
              </a:rPr>
              <a:t>/ Wednesday)</a:t>
            </a:r>
          </a:p>
          <a:p>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기능명세</a:t>
            </a:r>
            <a:r>
              <a:rPr lang="en-US" altLang="ko-KR" sz="1050" dirty="0">
                <a:latin typeface="나눔고딕" panose="020D0604000000000000" pitchFamily="50" charset="-127"/>
                <a:ea typeface="나눔고딕" panose="020D0604000000000000" pitchFamily="50" charset="-127"/>
              </a:rPr>
              <a:t>(Functional specification): 	</a:t>
            </a:r>
          </a:p>
          <a:p>
            <a:r>
              <a:rPr lang="en-US" altLang="ko-KR" sz="1050" dirty="0">
                <a:latin typeface="나눔고딕" panose="020D0604000000000000" pitchFamily="50" charset="-127"/>
                <a:ea typeface="나눔고딕" panose="020D0604000000000000" pitchFamily="50" charset="-127"/>
              </a:rPr>
              <a:t>		1. </a:t>
            </a:r>
            <a:r>
              <a:rPr lang="ko-KR" altLang="en-US" sz="1050" dirty="0">
                <a:latin typeface="나눔고딕" panose="020D0604000000000000" pitchFamily="50" charset="-127"/>
                <a:ea typeface="나눔고딕" panose="020D0604000000000000" pitchFamily="50" charset="-127"/>
              </a:rPr>
              <a:t>출력 방법 선택</a:t>
            </a:r>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도도</a:t>
            </a:r>
            <a:r>
              <a:rPr lang="en-US" altLang="ko-KR" sz="1050" dirty="0">
                <a:latin typeface="나눔고딕" panose="020D0604000000000000" pitchFamily="50" charset="-127"/>
                <a:ea typeface="나눔고딕" panose="020D0604000000000000" pitchFamily="50" charset="-127"/>
              </a:rPr>
              <a:t>(Dodo), 2021-04-07</a:t>
            </a:r>
          </a:p>
          <a:p>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public function </a:t>
            </a:r>
            <a:r>
              <a:rPr lang="en-US" altLang="ko-KR" sz="1050" dirty="0" err="1">
                <a:latin typeface="나눔고딕" panose="020D0604000000000000" pitchFamily="50" charset="-127"/>
                <a:ea typeface="나눔고딕" panose="020D0604000000000000" pitchFamily="50" charset="-127"/>
              </a:rPr>
              <a:t>setChooseMode</a:t>
            </a:r>
            <a:r>
              <a:rPr lang="en-US" altLang="ko-KR" sz="1050" dirty="0">
                <a:latin typeface="나눔고딕" panose="020D0604000000000000" pitchFamily="50" charset="-127"/>
                <a:ea typeface="나눔고딕" panose="020D0604000000000000" pitchFamily="50" charset="-127"/>
              </a:rPr>
              <a:t> ( $choose ) {</a:t>
            </a:r>
          </a:p>
          <a:p>
            <a:r>
              <a:rPr lang="en-US" altLang="ko-KR" sz="1050" dirty="0">
                <a:latin typeface="나눔고딕" panose="020D0604000000000000" pitchFamily="50" charset="-127"/>
                <a:ea typeface="나눔고딕" panose="020D0604000000000000" pitchFamily="50" charset="-127"/>
              </a:rPr>
              <a:t>		$this-&gt;</a:t>
            </a:r>
            <a:r>
              <a:rPr lang="en-US" altLang="ko-KR" sz="1050" dirty="0" err="1">
                <a:latin typeface="나눔고딕" panose="020D0604000000000000" pitchFamily="50" charset="-127"/>
                <a:ea typeface="나눔고딕" panose="020D0604000000000000" pitchFamily="50" charset="-127"/>
              </a:rPr>
              <a:t>usrChoose</a:t>
            </a:r>
            <a:r>
              <a:rPr lang="en-US" altLang="ko-KR" sz="1050" dirty="0">
                <a:latin typeface="나눔고딕" panose="020D0604000000000000" pitchFamily="50" charset="-127"/>
                <a:ea typeface="나눔고딕" panose="020D0604000000000000" pitchFamily="50" charset="-127"/>
              </a:rPr>
              <a:t> = $choose ;</a:t>
            </a:r>
          </a:p>
          <a:p>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public function </a:t>
            </a:r>
            <a:r>
              <a:rPr lang="en-US" altLang="ko-KR" sz="1050" dirty="0" err="1">
                <a:latin typeface="나눔고딕" panose="020D0604000000000000" pitchFamily="50" charset="-127"/>
                <a:ea typeface="나눔고딕" panose="020D0604000000000000" pitchFamily="50" charset="-127"/>
              </a:rPr>
              <a:t>getUsrChoose</a:t>
            </a:r>
            <a:r>
              <a:rPr lang="en-US" altLang="ko-KR" sz="1050" dirty="0">
                <a:latin typeface="나눔고딕" panose="020D0604000000000000" pitchFamily="50" charset="-127"/>
                <a:ea typeface="나눔고딕" panose="020D0604000000000000" pitchFamily="50" charset="-127"/>
              </a:rPr>
              <a:t>(){</a:t>
            </a:r>
          </a:p>
          <a:p>
            <a:r>
              <a:rPr lang="en-US" altLang="ko-KR" sz="1050" dirty="0">
                <a:latin typeface="나눔고딕" panose="020D0604000000000000" pitchFamily="50" charset="-127"/>
                <a:ea typeface="나눔고딕" panose="020D0604000000000000" pitchFamily="50" charset="-127"/>
              </a:rPr>
              <a:t>	  return $this-&gt;</a:t>
            </a:r>
            <a:r>
              <a:rPr lang="en-US" altLang="ko-KR" sz="1050" dirty="0" err="1">
                <a:latin typeface="나눔고딕" panose="020D0604000000000000" pitchFamily="50" charset="-127"/>
                <a:ea typeface="나눔고딕" panose="020D0604000000000000" pitchFamily="50" charset="-127"/>
              </a:rPr>
              <a:t>usrChoose</a:t>
            </a:r>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public function </a:t>
            </a:r>
            <a:r>
              <a:rPr lang="en-US" altLang="ko-KR" sz="1050" dirty="0" err="1">
                <a:latin typeface="나눔고딕" panose="020D0604000000000000" pitchFamily="50" charset="-127"/>
                <a:ea typeface="나눔고딕" panose="020D0604000000000000" pitchFamily="50" charset="-127"/>
              </a:rPr>
              <a:t>setUsrChoose</a:t>
            </a:r>
            <a:r>
              <a:rPr lang="en-US" altLang="ko-KR" sz="1050" dirty="0">
                <a:latin typeface="나눔고딕" panose="020D0604000000000000" pitchFamily="50" charset="-127"/>
                <a:ea typeface="나눔고딕" panose="020D0604000000000000" pitchFamily="50" charset="-127"/>
              </a:rPr>
              <a:t>( $choose ) {</a:t>
            </a:r>
          </a:p>
          <a:p>
            <a:r>
              <a:rPr lang="en-US" altLang="ko-KR" sz="1050" dirty="0">
                <a:latin typeface="나눔고딕" panose="020D0604000000000000" pitchFamily="50" charset="-127"/>
                <a:ea typeface="나눔고딕" panose="020D0604000000000000" pitchFamily="50" charset="-127"/>
              </a:rPr>
              <a:t>	  $this-&gt;</a:t>
            </a:r>
            <a:r>
              <a:rPr lang="en-US" altLang="ko-KR" sz="1050" dirty="0" err="1">
                <a:latin typeface="나눔고딕" panose="020D0604000000000000" pitchFamily="50" charset="-127"/>
                <a:ea typeface="나눔고딕" panose="020D0604000000000000" pitchFamily="50" charset="-127"/>
              </a:rPr>
              <a:t>usrChoose</a:t>
            </a:r>
            <a:r>
              <a:rPr lang="en-US" altLang="ko-KR" sz="1050" dirty="0">
                <a:latin typeface="나눔고딕" panose="020D0604000000000000" pitchFamily="50" charset="-127"/>
                <a:ea typeface="나눔고딕" panose="020D0604000000000000" pitchFamily="50" charset="-127"/>
              </a:rPr>
              <a:t> = $choose ;</a:t>
            </a:r>
          </a:p>
          <a:p>
            <a:r>
              <a:rPr lang="en-US" altLang="ko-KR" sz="1050" dirty="0">
                <a:latin typeface="나눔고딕" panose="020D0604000000000000" pitchFamily="50" charset="-127"/>
                <a:ea typeface="나눔고딕" panose="020D0604000000000000" pitchFamily="50" charset="-127"/>
              </a:rPr>
              <a:t>	}</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deliveryScript.php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함수원형</a:t>
            </a:r>
            <a:r>
              <a:rPr lang="en-US" altLang="ko-KR" sz="1100" dirty="0">
                <a:latin typeface="나눔고딕" panose="020D0604000000000000" pitchFamily="50" charset="-127"/>
                <a:ea typeface="나눔고딕" panose="020D0604000000000000" pitchFamily="50" charset="-127"/>
              </a:rPr>
              <a:t>(Function prototype): function </a:t>
            </a:r>
            <a:r>
              <a:rPr lang="en-US" altLang="ko-KR" sz="1100" dirty="0" err="1">
                <a:latin typeface="나눔고딕" panose="020D0604000000000000" pitchFamily="50" charset="-127"/>
                <a:ea typeface="나눔고딕" panose="020D0604000000000000" pitchFamily="50" charset="-127"/>
              </a:rPr>
              <a:t>getUsrVersion</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작성일자</a:t>
            </a:r>
            <a:r>
              <a:rPr lang="en-US" altLang="ko-KR" sz="1100" dirty="0">
                <a:latin typeface="나눔고딕" panose="020D0604000000000000" pitchFamily="50" charset="-127"/>
                <a:ea typeface="나눔고딕" panose="020D0604000000000000" pitchFamily="50" charset="-127"/>
              </a:rPr>
              <a:t>(Date of issue): 2021-04-07 (</a:t>
            </a:r>
            <a:r>
              <a:rPr lang="ko-KR" altLang="en-US" sz="1100" dirty="0">
                <a:latin typeface="나눔고딕" panose="020D0604000000000000" pitchFamily="50" charset="-127"/>
                <a:ea typeface="나눔고딕" panose="020D0604000000000000" pitchFamily="50" charset="-127"/>
              </a:rPr>
              <a:t>수요일 </a:t>
            </a:r>
            <a:r>
              <a:rPr lang="en-US" altLang="ko-KR" sz="1100" dirty="0">
                <a:latin typeface="나눔고딕" panose="020D0604000000000000" pitchFamily="50" charset="-127"/>
                <a:ea typeface="나눔고딕" panose="020D0604000000000000" pitchFamily="50" charset="-127"/>
              </a:rPr>
              <a:t>/ Wednesday)</a:t>
            </a:r>
          </a:p>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기능명세</a:t>
            </a:r>
            <a:r>
              <a:rPr lang="en-US" altLang="ko-KR" sz="1100" dirty="0">
                <a:latin typeface="나눔고딕" panose="020D0604000000000000" pitchFamily="50" charset="-127"/>
                <a:ea typeface="나눔고딕" panose="020D0604000000000000" pitchFamily="50" charset="-127"/>
              </a:rPr>
              <a:t>(Functional specification): 	</a:t>
            </a:r>
          </a:p>
          <a:p>
            <a:r>
              <a:rPr lang="en-US" altLang="ko-KR" sz="1100" dirty="0">
                <a:latin typeface="나눔고딕" panose="020D0604000000000000" pitchFamily="50" charset="-127"/>
                <a:ea typeface="나눔고딕" panose="020D0604000000000000" pitchFamily="50" charset="-127"/>
              </a:rPr>
              <a:t>		1. </a:t>
            </a:r>
            <a:r>
              <a:rPr lang="ko-KR" altLang="en-US" sz="1100" dirty="0">
                <a:latin typeface="나눔고딕" panose="020D0604000000000000" pitchFamily="50" charset="-127"/>
                <a:ea typeface="나눔고딕" panose="020D0604000000000000" pitchFamily="50" charset="-127"/>
              </a:rPr>
              <a:t>사용자 버전 출력</a:t>
            </a:r>
            <a:r>
              <a:rPr lang="en-US" altLang="ko-KR" sz="1100" dirty="0">
                <a:latin typeface="나눔고딕" panose="020D0604000000000000" pitchFamily="50" charset="-127"/>
                <a:ea typeface="나눔고딕" panose="020D0604000000000000" pitchFamily="50" charset="-127"/>
              </a:rPr>
              <a:t>(User version output), </a:t>
            </a:r>
            <a:r>
              <a:rPr lang="ko-KR" altLang="en-US" sz="1100" dirty="0">
                <a:latin typeface="나눔고딕" panose="020D0604000000000000" pitchFamily="50" charset="-127"/>
                <a:ea typeface="나눔고딕" panose="020D0604000000000000" pitchFamily="50" charset="-127"/>
              </a:rPr>
              <a:t>도도</a:t>
            </a:r>
            <a:r>
              <a:rPr lang="en-US" altLang="ko-KR" sz="1100" dirty="0">
                <a:latin typeface="나눔고딕" panose="020D0604000000000000" pitchFamily="50" charset="-127"/>
                <a:ea typeface="나눔고딕" panose="020D0604000000000000" pitchFamily="50" charset="-127"/>
              </a:rPr>
              <a:t>(Dodo), 2021-04-07</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getUsrVersion</a:t>
            </a:r>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usrVersion</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p>
        </p:txBody>
      </p:sp>
    </p:spTree>
    <p:extLst>
      <p:ext uri="{BB962C8B-B14F-4D97-AF65-F5344CB8AC3E}">
        <p14:creationId xmlns:p14="http://schemas.microsoft.com/office/powerpoint/2010/main" val="1040649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95</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050" dirty="0">
                <a:latin typeface="나눔고딕" panose="020D0604000000000000" pitchFamily="50" charset="-127"/>
                <a:ea typeface="나눔고딕" panose="020D0604000000000000" pitchFamily="50" charset="-127"/>
              </a:rPr>
              <a:t>/*</a:t>
            </a:r>
          </a:p>
          <a:p>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함수원형</a:t>
            </a:r>
            <a:r>
              <a:rPr lang="en-US" altLang="ko-KR" sz="1050" dirty="0">
                <a:latin typeface="나눔고딕" panose="020D0604000000000000" pitchFamily="50" charset="-127"/>
                <a:ea typeface="나눔고딕" panose="020D0604000000000000" pitchFamily="50" charset="-127"/>
              </a:rPr>
              <a:t>(Function prototype): function </a:t>
            </a:r>
            <a:r>
              <a:rPr lang="en-US" altLang="ko-KR" sz="1050" dirty="0" err="1">
                <a:latin typeface="나눔고딕" panose="020D0604000000000000" pitchFamily="50" charset="-127"/>
                <a:ea typeface="나눔고딕" panose="020D0604000000000000" pitchFamily="50" charset="-127"/>
              </a:rPr>
              <a:t>setUsrVersion</a:t>
            </a:r>
            <a:r>
              <a:rPr lang="en-US" altLang="ko-KR" sz="1050" dirty="0">
                <a:latin typeface="나눔고딕" panose="020D0604000000000000" pitchFamily="50" charset="-127"/>
                <a:ea typeface="나눔고딕" panose="020D0604000000000000" pitchFamily="50" charset="-127"/>
              </a:rPr>
              <a:t> ( $parameter )</a:t>
            </a:r>
          </a:p>
          <a:p>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작성일자</a:t>
            </a:r>
            <a:r>
              <a:rPr lang="en-US" altLang="ko-KR" sz="1050" dirty="0">
                <a:latin typeface="나눔고딕" panose="020D0604000000000000" pitchFamily="50" charset="-127"/>
                <a:ea typeface="나눔고딕" panose="020D0604000000000000" pitchFamily="50" charset="-127"/>
              </a:rPr>
              <a:t>(Date of issue): 2021-04-07 (</a:t>
            </a:r>
            <a:r>
              <a:rPr lang="ko-KR" altLang="en-US" sz="1050" dirty="0">
                <a:latin typeface="나눔고딕" panose="020D0604000000000000" pitchFamily="50" charset="-127"/>
                <a:ea typeface="나눔고딕" panose="020D0604000000000000" pitchFamily="50" charset="-127"/>
              </a:rPr>
              <a:t>수요일 </a:t>
            </a:r>
            <a:r>
              <a:rPr lang="en-US" altLang="ko-KR" sz="1050" dirty="0">
                <a:latin typeface="나눔고딕" panose="020D0604000000000000" pitchFamily="50" charset="-127"/>
                <a:ea typeface="나눔고딕" panose="020D0604000000000000" pitchFamily="50" charset="-127"/>
              </a:rPr>
              <a:t>/ Wednesday)</a:t>
            </a:r>
          </a:p>
          <a:p>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기능명세</a:t>
            </a:r>
            <a:r>
              <a:rPr lang="en-US" altLang="ko-KR" sz="1050" dirty="0">
                <a:latin typeface="나눔고딕" panose="020D0604000000000000" pitchFamily="50" charset="-127"/>
                <a:ea typeface="나눔고딕" panose="020D0604000000000000" pitchFamily="50" charset="-127"/>
              </a:rPr>
              <a:t>(Functional specification): 	</a:t>
            </a:r>
          </a:p>
          <a:p>
            <a:r>
              <a:rPr lang="en-US" altLang="ko-KR" sz="1050" dirty="0">
                <a:latin typeface="나눔고딕" panose="020D0604000000000000" pitchFamily="50" charset="-127"/>
                <a:ea typeface="나눔고딕" panose="020D0604000000000000" pitchFamily="50" charset="-127"/>
              </a:rPr>
              <a:t>		1. </a:t>
            </a:r>
            <a:r>
              <a:rPr lang="ko-KR" altLang="en-US" sz="1050" dirty="0">
                <a:latin typeface="나눔고딕" panose="020D0604000000000000" pitchFamily="50" charset="-127"/>
                <a:ea typeface="나눔고딕" panose="020D0604000000000000" pitchFamily="50" charset="-127"/>
              </a:rPr>
              <a:t>사용자 버전 설정</a:t>
            </a:r>
            <a:r>
              <a:rPr lang="en-US" altLang="ko-KR" sz="1050" dirty="0">
                <a:latin typeface="나눔고딕" panose="020D0604000000000000" pitchFamily="50" charset="-127"/>
                <a:ea typeface="나눔고딕" panose="020D0604000000000000" pitchFamily="50" charset="-127"/>
              </a:rPr>
              <a:t>(User version setting), </a:t>
            </a:r>
            <a:r>
              <a:rPr lang="ko-KR" altLang="en-US" sz="1050" dirty="0">
                <a:latin typeface="나눔고딕" panose="020D0604000000000000" pitchFamily="50" charset="-127"/>
                <a:ea typeface="나눔고딕" panose="020D0604000000000000" pitchFamily="50" charset="-127"/>
              </a:rPr>
              <a:t>도도</a:t>
            </a:r>
            <a:r>
              <a:rPr lang="en-US" altLang="ko-KR" sz="1050" dirty="0">
                <a:latin typeface="나눔고딕" panose="020D0604000000000000" pitchFamily="50" charset="-127"/>
                <a:ea typeface="나눔고딕" panose="020D0604000000000000" pitchFamily="50" charset="-127"/>
              </a:rPr>
              <a:t>(Dodo), 2021-04-07</a:t>
            </a:r>
          </a:p>
          <a:p>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public function </a:t>
            </a:r>
            <a:r>
              <a:rPr lang="en-US" altLang="ko-KR" sz="1050" dirty="0" err="1">
                <a:latin typeface="나눔고딕" panose="020D0604000000000000" pitchFamily="50" charset="-127"/>
                <a:ea typeface="나눔고딕" panose="020D0604000000000000" pitchFamily="50" charset="-127"/>
              </a:rPr>
              <a:t>setUsrVersion</a:t>
            </a:r>
            <a:r>
              <a:rPr lang="en-US" altLang="ko-KR" sz="1050" dirty="0">
                <a:latin typeface="나눔고딕" panose="020D0604000000000000" pitchFamily="50" charset="-127"/>
                <a:ea typeface="나눔고딕" panose="020D0604000000000000" pitchFamily="50" charset="-127"/>
              </a:rPr>
              <a:t> ( $</a:t>
            </a:r>
            <a:r>
              <a:rPr lang="en-US" altLang="ko-KR" sz="1050" dirty="0" err="1">
                <a:latin typeface="나눔고딕" panose="020D0604000000000000" pitchFamily="50" charset="-127"/>
                <a:ea typeface="나눔고딕" panose="020D0604000000000000" pitchFamily="50" charset="-127"/>
              </a:rPr>
              <a:t>usrVersion</a:t>
            </a:r>
            <a:r>
              <a:rPr lang="en-US" altLang="ko-KR" sz="1050" dirty="0">
                <a:latin typeface="나눔고딕" panose="020D0604000000000000" pitchFamily="50" charset="-127"/>
                <a:ea typeface="나눔고딕" panose="020D0604000000000000" pitchFamily="50" charset="-127"/>
              </a:rPr>
              <a:t> ) {</a:t>
            </a:r>
          </a:p>
          <a:p>
            <a:r>
              <a:rPr lang="en-US" altLang="ko-KR" sz="1050" dirty="0">
                <a:latin typeface="나눔고딕" panose="020D0604000000000000" pitchFamily="50" charset="-127"/>
                <a:ea typeface="나눔고딕" panose="020D0604000000000000" pitchFamily="50" charset="-127"/>
              </a:rPr>
              <a:t>		$this-&gt;</a:t>
            </a:r>
            <a:r>
              <a:rPr lang="en-US" altLang="ko-KR" sz="1050" dirty="0" err="1">
                <a:latin typeface="나눔고딕" panose="020D0604000000000000" pitchFamily="50" charset="-127"/>
                <a:ea typeface="나눔고딕" panose="020D0604000000000000" pitchFamily="50" charset="-127"/>
              </a:rPr>
              <a:t>usrVersion</a:t>
            </a:r>
            <a:r>
              <a:rPr lang="en-US" altLang="ko-KR" sz="1050" dirty="0">
                <a:latin typeface="나눔고딕" panose="020D0604000000000000" pitchFamily="50" charset="-127"/>
                <a:ea typeface="나눔고딕" panose="020D0604000000000000" pitchFamily="50" charset="-127"/>
              </a:rPr>
              <a:t> = $</a:t>
            </a:r>
            <a:r>
              <a:rPr lang="en-US" altLang="ko-KR" sz="1050" dirty="0" err="1">
                <a:latin typeface="나눔고딕" panose="020D0604000000000000" pitchFamily="50" charset="-127"/>
                <a:ea typeface="나눔고딕" panose="020D0604000000000000" pitchFamily="50" charset="-127"/>
              </a:rPr>
              <a:t>usrVersion</a:t>
            </a:r>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deliveryScript.php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public function </a:t>
            </a:r>
            <a:r>
              <a:rPr lang="en-US" altLang="ko-KR" sz="1100" dirty="0" err="1">
                <a:latin typeface="나눔고딕" panose="020D0604000000000000" pitchFamily="50" charset="-127"/>
                <a:ea typeface="나눔고딕" panose="020D0604000000000000" pitchFamily="50" charset="-127"/>
              </a:rPr>
              <a:t>getDebugMode</a:t>
            </a:r>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debugMode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setDebugMode</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debugMode</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debugMode</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debugMode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getServiceDir</a:t>
            </a:r>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serviceDir</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setServiceDir</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usrDir</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serviceDir</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usrDir</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getJavascriptDir</a:t>
            </a:r>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return $this-&gt;</a:t>
            </a:r>
            <a:r>
              <a:rPr lang="en-US" altLang="ko-KR" sz="1100" dirty="0" err="1">
                <a:latin typeface="나눔고딕" panose="020D0604000000000000" pitchFamily="50" charset="-127"/>
                <a:ea typeface="나눔고딕" panose="020D0604000000000000" pitchFamily="50" charset="-127"/>
              </a:rPr>
              <a:t>javascriptDir</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public function </a:t>
            </a:r>
            <a:r>
              <a:rPr lang="en-US" altLang="ko-KR" sz="1100" dirty="0" err="1">
                <a:latin typeface="나눔고딕" panose="020D0604000000000000" pitchFamily="50" charset="-127"/>
                <a:ea typeface="나눔고딕" panose="020D0604000000000000" pitchFamily="50" charset="-127"/>
              </a:rPr>
              <a:t>setJavascriptDir</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usrDir</a:t>
            </a:r>
            <a:r>
              <a:rPr lang="en-US" altLang="ko-KR" sz="1100" dirty="0">
                <a:latin typeface="나눔고딕" panose="020D0604000000000000" pitchFamily="50" charset="-127"/>
                <a:ea typeface="나눔고딕" panose="020D0604000000000000" pitchFamily="50" charset="-127"/>
              </a:rPr>
              <a:t> ) {</a:t>
            </a:r>
          </a:p>
          <a:p>
            <a:r>
              <a:rPr lang="en-US" altLang="ko-KR" sz="1100" dirty="0">
                <a:latin typeface="나눔고딕" panose="020D0604000000000000" pitchFamily="50" charset="-127"/>
                <a:ea typeface="나눔고딕" panose="020D0604000000000000" pitchFamily="50" charset="-127"/>
              </a:rPr>
              <a:t>    $this-&gt;</a:t>
            </a:r>
            <a:r>
              <a:rPr lang="en-US" altLang="ko-KR" sz="1100" dirty="0" err="1">
                <a:latin typeface="나눔고딕" panose="020D0604000000000000" pitchFamily="50" charset="-127"/>
                <a:ea typeface="나눔고딕" panose="020D0604000000000000" pitchFamily="50" charset="-127"/>
              </a:rPr>
              <a:t>javascriptDir</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usrDir</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p:txBody>
      </p:sp>
    </p:spTree>
    <p:extLst>
      <p:ext uri="{BB962C8B-B14F-4D97-AF65-F5344CB8AC3E}">
        <p14:creationId xmlns:p14="http://schemas.microsoft.com/office/powerpoint/2010/main" val="8341869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96</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050" dirty="0">
                <a:latin typeface="나눔고딕" panose="020D0604000000000000" pitchFamily="50" charset="-127"/>
                <a:ea typeface="나눔고딕" panose="020D0604000000000000" pitchFamily="50" charset="-127"/>
              </a:rPr>
              <a:t>/*</a:t>
            </a:r>
          </a:p>
          <a:p>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함수원형</a:t>
            </a:r>
            <a:r>
              <a:rPr lang="en-US" altLang="ko-KR" sz="1050" dirty="0">
                <a:latin typeface="나눔고딕" panose="020D0604000000000000" pitchFamily="50" charset="-127"/>
                <a:ea typeface="나눔고딕" panose="020D0604000000000000" pitchFamily="50" charset="-127"/>
              </a:rPr>
              <a:t>(Function prototype): function </a:t>
            </a:r>
            <a:r>
              <a:rPr lang="en-US" altLang="ko-KR" sz="1050" dirty="0" err="1">
                <a:latin typeface="나눔고딕" panose="020D0604000000000000" pitchFamily="50" charset="-127"/>
                <a:ea typeface="나눔고딕" panose="020D0604000000000000" pitchFamily="50" charset="-127"/>
              </a:rPr>
              <a:t>getResult</a:t>
            </a:r>
            <a:r>
              <a:rPr lang="en-US" altLang="ko-KR" sz="1050" dirty="0">
                <a:latin typeface="나눔고딕" panose="020D0604000000000000" pitchFamily="50" charset="-127"/>
                <a:ea typeface="나눔고딕" panose="020D0604000000000000" pitchFamily="50" charset="-127"/>
              </a:rPr>
              <a:t> ( $parameter )</a:t>
            </a:r>
          </a:p>
          <a:p>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작성일자</a:t>
            </a:r>
            <a:r>
              <a:rPr lang="en-US" altLang="ko-KR" sz="1050" dirty="0">
                <a:latin typeface="나눔고딕" panose="020D0604000000000000" pitchFamily="50" charset="-127"/>
                <a:ea typeface="나눔고딕" panose="020D0604000000000000" pitchFamily="50" charset="-127"/>
              </a:rPr>
              <a:t>(Date of issue): 2021-04-07 (</a:t>
            </a:r>
            <a:r>
              <a:rPr lang="ko-KR" altLang="en-US" sz="1050" dirty="0">
                <a:latin typeface="나눔고딕" panose="020D0604000000000000" pitchFamily="50" charset="-127"/>
                <a:ea typeface="나눔고딕" panose="020D0604000000000000" pitchFamily="50" charset="-127"/>
              </a:rPr>
              <a:t>수요일 </a:t>
            </a:r>
            <a:r>
              <a:rPr lang="en-US" altLang="ko-KR" sz="1050" dirty="0">
                <a:latin typeface="나눔고딕" panose="020D0604000000000000" pitchFamily="50" charset="-127"/>
                <a:ea typeface="나눔고딕" panose="020D0604000000000000" pitchFamily="50" charset="-127"/>
              </a:rPr>
              <a:t>/ Wednesday)</a:t>
            </a:r>
          </a:p>
          <a:p>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기능명세</a:t>
            </a:r>
            <a:r>
              <a:rPr lang="en-US" altLang="ko-KR" sz="1050" dirty="0">
                <a:latin typeface="나눔고딕" panose="020D0604000000000000" pitchFamily="50" charset="-127"/>
                <a:ea typeface="나눔고딕" panose="020D0604000000000000" pitchFamily="50" charset="-127"/>
              </a:rPr>
              <a:t>(Functional specification): 	</a:t>
            </a:r>
          </a:p>
          <a:p>
            <a:r>
              <a:rPr lang="en-US" altLang="ko-KR" sz="1050" dirty="0">
                <a:latin typeface="나눔고딕" panose="020D0604000000000000" pitchFamily="50" charset="-127"/>
                <a:ea typeface="나눔고딕" panose="020D0604000000000000" pitchFamily="50" charset="-127"/>
              </a:rPr>
              <a:t>		1. </a:t>
            </a:r>
            <a:r>
              <a:rPr lang="ko-KR" altLang="en-US" sz="1050" dirty="0">
                <a:latin typeface="나눔고딕" panose="020D0604000000000000" pitchFamily="50" charset="-127"/>
                <a:ea typeface="나눔고딕" panose="020D0604000000000000" pitchFamily="50" charset="-127"/>
              </a:rPr>
              <a:t>출력</a:t>
            </a:r>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도도</a:t>
            </a:r>
            <a:r>
              <a:rPr lang="en-US" altLang="ko-KR" sz="1050" dirty="0">
                <a:latin typeface="나눔고딕" panose="020D0604000000000000" pitchFamily="50" charset="-127"/>
                <a:ea typeface="나눔고딕" panose="020D0604000000000000" pitchFamily="50" charset="-127"/>
              </a:rPr>
              <a:t>(Dodo), 2021-04-07</a:t>
            </a:r>
          </a:p>
          <a:p>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public function </a:t>
            </a:r>
            <a:r>
              <a:rPr lang="en-US" altLang="ko-KR" sz="1050" dirty="0" err="1">
                <a:latin typeface="나눔고딕" panose="020D0604000000000000" pitchFamily="50" charset="-127"/>
                <a:ea typeface="나눔고딕" panose="020D0604000000000000" pitchFamily="50" charset="-127"/>
              </a:rPr>
              <a:t>getResult</a:t>
            </a:r>
            <a:r>
              <a:rPr lang="en-US" altLang="ko-KR" sz="1050" dirty="0">
                <a:latin typeface="나눔고딕" panose="020D0604000000000000" pitchFamily="50" charset="-127"/>
                <a:ea typeface="나눔고딕" panose="020D0604000000000000" pitchFamily="50" charset="-127"/>
              </a:rPr>
              <a:t> ( $choose ) {</a:t>
            </a:r>
          </a:p>
          <a:p>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$result = "";</a:t>
            </a:r>
          </a:p>
          <a:p>
            <a:r>
              <a:rPr lang="en-US" altLang="ko-KR" sz="1050" dirty="0">
                <a:latin typeface="나눔고딕" panose="020D0604000000000000" pitchFamily="50" charset="-127"/>
                <a:ea typeface="나눔고딕" panose="020D0604000000000000" pitchFamily="50" charset="-127"/>
              </a:rPr>
              <a:t>		$</a:t>
            </a:r>
            <a:r>
              <a:rPr lang="en-US" altLang="ko-KR" sz="1050" dirty="0" err="1">
                <a:latin typeface="나눔고딕" panose="020D0604000000000000" pitchFamily="50" charset="-127"/>
                <a:ea typeface="나눔고딕" panose="020D0604000000000000" pitchFamily="50" charset="-127"/>
              </a:rPr>
              <a:t>usrMode</a:t>
            </a:r>
            <a:r>
              <a:rPr lang="en-US" altLang="ko-KR" sz="1050" dirty="0">
                <a:latin typeface="나눔고딕" panose="020D0604000000000000" pitchFamily="50" charset="-127"/>
                <a:ea typeface="나눔고딕" panose="020D0604000000000000" pitchFamily="50" charset="-127"/>
              </a:rPr>
              <a:t> = $this-&gt;</a:t>
            </a:r>
            <a:r>
              <a:rPr lang="en-US" altLang="ko-KR" sz="1050" dirty="0" err="1">
                <a:latin typeface="나눔고딕" panose="020D0604000000000000" pitchFamily="50" charset="-127"/>
                <a:ea typeface="나눔고딕" panose="020D0604000000000000" pitchFamily="50" charset="-127"/>
              </a:rPr>
              <a:t>getChooseMode</a:t>
            </a:r>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if ( $</a:t>
            </a:r>
            <a:r>
              <a:rPr lang="en-US" altLang="ko-KR" sz="1050" dirty="0" err="1">
                <a:latin typeface="나눔고딕" panose="020D0604000000000000" pitchFamily="50" charset="-127"/>
                <a:ea typeface="나눔고딕" panose="020D0604000000000000" pitchFamily="50" charset="-127"/>
              </a:rPr>
              <a:t>usrMode</a:t>
            </a:r>
            <a:r>
              <a:rPr lang="en-US" altLang="ko-KR" sz="1050" dirty="0">
                <a:latin typeface="나눔고딕" panose="020D0604000000000000" pitchFamily="50" charset="-127"/>
                <a:ea typeface="나눔고딕" panose="020D0604000000000000" pitchFamily="50" charset="-127"/>
              </a:rPr>
              <a:t> == "absolute" ) {	</a:t>
            </a:r>
          </a:p>
          <a:p>
            <a:r>
              <a:rPr lang="en-US" altLang="ko-KR" sz="1050" dirty="0">
                <a:latin typeface="나눔고딕" panose="020D0604000000000000" pitchFamily="50" charset="-127"/>
                <a:ea typeface="나눔고딕" panose="020D0604000000000000" pitchFamily="50" charset="-127"/>
              </a:rPr>
              <a:t>			$result = $this-&gt;</a:t>
            </a:r>
            <a:r>
              <a:rPr lang="en-US" altLang="ko-KR" sz="1050" dirty="0" err="1">
                <a:latin typeface="나눔고딕" panose="020D0604000000000000" pitchFamily="50" charset="-127"/>
                <a:ea typeface="나눔고딕" panose="020D0604000000000000" pitchFamily="50" charset="-127"/>
              </a:rPr>
              <a:t>getScriptPath</a:t>
            </a:r>
            <a:r>
              <a:rPr lang="en-US" altLang="ko-KR" sz="1050" dirty="0">
                <a:latin typeface="나눔고딕" panose="020D0604000000000000" pitchFamily="50" charset="-127"/>
                <a:ea typeface="나눔고딕" panose="020D0604000000000000" pitchFamily="50" charset="-127"/>
              </a:rPr>
              <a:t>( $choose ) ;</a:t>
            </a:r>
          </a:p>
          <a:p>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else if ( $</a:t>
            </a:r>
            <a:r>
              <a:rPr lang="en-US" altLang="ko-KR" sz="1050" dirty="0" err="1">
                <a:latin typeface="나눔고딕" panose="020D0604000000000000" pitchFamily="50" charset="-127"/>
                <a:ea typeface="나눔고딕" panose="020D0604000000000000" pitchFamily="50" charset="-127"/>
              </a:rPr>
              <a:t>usrMode</a:t>
            </a:r>
            <a:r>
              <a:rPr lang="en-US" altLang="ko-KR" sz="1050" dirty="0">
                <a:latin typeface="나눔고딕" panose="020D0604000000000000" pitchFamily="50" charset="-127"/>
                <a:ea typeface="나눔고딕" panose="020D0604000000000000" pitchFamily="50" charset="-127"/>
              </a:rPr>
              <a:t> == "relative" ) {</a:t>
            </a:r>
          </a:p>
          <a:p>
            <a:r>
              <a:rPr lang="en-US" altLang="ko-KR" sz="1050" dirty="0">
                <a:latin typeface="나눔고딕" panose="020D0604000000000000" pitchFamily="50" charset="-127"/>
                <a:ea typeface="나눔고딕" panose="020D0604000000000000" pitchFamily="50" charset="-127"/>
              </a:rPr>
              <a:t>			$result = $this-&gt;</a:t>
            </a:r>
            <a:r>
              <a:rPr lang="en-US" altLang="ko-KR" sz="1050" dirty="0" err="1">
                <a:latin typeface="나눔고딕" panose="020D0604000000000000" pitchFamily="50" charset="-127"/>
                <a:ea typeface="나눔고딕" panose="020D0604000000000000" pitchFamily="50" charset="-127"/>
              </a:rPr>
              <a:t>getScriptDeployPath</a:t>
            </a:r>
            <a:r>
              <a:rPr lang="en-US" altLang="ko-KR" sz="1050" dirty="0">
                <a:latin typeface="나눔고딕" panose="020D0604000000000000" pitchFamily="50" charset="-127"/>
                <a:ea typeface="나눔고딕" panose="020D0604000000000000" pitchFamily="50" charset="-127"/>
              </a:rPr>
              <a:t> ( $choose ) ;</a:t>
            </a:r>
          </a:p>
          <a:p>
            <a:r>
              <a:rPr lang="en-US" altLang="ko-KR" sz="1050" dirty="0">
                <a:latin typeface="나눔고딕" panose="020D0604000000000000" pitchFamily="50" charset="-127"/>
                <a:ea typeface="나눔고딕" panose="020D0604000000000000" pitchFamily="50" charset="-127"/>
              </a:rPr>
              <a:t>		</a:t>
            </a:r>
            <a:r>
              <a:rPr lang="en-US" altLang="ko-KR" sz="1050" dirty="0" smtClean="0">
                <a:latin typeface="나눔고딕" panose="020D0604000000000000" pitchFamily="50" charset="-127"/>
                <a:ea typeface="나눔고딕" panose="020D0604000000000000" pitchFamily="50" charset="-127"/>
              </a:rPr>
              <a:t>}</a:t>
            </a:r>
            <a:endParaRPr lang="en-US" altLang="ko-KR" sz="1050" dirty="0">
              <a:latin typeface="나눔고딕" panose="020D0604000000000000" pitchFamily="50" charset="-127"/>
              <a:ea typeface="나눔고딕" panose="020D0604000000000000" pitchFamily="50" charset="-127"/>
            </a:endParaRP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deliveryScript.php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else if ( $</a:t>
            </a:r>
            <a:r>
              <a:rPr lang="en-US" altLang="ko-KR" sz="1100" dirty="0" err="1">
                <a:latin typeface="나눔고딕" panose="020D0604000000000000" pitchFamily="50" charset="-127"/>
                <a:ea typeface="나눔고딕" panose="020D0604000000000000" pitchFamily="50" charset="-127"/>
              </a:rPr>
              <a:t>usrMode</a:t>
            </a:r>
            <a:r>
              <a:rPr lang="en-US" altLang="ko-KR" sz="1100" dirty="0">
                <a:latin typeface="나눔고딕" panose="020D0604000000000000" pitchFamily="50" charset="-127"/>
                <a:ea typeface="나눔고딕" panose="020D0604000000000000" pitchFamily="50" charset="-127"/>
              </a:rPr>
              <a:t> == "view" ) {</a:t>
            </a:r>
          </a:p>
          <a:p>
            <a:r>
              <a:rPr lang="en-US" altLang="ko-KR" sz="1100" dirty="0">
                <a:latin typeface="나눔고딕" panose="020D0604000000000000" pitchFamily="50" charset="-127"/>
                <a:ea typeface="나눔고딕" panose="020D0604000000000000" pitchFamily="50" charset="-127"/>
              </a:rPr>
              <a:t>			$result = $this-&gt;</a:t>
            </a:r>
            <a:r>
              <a:rPr lang="en-US" altLang="ko-KR" sz="1100" dirty="0" err="1">
                <a:latin typeface="나눔고딕" panose="020D0604000000000000" pitchFamily="50" charset="-127"/>
                <a:ea typeface="나눔고딕" panose="020D0604000000000000" pitchFamily="50" charset="-127"/>
              </a:rPr>
              <a:t>getScriptDeploy</a:t>
            </a:r>
            <a:r>
              <a:rPr lang="en-US" altLang="ko-KR" sz="1100" dirty="0">
                <a:latin typeface="나눔고딕" panose="020D0604000000000000" pitchFamily="50" charset="-127"/>
                <a:ea typeface="나눔고딕" panose="020D0604000000000000" pitchFamily="50" charset="-127"/>
              </a:rPr>
              <a:t>( $choose ) ;</a:t>
            </a:r>
          </a:p>
          <a:p>
            <a:r>
              <a:rPr lang="en-US" altLang="ko-KR" sz="1100" dirty="0">
                <a:latin typeface="나눔고딕" panose="020D0604000000000000" pitchFamily="50" charset="-127"/>
                <a:ea typeface="나눔고딕" panose="020D0604000000000000" pitchFamily="50" charset="-127"/>
              </a:rPr>
              <a: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return $result;</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p>
        </p:txBody>
      </p:sp>
    </p:spTree>
    <p:extLst>
      <p:ext uri="{BB962C8B-B14F-4D97-AF65-F5344CB8AC3E}">
        <p14:creationId xmlns:p14="http://schemas.microsoft.com/office/powerpoint/2010/main" val="13806479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97</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050" dirty="0">
                <a:latin typeface="나눔고딕" panose="020D0604000000000000" pitchFamily="50" charset="-127"/>
                <a:ea typeface="나눔고딕" panose="020D0604000000000000" pitchFamily="50" charset="-127"/>
              </a:rPr>
              <a:t>/*</a:t>
            </a:r>
          </a:p>
          <a:p>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함수원형</a:t>
            </a:r>
            <a:r>
              <a:rPr lang="en-US" altLang="ko-KR" sz="1050" dirty="0">
                <a:latin typeface="나눔고딕" panose="020D0604000000000000" pitchFamily="50" charset="-127"/>
                <a:ea typeface="나눔고딕" panose="020D0604000000000000" pitchFamily="50" charset="-127"/>
              </a:rPr>
              <a:t>(Function prototype): function </a:t>
            </a:r>
            <a:r>
              <a:rPr lang="en-US" altLang="ko-KR" sz="1050" dirty="0" err="1">
                <a:latin typeface="나눔고딕" panose="020D0604000000000000" pitchFamily="50" charset="-127"/>
                <a:ea typeface="나눔고딕" panose="020D0604000000000000" pitchFamily="50" charset="-127"/>
              </a:rPr>
              <a:t>getScriptDeployPath</a:t>
            </a:r>
            <a:r>
              <a:rPr lang="en-US" altLang="ko-KR" sz="1050" dirty="0">
                <a:latin typeface="나눔고딕" panose="020D0604000000000000" pitchFamily="50" charset="-127"/>
                <a:ea typeface="나눔고딕" panose="020D0604000000000000" pitchFamily="50" charset="-127"/>
              </a:rPr>
              <a:t> ( $parameter )</a:t>
            </a:r>
          </a:p>
          <a:p>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작성일자</a:t>
            </a:r>
            <a:r>
              <a:rPr lang="en-US" altLang="ko-KR" sz="1050" dirty="0">
                <a:latin typeface="나눔고딕" panose="020D0604000000000000" pitchFamily="50" charset="-127"/>
                <a:ea typeface="나눔고딕" panose="020D0604000000000000" pitchFamily="50" charset="-127"/>
              </a:rPr>
              <a:t>(Date of issue): 2021-04-07 (</a:t>
            </a:r>
            <a:r>
              <a:rPr lang="ko-KR" altLang="en-US" sz="1050" dirty="0">
                <a:latin typeface="나눔고딕" panose="020D0604000000000000" pitchFamily="50" charset="-127"/>
                <a:ea typeface="나눔고딕" panose="020D0604000000000000" pitchFamily="50" charset="-127"/>
              </a:rPr>
              <a:t>수요일 </a:t>
            </a:r>
            <a:r>
              <a:rPr lang="en-US" altLang="ko-KR" sz="1050" dirty="0">
                <a:latin typeface="나눔고딕" panose="020D0604000000000000" pitchFamily="50" charset="-127"/>
                <a:ea typeface="나눔고딕" panose="020D0604000000000000" pitchFamily="50" charset="-127"/>
              </a:rPr>
              <a:t>/ Wednesday)</a:t>
            </a:r>
          </a:p>
          <a:p>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기능명세</a:t>
            </a:r>
            <a:r>
              <a:rPr lang="en-US" altLang="ko-KR" sz="1050" dirty="0">
                <a:latin typeface="나눔고딕" panose="020D0604000000000000" pitchFamily="50" charset="-127"/>
                <a:ea typeface="나눔고딕" panose="020D0604000000000000" pitchFamily="50" charset="-127"/>
              </a:rPr>
              <a:t>(Functional specification): 	</a:t>
            </a:r>
          </a:p>
          <a:p>
            <a:r>
              <a:rPr lang="en-US" altLang="ko-KR" sz="1050" dirty="0">
                <a:latin typeface="나눔고딕" panose="020D0604000000000000" pitchFamily="50" charset="-127"/>
                <a:ea typeface="나눔고딕" panose="020D0604000000000000" pitchFamily="50" charset="-127"/>
              </a:rPr>
              <a:t>		1. </a:t>
            </a:r>
            <a:r>
              <a:rPr lang="ko-KR" altLang="en-US" sz="1050" dirty="0">
                <a:latin typeface="나눔고딕" panose="020D0604000000000000" pitchFamily="50" charset="-127"/>
                <a:ea typeface="나눔고딕" panose="020D0604000000000000" pitchFamily="50" charset="-127"/>
              </a:rPr>
              <a:t>배포 경로 지정 </a:t>
            </a:r>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실제 스크립트 파일 경로 가져오기</a:t>
            </a:r>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도도</a:t>
            </a:r>
            <a:r>
              <a:rPr lang="en-US" altLang="ko-KR" sz="1050" dirty="0">
                <a:latin typeface="나눔고딕" panose="020D0604000000000000" pitchFamily="50" charset="-127"/>
                <a:ea typeface="나눔고딕" panose="020D0604000000000000" pitchFamily="50" charset="-127"/>
              </a:rPr>
              <a:t>(Dodo), 2021-04-07</a:t>
            </a:r>
          </a:p>
          <a:p>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public function </a:t>
            </a:r>
            <a:r>
              <a:rPr lang="en-US" altLang="ko-KR" sz="1050" dirty="0" err="1">
                <a:latin typeface="나눔고딕" panose="020D0604000000000000" pitchFamily="50" charset="-127"/>
                <a:ea typeface="나눔고딕" panose="020D0604000000000000" pitchFamily="50" charset="-127"/>
              </a:rPr>
              <a:t>getScriptDeployPath</a:t>
            </a:r>
            <a:r>
              <a:rPr lang="en-US" altLang="ko-KR" sz="1050" dirty="0">
                <a:latin typeface="나눔고딕" panose="020D0604000000000000" pitchFamily="50" charset="-127"/>
                <a:ea typeface="나눔고딕" panose="020D0604000000000000" pitchFamily="50" charset="-127"/>
              </a:rPr>
              <a:t>( $choose ) {</a:t>
            </a:r>
          </a:p>
          <a:p>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a:t>
            </a:r>
            <a:r>
              <a:rPr lang="en-US" altLang="ko-KR" sz="1050" dirty="0" err="1">
                <a:latin typeface="나눔고딕" panose="020D0604000000000000" pitchFamily="50" charset="-127"/>
                <a:ea typeface="나눔고딕" panose="020D0604000000000000" pitchFamily="50" charset="-127"/>
              </a:rPr>
              <a:t>serverURL</a:t>
            </a:r>
            <a:r>
              <a:rPr lang="en-US" altLang="ko-KR" sz="1050" dirty="0">
                <a:latin typeface="나눔고딕" panose="020D0604000000000000" pitchFamily="50" charset="-127"/>
                <a:ea typeface="나눔고딕" panose="020D0604000000000000" pitchFamily="50" charset="-127"/>
              </a:rPr>
              <a:t> = $_SERVER['REQUEST_SCHEME'] . "://";</a:t>
            </a:r>
          </a:p>
          <a:p>
            <a:r>
              <a:rPr lang="en-US" altLang="ko-KR" sz="1050" dirty="0">
                <a:latin typeface="나눔고딕" panose="020D0604000000000000" pitchFamily="50" charset="-127"/>
                <a:ea typeface="나눔고딕" panose="020D0604000000000000" pitchFamily="50" charset="-127"/>
              </a:rPr>
              <a:t>		$</a:t>
            </a:r>
            <a:r>
              <a:rPr lang="en-US" altLang="ko-KR" sz="1050" dirty="0" err="1">
                <a:latin typeface="나눔고딕" panose="020D0604000000000000" pitchFamily="50" charset="-127"/>
                <a:ea typeface="나눔고딕" panose="020D0604000000000000" pitchFamily="50" charset="-127"/>
              </a:rPr>
              <a:t>serverURL</a:t>
            </a:r>
            <a:r>
              <a:rPr lang="en-US" altLang="ko-KR" sz="1050" dirty="0">
                <a:latin typeface="나눔고딕" panose="020D0604000000000000" pitchFamily="50" charset="-127"/>
                <a:ea typeface="나눔고딕" panose="020D0604000000000000" pitchFamily="50" charset="-127"/>
              </a:rPr>
              <a:t> = $</a:t>
            </a:r>
            <a:r>
              <a:rPr lang="en-US" altLang="ko-KR" sz="1050" dirty="0" err="1">
                <a:latin typeface="나눔고딕" panose="020D0604000000000000" pitchFamily="50" charset="-127"/>
                <a:ea typeface="나눔고딕" panose="020D0604000000000000" pitchFamily="50" charset="-127"/>
              </a:rPr>
              <a:t>serverURL</a:t>
            </a:r>
            <a:r>
              <a:rPr lang="en-US" altLang="ko-KR" sz="1050" dirty="0">
                <a:latin typeface="나눔고딕" panose="020D0604000000000000" pitchFamily="50" charset="-127"/>
                <a:ea typeface="나눔고딕" panose="020D0604000000000000" pitchFamily="50" charset="-127"/>
              </a:rPr>
              <a:t> . $_SERVER['SERVER_ADDR'] . ":" . $_SERVER['SERVER_PORT'];</a:t>
            </a:r>
          </a:p>
          <a:p>
            <a:endParaRPr lang="en-US" altLang="ko-KR" sz="1050" dirty="0">
              <a:latin typeface="나눔고딕" panose="020D0604000000000000" pitchFamily="50" charset="-127"/>
              <a:ea typeface="나눔고딕" panose="020D0604000000000000" pitchFamily="50" charset="-127"/>
            </a:endParaRPr>
          </a:p>
          <a:p>
            <a:r>
              <a:rPr lang="en-US" altLang="ko-KR" sz="1050" dirty="0">
                <a:latin typeface="나눔고딕" panose="020D0604000000000000" pitchFamily="50" charset="-127"/>
                <a:ea typeface="나눔고딕" panose="020D0604000000000000" pitchFamily="50" charset="-127"/>
              </a:rPr>
              <a:t>		$</a:t>
            </a:r>
            <a:r>
              <a:rPr lang="en-US" altLang="ko-KR" sz="1050" dirty="0" err="1">
                <a:latin typeface="나눔고딕" panose="020D0604000000000000" pitchFamily="50" charset="-127"/>
                <a:ea typeface="나눔고딕" panose="020D0604000000000000" pitchFamily="50" charset="-127"/>
              </a:rPr>
              <a:t>realName</a:t>
            </a:r>
            <a:r>
              <a:rPr lang="en-US" altLang="ko-KR" sz="1050" dirty="0">
                <a:latin typeface="나눔고딕" panose="020D0604000000000000" pitchFamily="50" charset="-127"/>
                <a:ea typeface="나눔고딕" panose="020D0604000000000000" pitchFamily="50" charset="-127"/>
              </a:rPr>
              <a:t> = $this-&gt;</a:t>
            </a:r>
            <a:r>
              <a:rPr lang="en-US" altLang="ko-KR" sz="1050" dirty="0" err="1">
                <a:latin typeface="나눔고딕" panose="020D0604000000000000" pitchFamily="50" charset="-127"/>
                <a:ea typeface="나눔고딕" panose="020D0604000000000000" pitchFamily="50" charset="-127"/>
              </a:rPr>
              <a:t>getScriptPath</a:t>
            </a:r>
            <a:r>
              <a:rPr lang="en-US" altLang="ko-KR" sz="1050" dirty="0">
                <a:latin typeface="나눔고딕" panose="020D0604000000000000" pitchFamily="50" charset="-127"/>
                <a:ea typeface="나눔고딕" panose="020D0604000000000000" pitchFamily="50" charset="-127"/>
              </a:rPr>
              <a:t> ( $choose ) ;</a:t>
            </a:r>
          </a:p>
          <a:p>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$result = "";</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deliveryScript.php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if ( $</a:t>
            </a:r>
            <a:r>
              <a:rPr lang="en-US" altLang="ko-KR" sz="1100" dirty="0" err="1">
                <a:latin typeface="나눔고딕" panose="020D0604000000000000" pitchFamily="50" charset="-127"/>
                <a:ea typeface="나눔고딕" panose="020D0604000000000000" pitchFamily="50" charset="-127"/>
              </a:rPr>
              <a:t>realName</a:t>
            </a:r>
            <a:r>
              <a:rPr lang="en-US" altLang="ko-KR" sz="1100" dirty="0">
                <a:latin typeface="나눔고딕" panose="020D0604000000000000" pitchFamily="50" charset="-127"/>
                <a:ea typeface="나눔고딕" panose="020D0604000000000000" pitchFamily="50" charset="-127"/>
              </a:rPr>
              <a:t> != "" )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realName</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serverURL</a:t>
            </a:r>
            <a:r>
              <a:rPr lang="en-US" altLang="ko-KR" sz="1100" dirty="0">
                <a:latin typeface="나눔고딕" panose="020D0604000000000000" pitchFamily="50" charset="-127"/>
                <a:ea typeface="나눔고딕" panose="020D0604000000000000" pitchFamily="50" charset="-127"/>
              </a:rPr>
              <a:t> . "/" . $</a:t>
            </a:r>
            <a:r>
              <a:rPr lang="en-US" altLang="ko-KR" sz="1100" dirty="0" err="1">
                <a:latin typeface="나눔고딕" panose="020D0604000000000000" pitchFamily="50" charset="-127"/>
                <a:ea typeface="나눔고딕" panose="020D0604000000000000" pitchFamily="50" charset="-127"/>
              </a:rPr>
              <a:t>realName</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$result = $</a:t>
            </a:r>
            <a:r>
              <a:rPr lang="en-US" altLang="ko-KR" sz="1100" dirty="0" err="1">
                <a:latin typeface="나눔고딕" panose="020D0604000000000000" pitchFamily="50" charset="-127"/>
                <a:ea typeface="나눔고딕" panose="020D0604000000000000" pitchFamily="50" charset="-127"/>
              </a:rPr>
              <a:t>realName</a:t>
            </a:r>
            <a:r>
              <a:rPr lang="en-US" altLang="ko-KR" sz="1100" dirty="0">
                <a:latin typeface="나눔고딕" panose="020D0604000000000000" pitchFamily="50" charset="-127"/>
                <a:ea typeface="나눔고딕" panose="020D0604000000000000" pitchFamily="50" charset="-127"/>
              </a:rPr>
              <a: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return $result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 // end of function</a:t>
            </a:r>
          </a:p>
        </p:txBody>
      </p:sp>
    </p:spTree>
    <p:extLst>
      <p:ext uri="{BB962C8B-B14F-4D97-AF65-F5344CB8AC3E}">
        <p14:creationId xmlns:p14="http://schemas.microsoft.com/office/powerpoint/2010/main" val="24247959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98</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050" dirty="0">
                <a:latin typeface="나눔고딕" panose="020D0604000000000000" pitchFamily="50" charset="-127"/>
                <a:ea typeface="나눔고딕" panose="020D0604000000000000" pitchFamily="50" charset="-127"/>
              </a:rPr>
              <a:t>/*</a:t>
            </a:r>
          </a:p>
          <a:p>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함수원형</a:t>
            </a:r>
            <a:r>
              <a:rPr lang="en-US" altLang="ko-KR" sz="1050" dirty="0">
                <a:latin typeface="나눔고딕" panose="020D0604000000000000" pitchFamily="50" charset="-127"/>
                <a:ea typeface="나눔고딕" panose="020D0604000000000000" pitchFamily="50" charset="-127"/>
              </a:rPr>
              <a:t>(Function prototype): function </a:t>
            </a:r>
            <a:r>
              <a:rPr lang="en-US" altLang="ko-KR" sz="1050" dirty="0" err="1">
                <a:latin typeface="나눔고딕" panose="020D0604000000000000" pitchFamily="50" charset="-127"/>
                <a:ea typeface="나눔고딕" panose="020D0604000000000000" pitchFamily="50" charset="-127"/>
              </a:rPr>
              <a:t>getScriptDeploy</a:t>
            </a:r>
            <a:r>
              <a:rPr lang="en-US" altLang="ko-KR" sz="1050" dirty="0">
                <a:latin typeface="나눔고딕" panose="020D0604000000000000" pitchFamily="50" charset="-127"/>
                <a:ea typeface="나눔고딕" panose="020D0604000000000000" pitchFamily="50" charset="-127"/>
              </a:rPr>
              <a:t> ( $parameter )</a:t>
            </a:r>
          </a:p>
          <a:p>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작성일자</a:t>
            </a:r>
            <a:r>
              <a:rPr lang="en-US" altLang="ko-KR" sz="1050" dirty="0">
                <a:latin typeface="나눔고딕" panose="020D0604000000000000" pitchFamily="50" charset="-127"/>
                <a:ea typeface="나눔고딕" panose="020D0604000000000000" pitchFamily="50" charset="-127"/>
              </a:rPr>
              <a:t>(Date of issue): 2021-04-07 (</a:t>
            </a:r>
            <a:r>
              <a:rPr lang="ko-KR" altLang="en-US" sz="1050" dirty="0">
                <a:latin typeface="나눔고딕" panose="020D0604000000000000" pitchFamily="50" charset="-127"/>
                <a:ea typeface="나눔고딕" panose="020D0604000000000000" pitchFamily="50" charset="-127"/>
              </a:rPr>
              <a:t>수요일 </a:t>
            </a:r>
            <a:r>
              <a:rPr lang="en-US" altLang="ko-KR" sz="1050" dirty="0">
                <a:latin typeface="나눔고딕" panose="020D0604000000000000" pitchFamily="50" charset="-127"/>
                <a:ea typeface="나눔고딕" panose="020D0604000000000000" pitchFamily="50" charset="-127"/>
              </a:rPr>
              <a:t>/ Wednesday)</a:t>
            </a:r>
          </a:p>
          <a:p>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기능명세</a:t>
            </a:r>
            <a:r>
              <a:rPr lang="en-US" altLang="ko-KR" sz="1050" dirty="0">
                <a:latin typeface="나눔고딕" panose="020D0604000000000000" pitchFamily="50" charset="-127"/>
                <a:ea typeface="나눔고딕" panose="020D0604000000000000" pitchFamily="50" charset="-127"/>
              </a:rPr>
              <a:t>(Functional specification): 	</a:t>
            </a:r>
          </a:p>
          <a:p>
            <a:r>
              <a:rPr lang="en-US" altLang="ko-KR" sz="1050" dirty="0">
                <a:latin typeface="나눔고딕" panose="020D0604000000000000" pitchFamily="50" charset="-127"/>
                <a:ea typeface="나눔고딕" panose="020D0604000000000000" pitchFamily="50" charset="-127"/>
              </a:rPr>
              <a:t>		1. </a:t>
            </a:r>
            <a:r>
              <a:rPr lang="ko-KR" altLang="en-US" sz="1050" dirty="0">
                <a:latin typeface="나눔고딕" panose="020D0604000000000000" pitchFamily="50" charset="-127"/>
                <a:ea typeface="나눔고딕" panose="020D0604000000000000" pitchFamily="50" charset="-127"/>
              </a:rPr>
              <a:t>배포 경로 지정 </a:t>
            </a:r>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실제 스크립트 파일 경로 가져오기</a:t>
            </a:r>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도도</a:t>
            </a:r>
            <a:r>
              <a:rPr lang="en-US" altLang="ko-KR" sz="1050" dirty="0">
                <a:latin typeface="나눔고딕" panose="020D0604000000000000" pitchFamily="50" charset="-127"/>
                <a:ea typeface="나눔고딕" panose="020D0604000000000000" pitchFamily="50" charset="-127"/>
              </a:rPr>
              <a:t>(Dodo), 2021-04-07</a:t>
            </a:r>
          </a:p>
          <a:p>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public function </a:t>
            </a:r>
            <a:r>
              <a:rPr lang="en-US" altLang="ko-KR" sz="1050" dirty="0" err="1">
                <a:latin typeface="나눔고딕" panose="020D0604000000000000" pitchFamily="50" charset="-127"/>
                <a:ea typeface="나눔고딕" panose="020D0604000000000000" pitchFamily="50" charset="-127"/>
              </a:rPr>
              <a:t>getScriptDeploy</a:t>
            </a:r>
            <a:r>
              <a:rPr lang="en-US" altLang="ko-KR" sz="1050" dirty="0">
                <a:latin typeface="나눔고딕" panose="020D0604000000000000" pitchFamily="50" charset="-127"/>
                <a:ea typeface="나눔고딕" panose="020D0604000000000000" pitchFamily="50" charset="-127"/>
              </a:rPr>
              <a:t>( $choose ) {</a:t>
            </a:r>
          </a:p>
          <a:p>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a:t>
            </a:r>
            <a:r>
              <a:rPr lang="en-US" altLang="ko-KR" sz="1050" dirty="0" err="1">
                <a:latin typeface="나눔고딕" panose="020D0604000000000000" pitchFamily="50" charset="-127"/>
                <a:ea typeface="나눔고딕" panose="020D0604000000000000" pitchFamily="50" charset="-127"/>
              </a:rPr>
              <a:t>realDir</a:t>
            </a:r>
            <a:r>
              <a:rPr lang="en-US" altLang="ko-KR" sz="1050" dirty="0">
                <a:latin typeface="나눔고딕" panose="020D0604000000000000" pitchFamily="50" charset="-127"/>
                <a:ea typeface="나눔고딕" panose="020D0604000000000000" pitchFamily="50" charset="-127"/>
              </a:rPr>
              <a:t> = $_SERVER['CONTEXT_DOCUMENT_ROOT'] ;</a:t>
            </a:r>
          </a:p>
          <a:p>
            <a:r>
              <a:rPr lang="en-US" altLang="ko-KR" sz="1050" dirty="0">
                <a:latin typeface="나눔고딕" panose="020D0604000000000000" pitchFamily="50" charset="-127"/>
                <a:ea typeface="나눔고딕" panose="020D0604000000000000" pitchFamily="50" charset="-127"/>
              </a:rPr>
              <a:t>		$</a:t>
            </a:r>
            <a:r>
              <a:rPr lang="en-US" altLang="ko-KR" sz="1050" dirty="0" err="1">
                <a:latin typeface="나눔고딕" panose="020D0604000000000000" pitchFamily="50" charset="-127"/>
                <a:ea typeface="나눔고딕" panose="020D0604000000000000" pitchFamily="50" charset="-127"/>
              </a:rPr>
              <a:t>realName</a:t>
            </a:r>
            <a:r>
              <a:rPr lang="en-US" altLang="ko-KR" sz="1050" dirty="0">
                <a:latin typeface="나눔고딕" panose="020D0604000000000000" pitchFamily="50" charset="-127"/>
                <a:ea typeface="나눔고딕" panose="020D0604000000000000" pitchFamily="50" charset="-127"/>
              </a:rPr>
              <a:t> = $this-&gt;</a:t>
            </a:r>
            <a:r>
              <a:rPr lang="en-US" altLang="ko-KR" sz="1050" dirty="0" err="1">
                <a:latin typeface="나눔고딕" panose="020D0604000000000000" pitchFamily="50" charset="-127"/>
                <a:ea typeface="나눔고딕" panose="020D0604000000000000" pitchFamily="50" charset="-127"/>
              </a:rPr>
              <a:t>getScriptPath</a:t>
            </a:r>
            <a:r>
              <a:rPr lang="en-US" altLang="ko-KR" sz="1050" dirty="0">
                <a:latin typeface="나눔고딕" panose="020D0604000000000000" pitchFamily="50" charset="-127"/>
                <a:ea typeface="나눔고딕" panose="020D0604000000000000" pitchFamily="50" charset="-127"/>
              </a:rPr>
              <a:t> ( $choose ) ;</a:t>
            </a:r>
          </a:p>
          <a:p>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$result = "";</a:t>
            </a:r>
          </a:p>
          <a:p>
            <a:endParaRPr lang="en-US" altLang="ko-KR" sz="1050" dirty="0">
              <a:latin typeface="나눔고딕" panose="020D0604000000000000" pitchFamily="50" charset="-127"/>
              <a:ea typeface="나눔고딕" panose="020D0604000000000000" pitchFamily="50" charset="-127"/>
            </a:endParaRPr>
          </a:p>
          <a:p>
            <a:r>
              <a:rPr lang="en-US" altLang="ko-KR" sz="1050" dirty="0">
                <a:latin typeface="나눔고딕" panose="020D0604000000000000" pitchFamily="50" charset="-127"/>
                <a:ea typeface="나눔고딕" panose="020D0604000000000000" pitchFamily="50" charset="-127"/>
              </a:rPr>
              <a:t>		if ( $</a:t>
            </a:r>
            <a:r>
              <a:rPr lang="en-US" altLang="ko-KR" sz="1050" dirty="0" err="1">
                <a:latin typeface="나눔고딕" panose="020D0604000000000000" pitchFamily="50" charset="-127"/>
                <a:ea typeface="나눔고딕" panose="020D0604000000000000" pitchFamily="50" charset="-127"/>
              </a:rPr>
              <a:t>realName</a:t>
            </a:r>
            <a:r>
              <a:rPr lang="en-US" altLang="ko-KR" sz="1050" dirty="0">
                <a:latin typeface="나눔고딕" panose="020D0604000000000000" pitchFamily="50" charset="-127"/>
                <a:ea typeface="나눔고딕" panose="020D0604000000000000" pitchFamily="50" charset="-127"/>
              </a:rPr>
              <a:t> != "" ) {</a:t>
            </a:r>
          </a:p>
          <a:p>
            <a:r>
              <a:rPr lang="en-US" altLang="ko-KR" sz="1050" dirty="0">
                <a:latin typeface="나눔고딕" panose="020D0604000000000000" pitchFamily="50" charset="-127"/>
                <a:ea typeface="나눔고딕" panose="020D0604000000000000" pitchFamily="50" charset="-127"/>
              </a:rPr>
              <a:t>			$</a:t>
            </a:r>
            <a:r>
              <a:rPr lang="en-US" altLang="ko-KR" sz="1050" dirty="0" err="1">
                <a:latin typeface="나눔고딕" panose="020D0604000000000000" pitchFamily="50" charset="-127"/>
                <a:ea typeface="나눔고딕" panose="020D0604000000000000" pitchFamily="50" charset="-127"/>
              </a:rPr>
              <a:t>realName</a:t>
            </a:r>
            <a:r>
              <a:rPr lang="en-US" altLang="ko-KR" sz="1050" dirty="0">
                <a:latin typeface="나눔고딕" panose="020D0604000000000000" pitchFamily="50" charset="-127"/>
                <a:ea typeface="나눔고딕" panose="020D0604000000000000" pitchFamily="50" charset="-127"/>
              </a:rPr>
              <a:t> = $</a:t>
            </a:r>
            <a:r>
              <a:rPr lang="en-US" altLang="ko-KR" sz="1050" dirty="0" err="1">
                <a:latin typeface="나눔고딕" panose="020D0604000000000000" pitchFamily="50" charset="-127"/>
                <a:ea typeface="나눔고딕" panose="020D0604000000000000" pitchFamily="50" charset="-127"/>
              </a:rPr>
              <a:t>realDir</a:t>
            </a:r>
            <a:r>
              <a:rPr lang="en-US" altLang="ko-KR" sz="1050" dirty="0">
                <a:latin typeface="나눔고딕" panose="020D0604000000000000" pitchFamily="50" charset="-127"/>
                <a:ea typeface="나눔고딕" panose="020D0604000000000000" pitchFamily="50" charset="-127"/>
              </a:rPr>
              <a:t> . $</a:t>
            </a:r>
            <a:r>
              <a:rPr lang="en-US" altLang="ko-KR" sz="1050" dirty="0" err="1">
                <a:latin typeface="나눔고딕" panose="020D0604000000000000" pitchFamily="50" charset="-127"/>
                <a:ea typeface="나눔고딕" panose="020D0604000000000000" pitchFamily="50" charset="-127"/>
              </a:rPr>
              <a:t>realName</a:t>
            </a:r>
            <a:r>
              <a:rPr lang="en-US" altLang="ko-KR" sz="1050" dirty="0">
                <a:latin typeface="나눔고딕" panose="020D0604000000000000" pitchFamily="50" charset="-127"/>
                <a:ea typeface="나눔고딕" panose="020D0604000000000000" pitchFamily="50" charset="-127"/>
              </a:rPr>
              <a:t> ;</a:t>
            </a:r>
          </a:p>
          <a:p>
            <a:endParaRPr lang="en-US" altLang="ko-KR" sz="1050" dirty="0">
              <a:latin typeface="나눔고딕" panose="020D0604000000000000" pitchFamily="50" charset="-127"/>
              <a:ea typeface="나눔고딕" panose="020D0604000000000000" pitchFamily="50" charset="-127"/>
            </a:endParaRPr>
          </a:p>
          <a:p>
            <a:r>
              <a:rPr lang="en-US" altLang="ko-KR" sz="1050" dirty="0">
                <a:latin typeface="나눔고딕" panose="020D0604000000000000" pitchFamily="50" charset="-127"/>
                <a:ea typeface="나눔고딕" panose="020D0604000000000000" pitchFamily="50" charset="-127"/>
              </a:rPr>
              <a:t>			// </a:t>
            </a:r>
            <a:r>
              <a:rPr lang="ko-KR" altLang="en-US" sz="1050" dirty="0">
                <a:latin typeface="나눔고딕" panose="020D0604000000000000" pitchFamily="50" charset="-127"/>
                <a:ea typeface="나눔고딕" panose="020D0604000000000000" pitchFamily="50" charset="-127"/>
              </a:rPr>
              <a:t>파일 열기</a:t>
            </a:r>
          </a:p>
          <a:p>
            <a:r>
              <a:rPr lang="ko-KR" altLang="en-US" sz="1050" dirty="0">
                <a:latin typeface="나눔고딕" panose="020D0604000000000000" pitchFamily="50" charset="-127"/>
                <a:ea typeface="나눔고딕" panose="020D0604000000000000" pitchFamily="50" charset="-127"/>
              </a:rPr>
              <a:t>			</a:t>
            </a:r>
            <a:r>
              <a:rPr lang="en-US" altLang="ko-KR" sz="1050" dirty="0">
                <a:latin typeface="나눔고딕" panose="020D0604000000000000" pitchFamily="50" charset="-127"/>
                <a:ea typeface="나눔고딕" panose="020D0604000000000000" pitchFamily="50" charset="-127"/>
              </a:rPr>
              <a:t>$</a:t>
            </a:r>
            <a:r>
              <a:rPr lang="en-US" altLang="ko-KR" sz="1050" dirty="0" err="1">
                <a:latin typeface="나눔고딕" panose="020D0604000000000000" pitchFamily="50" charset="-127"/>
                <a:ea typeface="나눔고딕" panose="020D0604000000000000" pitchFamily="50" charset="-127"/>
              </a:rPr>
              <a:t>fp</a:t>
            </a:r>
            <a:r>
              <a:rPr lang="en-US" altLang="ko-KR" sz="1050" dirty="0">
                <a:latin typeface="나눔고딕" panose="020D0604000000000000" pitchFamily="50" charset="-127"/>
                <a:ea typeface="나눔고딕" panose="020D0604000000000000" pitchFamily="50" charset="-127"/>
              </a:rPr>
              <a:t> = </a:t>
            </a:r>
            <a:r>
              <a:rPr lang="en-US" altLang="ko-KR" sz="1050" dirty="0" err="1">
                <a:latin typeface="나눔고딕" panose="020D0604000000000000" pitchFamily="50" charset="-127"/>
                <a:ea typeface="나눔고딕" panose="020D0604000000000000" pitchFamily="50" charset="-127"/>
              </a:rPr>
              <a:t>fopen</a:t>
            </a:r>
            <a:r>
              <a:rPr lang="en-US" altLang="ko-KR" sz="1050" dirty="0">
                <a:latin typeface="나눔고딕" panose="020D0604000000000000" pitchFamily="50" charset="-127"/>
                <a:ea typeface="나눔고딕" panose="020D0604000000000000" pitchFamily="50" charset="-127"/>
              </a:rPr>
              <a:t>( $</a:t>
            </a:r>
            <a:r>
              <a:rPr lang="en-US" altLang="ko-KR" sz="1050" dirty="0" err="1">
                <a:latin typeface="나눔고딕" panose="020D0604000000000000" pitchFamily="50" charset="-127"/>
                <a:ea typeface="나눔고딕" panose="020D0604000000000000" pitchFamily="50" charset="-127"/>
              </a:rPr>
              <a:t>realName</a:t>
            </a:r>
            <a:r>
              <a:rPr lang="en-US" altLang="ko-KR" sz="1050" dirty="0">
                <a:latin typeface="나눔고딕" panose="020D0604000000000000" pitchFamily="50" charset="-127"/>
                <a:ea typeface="나눔고딕" panose="020D0604000000000000" pitchFamily="50" charset="-127"/>
              </a:rPr>
              <a:t>, "r") or die( "</a:t>
            </a:r>
            <a:r>
              <a:rPr lang="ko-KR" altLang="en-US" sz="1050" dirty="0">
                <a:latin typeface="나눔고딕" panose="020D0604000000000000" pitchFamily="50" charset="-127"/>
                <a:ea typeface="나눔고딕" panose="020D0604000000000000" pitchFamily="50" charset="-127"/>
              </a:rPr>
              <a:t>파일을 열 수 없습니다</a:t>
            </a:r>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 $result = "&lt;script&gt;";</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deliveryScript.php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 </a:t>
            </a:r>
            <a:r>
              <a:rPr lang="ko-KR" altLang="en-US" sz="1100" dirty="0">
                <a:latin typeface="나눔고딕" panose="020D0604000000000000" pitchFamily="50" charset="-127"/>
                <a:ea typeface="나눔고딕" panose="020D0604000000000000" pitchFamily="50" charset="-127"/>
              </a:rPr>
              <a:t>파일 내용 출력</a:t>
            </a:r>
          </a:p>
          <a:p>
            <a:r>
              <a:rPr lang="ko-KR" altLang="en-US" sz="1100" dirty="0">
                <a:latin typeface="나눔고딕" panose="020D0604000000000000" pitchFamily="50" charset="-127"/>
                <a:ea typeface="나눔고딕" panose="020D0604000000000000" pitchFamily="50" charset="-127"/>
              </a:rPr>
              <a:t>			</a:t>
            </a:r>
            <a:r>
              <a:rPr lang="en-US" altLang="ko-KR" sz="1100" dirty="0">
                <a:latin typeface="나눔고딕" panose="020D0604000000000000" pitchFamily="50" charset="-127"/>
                <a:ea typeface="나눔고딕" panose="020D0604000000000000" pitchFamily="50" charset="-127"/>
              </a:rPr>
              <a:t>while( ! </a:t>
            </a:r>
            <a:r>
              <a:rPr lang="en-US" altLang="ko-KR" sz="1100" dirty="0" err="1">
                <a:latin typeface="나눔고딕" panose="020D0604000000000000" pitchFamily="50" charset="-127"/>
                <a:ea typeface="나눔고딕" panose="020D0604000000000000" pitchFamily="50" charset="-127"/>
              </a:rPr>
              <a:t>feof</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fp</a:t>
            </a:r>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$result = $result . </a:t>
            </a:r>
            <a:r>
              <a:rPr lang="en-US" altLang="ko-KR" sz="1100" dirty="0" err="1">
                <a:latin typeface="나눔고딕" panose="020D0604000000000000" pitchFamily="50" charset="-127"/>
                <a:ea typeface="나눔고딕" panose="020D0604000000000000" pitchFamily="50" charset="-127"/>
              </a:rPr>
              <a:t>fgets</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fp</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 $result = $result . "&lt;/script&gt;";</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 </a:t>
            </a:r>
            <a:r>
              <a:rPr lang="ko-KR" altLang="en-US" sz="1100" dirty="0">
                <a:latin typeface="나눔고딕" panose="020D0604000000000000" pitchFamily="50" charset="-127"/>
                <a:ea typeface="나눔고딕" panose="020D0604000000000000" pitchFamily="50" charset="-127"/>
              </a:rPr>
              <a:t>파일 닫기</a:t>
            </a:r>
          </a:p>
          <a:p>
            <a:r>
              <a:rPr lang="ko-KR" altLang="en-US"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fclose</a:t>
            </a:r>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fp</a:t>
            </a:r>
            <a:r>
              <a:rPr lang="en-US" altLang="ko-KR" sz="1100" dirty="0">
                <a:latin typeface="나눔고딕" panose="020D0604000000000000" pitchFamily="50" charset="-127"/>
                <a:ea typeface="나눔고딕" panose="020D0604000000000000" pitchFamily="50" charset="-127"/>
              </a:rPr>
              <a: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return $result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 // end of function</a:t>
            </a:r>
          </a:p>
        </p:txBody>
      </p:sp>
    </p:spTree>
    <p:extLst>
      <p:ext uri="{BB962C8B-B14F-4D97-AF65-F5344CB8AC3E}">
        <p14:creationId xmlns:p14="http://schemas.microsoft.com/office/powerpoint/2010/main" val="25668529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DD0F3227-0D1A-4611-AC98-DFB3C0A731FF}"/>
              </a:ext>
            </a:extLst>
          </p:cNvPr>
          <p:cNvSpPr/>
          <p:nvPr/>
        </p:nvSpPr>
        <p:spPr>
          <a:xfrm>
            <a:off x="263520" y="195120"/>
            <a:ext cx="7940520" cy="2447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spc="-32" dirty="0" smtClean="0">
                <a:solidFill>
                  <a:srgbClr val="0D0D0D"/>
                </a:solidFill>
                <a:latin typeface="나눔고딕"/>
                <a:ea typeface="나눔고딕"/>
              </a:rPr>
              <a:t>1.1 PHP 7.3(PHP 8.0) – </a:t>
            </a:r>
            <a:r>
              <a:rPr lang="ko-KR" altLang="en-US" sz="1000" spc="-32" dirty="0" smtClean="0">
                <a:solidFill>
                  <a:srgbClr val="0D0D0D"/>
                </a:solidFill>
                <a:latin typeface="나눔고딕"/>
                <a:ea typeface="나눔고딕"/>
              </a:rPr>
              <a:t>자바스크립트</a:t>
            </a:r>
            <a:r>
              <a:rPr lang="en-US" altLang="ko-KR" sz="1000" spc="-32" dirty="0" smtClean="0">
                <a:solidFill>
                  <a:srgbClr val="0D0D0D"/>
                </a:solidFill>
                <a:latin typeface="나눔고딕"/>
                <a:ea typeface="나눔고딕"/>
              </a:rPr>
              <a:t>, CSS (</a:t>
            </a:r>
            <a:r>
              <a:rPr lang="ko-KR" altLang="en-US" sz="1000" spc="-32" dirty="0" smtClean="0">
                <a:solidFill>
                  <a:srgbClr val="0D0D0D"/>
                </a:solidFill>
                <a:latin typeface="나눔고딕"/>
                <a:ea typeface="나눔고딕"/>
              </a:rPr>
              <a:t>폰트</a:t>
            </a:r>
            <a:r>
              <a:rPr lang="en-US" altLang="ko-KR" sz="1000" spc="-32" dirty="0" smtClean="0">
                <a:solidFill>
                  <a:srgbClr val="0D0D0D"/>
                </a:solidFill>
                <a:latin typeface="나눔고딕"/>
                <a:ea typeface="나눔고딕"/>
              </a:rPr>
              <a:t>) / </a:t>
            </a:r>
            <a:r>
              <a:rPr lang="ko-KR" altLang="en-US" sz="1000" spc="-32" dirty="0" smtClean="0">
                <a:solidFill>
                  <a:srgbClr val="0D0D0D"/>
                </a:solidFill>
                <a:latin typeface="나눔고딕"/>
                <a:ea typeface="나눔고딕"/>
              </a:rPr>
              <a:t>공통영역 배포도구 </a:t>
            </a:r>
            <a:r>
              <a:rPr lang="en-US" altLang="ko-KR" sz="1000" spc="-32" dirty="0" smtClean="0">
                <a:solidFill>
                  <a:srgbClr val="0D0D0D"/>
                </a:solidFill>
                <a:latin typeface="나눔고딕"/>
                <a:ea typeface="나눔고딕"/>
              </a:rPr>
              <a:t>[2</a:t>
            </a:r>
            <a:r>
              <a:rPr lang="ko-KR" altLang="en-US" sz="1000" spc="-32" dirty="0" smtClean="0">
                <a:solidFill>
                  <a:srgbClr val="0D0D0D"/>
                </a:solidFill>
                <a:latin typeface="나눔고딕"/>
                <a:ea typeface="나눔고딕"/>
              </a:rPr>
              <a:t>차 개정</a:t>
            </a:r>
            <a:r>
              <a:rPr lang="en-US" altLang="ko-KR" sz="1000" spc="-32" dirty="0" smtClean="0">
                <a:solidFill>
                  <a:srgbClr val="0D0D0D"/>
                </a:solidFill>
                <a:latin typeface="나눔고딕"/>
                <a:ea typeface="나눔고딕"/>
              </a:rPr>
              <a:t>] (2021-04-09)</a:t>
            </a:r>
            <a:endParaRPr lang="en-US" altLang="ko-KR" sz="1000" spc="-1" dirty="0">
              <a:latin typeface="나눔고딕"/>
            </a:endParaRPr>
          </a:p>
        </p:txBody>
      </p:sp>
      <p:sp>
        <p:nvSpPr>
          <p:cNvPr id="4" name="Line 2">
            <a:extLst>
              <a:ext uri="{FF2B5EF4-FFF2-40B4-BE49-F238E27FC236}">
                <a16:creationId xmlns="" xmlns:a16="http://schemas.microsoft.com/office/drawing/2014/main"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 xmlns:a16="http://schemas.microsoft.com/office/drawing/2014/main"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altLang="ko-KR" b="1" spc="-151" dirty="0">
                <a:solidFill>
                  <a:srgbClr val="1C314E"/>
                </a:solidFill>
                <a:latin typeface="나눔고딕"/>
                <a:ea typeface="나눔고딕"/>
              </a:rPr>
              <a:t>20. [</a:t>
            </a:r>
            <a:r>
              <a:rPr lang="ko-KR" altLang="en-US" b="1" spc="-151" dirty="0">
                <a:solidFill>
                  <a:srgbClr val="1C314E"/>
                </a:solidFill>
                <a:latin typeface="나눔고딕"/>
                <a:ea typeface="나눔고딕"/>
              </a:rPr>
              <a:t>소스코드</a:t>
            </a:r>
            <a:r>
              <a:rPr lang="en-US" altLang="ko-KR" b="1" spc="-151" dirty="0">
                <a:solidFill>
                  <a:srgbClr val="1C314E"/>
                </a:solidFill>
                <a:latin typeface="나눔고딕"/>
                <a:ea typeface="나눔고딕"/>
              </a:rPr>
              <a:t>] PHP 7.3 – </a:t>
            </a:r>
            <a:r>
              <a:rPr lang="ko-KR" altLang="en-US" b="1" spc="-151" dirty="0">
                <a:solidFill>
                  <a:srgbClr val="1C314E"/>
                </a:solidFill>
                <a:latin typeface="나눔고딕"/>
                <a:ea typeface="나눔고딕"/>
              </a:rPr>
              <a:t>공통 </a:t>
            </a:r>
            <a:r>
              <a:rPr lang="en-US" altLang="ko-KR" b="1" spc="-151" dirty="0">
                <a:solidFill>
                  <a:srgbClr val="1C314E"/>
                </a:solidFill>
                <a:latin typeface="나눔고딕"/>
                <a:ea typeface="나눔고딕"/>
              </a:rPr>
              <a:t>CSS, </a:t>
            </a:r>
            <a:r>
              <a:rPr lang="ko-KR" altLang="en-US" b="1" spc="-151" dirty="0">
                <a:solidFill>
                  <a:srgbClr val="1C314E"/>
                </a:solidFill>
                <a:latin typeface="나눔고딕"/>
                <a:ea typeface="나눔고딕"/>
              </a:rPr>
              <a:t>자바스크립트 생성</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배포</a:t>
            </a:r>
            <a:r>
              <a:rPr lang="en-US" altLang="ko-KR" b="1" spc="-151" dirty="0">
                <a:solidFill>
                  <a:srgbClr val="1C314E"/>
                </a:solidFill>
                <a:latin typeface="나눔고딕"/>
                <a:ea typeface="나눔고딕"/>
              </a:rPr>
              <a:t>)</a:t>
            </a:r>
            <a:r>
              <a:rPr lang="ko-KR" altLang="en-US" b="1" spc="-151" dirty="0">
                <a:solidFill>
                  <a:srgbClr val="1C314E"/>
                </a:solidFill>
                <a:latin typeface="나눔고딕"/>
                <a:ea typeface="나눔고딕"/>
              </a:rPr>
              <a:t>도구 </a:t>
            </a:r>
            <a:r>
              <a:rPr lang="en-US" altLang="ko-KR" b="1" spc="-151" dirty="0">
                <a:solidFill>
                  <a:srgbClr val="1C314E"/>
                </a:solidFill>
                <a:latin typeface="나눔고딕"/>
                <a:ea typeface="나눔고딕"/>
              </a:rPr>
              <a:t>(2021-04-09)</a:t>
            </a:r>
            <a:endParaRPr lang="en-US" altLang="ko-KR" b="1" spc="-1" dirty="0">
              <a:latin typeface="나눔고딕"/>
            </a:endParaRPr>
          </a:p>
        </p:txBody>
      </p:sp>
      <p:sp>
        <p:nvSpPr>
          <p:cNvPr id="6" name="CustomShape 4">
            <a:extLst>
              <a:ext uri="{FF2B5EF4-FFF2-40B4-BE49-F238E27FC236}">
                <a16:creationId xmlns="" xmlns:a16="http://schemas.microsoft.com/office/drawing/2014/main"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99</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102</a:t>
            </a:r>
            <a:endParaRPr lang="en-US" sz="1000" b="0" strike="noStrike" spc="-1" dirty="0">
              <a:latin typeface="나눔고딕"/>
            </a:endParaRPr>
          </a:p>
        </p:txBody>
      </p:sp>
      <p:sp>
        <p:nvSpPr>
          <p:cNvPr id="7" name="CustomShape 5"/>
          <p:cNvSpPr/>
          <p:nvPr/>
        </p:nvSpPr>
        <p:spPr>
          <a:xfrm>
            <a:off x="364680" y="1170939"/>
            <a:ext cx="8470080" cy="343536"/>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r>
              <a:rPr lang="ko-KR" altLang="en-US" sz="1100" dirty="0" smtClean="0">
                <a:latin typeface="나눔고딕" panose="020D0604000000000000" pitchFamily="50" charset="-127"/>
                <a:ea typeface="나눔고딕" panose="020D0604000000000000" pitchFamily="50" charset="-127"/>
              </a:rPr>
              <a:t>중점 수정 사항으로 </a:t>
            </a:r>
            <a:r>
              <a:rPr lang="en-US" altLang="ko-KR" sz="1100" dirty="0" smtClean="0">
                <a:latin typeface="나눔고딕" panose="020D0604000000000000" pitchFamily="50" charset="-127"/>
                <a:ea typeface="나눔고딕" panose="020D0604000000000000" pitchFamily="50" charset="-127"/>
              </a:rPr>
              <a:t>“</a:t>
            </a:r>
            <a:r>
              <a:rPr lang="ko-KR" altLang="en-US" sz="1100" dirty="0" smtClean="0">
                <a:latin typeface="나눔고딕" panose="020D0604000000000000" pitchFamily="50" charset="-127"/>
                <a:ea typeface="나눔고딕" panose="020D0604000000000000" pitchFamily="50" charset="-127"/>
              </a:rPr>
              <a:t>공통</a:t>
            </a:r>
            <a:r>
              <a:rPr lang="en-US" altLang="ko-KR" sz="1100" dirty="0" smtClean="0">
                <a:latin typeface="나눔고딕" panose="020D0604000000000000" pitchFamily="50" charset="-127"/>
                <a:ea typeface="나눔고딕" panose="020D0604000000000000" pitchFamily="50" charset="-127"/>
              </a:rPr>
              <a:t>” </a:t>
            </a:r>
            <a:r>
              <a:rPr lang="ko-KR" altLang="en-US" sz="1100" dirty="0" smtClean="0">
                <a:latin typeface="나눔고딕" panose="020D0604000000000000" pitchFamily="50" charset="-127"/>
                <a:ea typeface="나눔고딕" panose="020D0604000000000000" pitchFamily="50" charset="-127"/>
              </a:rPr>
              <a:t>함수를 만들겠다는 생각으로 작성하였다</a:t>
            </a:r>
            <a:r>
              <a:rPr lang="en-US" altLang="ko-KR" sz="1100" dirty="0" smtClean="0">
                <a:latin typeface="나눔고딕" panose="020D0604000000000000" pitchFamily="50" charset="-127"/>
                <a:ea typeface="나눔고딕" panose="020D0604000000000000" pitchFamily="50" charset="-127"/>
              </a:rPr>
              <a:t>. (</a:t>
            </a:r>
            <a:r>
              <a:rPr lang="ko-KR" altLang="en-US" sz="1100" dirty="0" err="1" smtClean="0">
                <a:latin typeface="나눔고딕" panose="020D0604000000000000" pitchFamily="50" charset="-127"/>
                <a:ea typeface="나눔고딕" panose="020D0604000000000000" pitchFamily="50" charset="-127"/>
              </a:rPr>
              <a:t>접근자</a:t>
            </a:r>
            <a:r>
              <a:rPr lang="ko-KR" altLang="en-US" sz="1100" dirty="0" smtClean="0">
                <a:latin typeface="나눔고딕" panose="020D0604000000000000" pitchFamily="50" charset="-127"/>
                <a:ea typeface="나눔고딕" panose="020D0604000000000000" pitchFamily="50" charset="-127"/>
              </a:rPr>
              <a:t> </a:t>
            </a:r>
            <a:r>
              <a:rPr lang="en-US" altLang="ko-KR" sz="1100" dirty="0" smtClean="0">
                <a:latin typeface="나눔고딕" panose="020D0604000000000000" pitchFamily="50" charset="-127"/>
                <a:ea typeface="나눔고딕" panose="020D0604000000000000" pitchFamily="50" charset="-127"/>
              </a:rPr>
              <a:t>/ getter, setter</a:t>
            </a:r>
            <a:r>
              <a:rPr lang="ko-KR" altLang="en-US" sz="1100" dirty="0" smtClean="0">
                <a:latin typeface="나눔고딕" panose="020D0604000000000000" pitchFamily="50" charset="-127"/>
                <a:ea typeface="나눔고딕" panose="020D0604000000000000" pitchFamily="50" charset="-127"/>
              </a:rPr>
              <a:t>를 중심으로 수정하였다</a:t>
            </a:r>
            <a:r>
              <a:rPr lang="en-US" altLang="ko-KR" sz="1100" dirty="0" smtClean="0">
                <a:latin typeface="나눔고딕" panose="020D0604000000000000" pitchFamily="50" charset="-127"/>
                <a:ea typeface="나눔고딕" panose="020D0604000000000000" pitchFamily="50" charset="-127"/>
              </a:rPr>
              <a:t>.</a:t>
            </a:r>
            <a:r>
              <a:rPr lang="en-US" altLang="ko-KR" sz="1100" dirty="0" smtClean="0">
                <a:latin typeface="나눔고딕" panose="020D0604000000000000" pitchFamily="50" charset="-127"/>
                <a:ea typeface="나눔고딕" panose="020D0604000000000000" pitchFamily="50" charset="-127"/>
              </a:rPr>
              <a:t>)</a:t>
            </a:r>
            <a:endParaRPr lang="en-US" altLang="ko-KR" sz="1100" dirty="0" smtClean="0">
              <a:latin typeface="나눔고딕" panose="020D0604000000000000" pitchFamily="50" charset="-127"/>
              <a:ea typeface="나눔고딕" panose="020D0604000000000000" pitchFamily="50" charset="-127"/>
            </a:endParaRPr>
          </a:p>
        </p:txBody>
      </p:sp>
      <p:sp>
        <p:nvSpPr>
          <p:cNvPr id="8" name="직사각형 7"/>
          <p:cNvSpPr/>
          <p:nvPr/>
        </p:nvSpPr>
        <p:spPr>
          <a:xfrm>
            <a:off x="364680" y="1890035"/>
            <a:ext cx="3978720" cy="4729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050" dirty="0">
                <a:latin typeface="나눔고딕" panose="020D0604000000000000" pitchFamily="50" charset="-127"/>
                <a:ea typeface="나눔고딕" panose="020D0604000000000000" pitchFamily="50" charset="-127"/>
              </a:rPr>
              <a:t>/*</a:t>
            </a:r>
          </a:p>
          <a:p>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함수원형</a:t>
            </a:r>
            <a:r>
              <a:rPr lang="en-US" altLang="ko-KR" sz="1050" dirty="0">
                <a:latin typeface="나눔고딕" panose="020D0604000000000000" pitchFamily="50" charset="-127"/>
                <a:ea typeface="나눔고딕" panose="020D0604000000000000" pitchFamily="50" charset="-127"/>
              </a:rPr>
              <a:t>(Function prototype): function </a:t>
            </a:r>
            <a:r>
              <a:rPr lang="en-US" altLang="ko-KR" sz="1050" dirty="0" err="1">
                <a:latin typeface="나눔고딕" panose="020D0604000000000000" pitchFamily="50" charset="-127"/>
                <a:ea typeface="나눔고딕" panose="020D0604000000000000" pitchFamily="50" charset="-127"/>
              </a:rPr>
              <a:t>getScriptPath</a:t>
            </a:r>
            <a:r>
              <a:rPr lang="en-US" altLang="ko-KR" sz="1050" dirty="0">
                <a:latin typeface="나눔고딕" panose="020D0604000000000000" pitchFamily="50" charset="-127"/>
                <a:ea typeface="나눔고딕" panose="020D0604000000000000" pitchFamily="50" charset="-127"/>
              </a:rPr>
              <a:t> ( $parameter )</a:t>
            </a:r>
          </a:p>
          <a:p>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작성일자</a:t>
            </a:r>
            <a:r>
              <a:rPr lang="en-US" altLang="ko-KR" sz="1050" dirty="0">
                <a:latin typeface="나눔고딕" panose="020D0604000000000000" pitchFamily="50" charset="-127"/>
                <a:ea typeface="나눔고딕" panose="020D0604000000000000" pitchFamily="50" charset="-127"/>
              </a:rPr>
              <a:t>(Date of issue): 2021-04-07 (</a:t>
            </a:r>
            <a:r>
              <a:rPr lang="ko-KR" altLang="en-US" sz="1050" dirty="0">
                <a:latin typeface="나눔고딕" panose="020D0604000000000000" pitchFamily="50" charset="-127"/>
                <a:ea typeface="나눔고딕" panose="020D0604000000000000" pitchFamily="50" charset="-127"/>
              </a:rPr>
              <a:t>수요일 </a:t>
            </a:r>
            <a:r>
              <a:rPr lang="en-US" altLang="ko-KR" sz="1050" dirty="0">
                <a:latin typeface="나눔고딕" panose="020D0604000000000000" pitchFamily="50" charset="-127"/>
                <a:ea typeface="나눔고딕" panose="020D0604000000000000" pitchFamily="50" charset="-127"/>
              </a:rPr>
              <a:t>/ Wednesday)</a:t>
            </a:r>
          </a:p>
          <a:p>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기능명세</a:t>
            </a:r>
            <a:r>
              <a:rPr lang="en-US" altLang="ko-KR" sz="1050" dirty="0">
                <a:latin typeface="나눔고딕" panose="020D0604000000000000" pitchFamily="50" charset="-127"/>
                <a:ea typeface="나눔고딕" panose="020D0604000000000000" pitchFamily="50" charset="-127"/>
              </a:rPr>
              <a:t>(Functional specification): 	</a:t>
            </a:r>
          </a:p>
          <a:p>
            <a:r>
              <a:rPr lang="en-US" altLang="ko-KR" sz="1050" dirty="0">
                <a:latin typeface="나눔고딕" panose="020D0604000000000000" pitchFamily="50" charset="-127"/>
                <a:ea typeface="나눔고딕" panose="020D0604000000000000" pitchFamily="50" charset="-127"/>
              </a:rPr>
              <a:t>		1. </a:t>
            </a:r>
            <a:r>
              <a:rPr lang="ko-KR" altLang="en-US" sz="1050" dirty="0">
                <a:latin typeface="나눔고딕" panose="020D0604000000000000" pitchFamily="50" charset="-127"/>
                <a:ea typeface="나눔고딕" panose="020D0604000000000000" pitchFamily="50" charset="-127"/>
              </a:rPr>
              <a:t>실제 스크립트 파일 경로 가져오기</a:t>
            </a:r>
            <a:r>
              <a:rPr lang="en-US" altLang="ko-KR" sz="1050" dirty="0">
                <a:latin typeface="나눔고딕" panose="020D0604000000000000" pitchFamily="50" charset="-127"/>
                <a:ea typeface="나눔고딕" panose="020D0604000000000000" pitchFamily="50" charset="-127"/>
              </a:rPr>
              <a:t>, </a:t>
            </a:r>
            <a:r>
              <a:rPr lang="ko-KR" altLang="en-US" sz="1050" dirty="0">
                <a:latin typeface="나눔고딕" panose="020D0604000000000000" pitchFamily="50" charset="-127"/>
                <a:ea typeface="나눔고딕" panose="020D0604000000000000" pitchFamily="50" charset="-127"/>
              </a:rPr>
              <a:t>도도</a:t>
            </a:r>
            <a:r>
              <a:rPr lang="en-US" altLang="ko-KR" sz="1050" dirty="0">
                <a:latin typeface="나눔고딕" panose="020D0604000000000000" pitchFamily="50" charset="-127"/>
                <a:ea typeface="나눔고딕" panose="020D0604000000000000" pitchFamily="50" charset="-127"/>
              </a:rPr>
              <a:t>(Dodo), 2021-04-07</a:t>
            </a:r>
          </a:p>
          <a:p>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public function </a:t>
            </a:r>
            <a:r>
              <a:rPr lang="en-US" altLang="ko-KR" sz="1050" dirty="0" err="1">
                <a:latin typeface="나눔고딕" panose="020D0604000000000000" pitchFamily="50" charset="-127"/>
                <a:ea typeface="나눔고딕" panose="020D0604000000000000" pitchFamily="50" charset="-127"/>
              </a:rPr>
              <a:t>getScriptPath</a:t>
            </a:r>
            <a:r>
              <a:rPr lang="en-US" altLang="ko-KR" sz="1050" dirty="0">
                <a:latin typeface="나눔고딕" panose="020D0604000000000000" pitchFamily="50" charset="-127"/>
                <a:ea typeface="나눔고딕" panose="020D0604000000000000" pitchFamily="50" charset="-127"/>
              </a:rPr>
              <a:t>( $choose ) {</a:t>
            </a:r>
          </a:p>
          <a:p>
            <a:endParaRPr lang="en-US" altLang="ko-KR" sz="1050" dirty="0">
              <a:latin typeface="나눔고딕" panose="020D0604000000000000" pitchFamily="50" charset="-127"/>
              <a:ea typeface="나눔고딕" panose="020D0604000000000000" pitchFamily="50" charset="-127"/>
            </a:endParaRPr>
          </a:p>
          <a:p>
            <a:r>
              <a:rPr lang="en-US" altLang="ko-KR" sz="1050" dirty="0">
                <a:latin typeface="나눔고딕" panose="020D0604000000000000" pitchFamily="50" charset="-127"/>
                <a:ea typeface="나눔고딕" panose="020D0604000000000000" pitchFamily="50" charset="-127"/>
              </a:rPr>
              <a:t>		$</a:t>
            </a:r>
            <a:r>
              <a:rPr lang="en-US" altLang="ko-KR" sz="1050" dirty="0" err="1">
                <a:latin typeface="나눔고딕" panose="020D0604000000000000" pitchFamily="50" charset="-127"/>
                <a:ea typeface="나눔고딕" panose="020D0604000000000000" pitchFamily="50" charset="-127"/>
              </a:rPr>
              <a:t>pjtName</a:t>
            </a:r>
            <a:r>
              <a:rPr lang="en-US" altLang="ko-KR" sz="1050" dirty="0">
                <a:latin typeface="나눔고딕" panose="020D0604000000000000" pitchFamily="50" charset="-127"/>
                <a:ea typeface="나눔고딕" panose="020D0604000000000000" pitchFamily="50" charset="-127"/>
              </a:rPr>
              <a:t> = $this-&gt;</a:t>
            </a:r>
            <a:r>
              <a:rPr lang="en-US" altLang="ko-KR" sz="1050" dirty="0" err="1">
                <a:latin typeface="나눔고딕" panose="020D0604000000000000" pitchFamily="50" charset="-127"/>
                <a:ea typeface="나눔고딕" panose="020D0604000000000000" pitchFamily="50" charset="-127"/>
              </a:rPr>
              <a:t>getProjectNickName</a:t>
            </a:r>
            <a:r>
              <a:rPr lang="en-US" altLang="ko-KR" sz="1050" dirty="0">
                <a:latin typeface="나눔고딕" panose="020D0604000000000000" pitchFamily="50" charset="-127"/>
                <a:ea typeface="나눔고딕" panose="020D0604000000000000" pitchFamily="50" charset="-127"/>
              </a:rPr>
              <a:t>() ;</a:t>
            </a:r>
          </a:p>
          <a:p>
            <a:r>
              <a:rPr lang="en-US" altLang="ko-KR" sz="1050" dirty="0">
                <a:latin typeface="나눔고딕" panose="020D0604000000000000" pitchFamily="50" charset="-127"/>
                <a:ea typeface="나눔고딕" panose="020D0604000000000000" pitchFamily="50" charset="-127"/>
              </a:rPr>
              <a:t>		$</a:t>
            </a:r>
            <a:r>
              <a:rPr lang="en-US" altLang="ko-KR" sz="1050" dirty="0" err="1">
                <a:latin typeface="나눔고딕" panose="020D0604000000000000" pitchFamily="50" charset="-127"/>
                <a:ea typeface="나눔고딕" panose="020D0604000000000000" pitchFamily="50" charset="-127"/>
              </a:rPr>
              <a:t>pjtDir</a:t>
            </a:r>
            <a:r>
              <a:rPr lang="en-US" altLang="ko-KR" sz="1050" dirty="0">
                <a:latin typeface="나눔고딕" panose="020D0604000000000000" pitchFamily="50" charset="-127"/>
                <a:ea typeface="나눔고딕" panose="020D0604000000000000" pitchFamily="50" charset="-127"/>
              </a:rPr>
              <a:t> = $this-&gt;</a:t>
            </a:r>
            <a:r>
              <a:rPr lang="en-US" altLang="ko-KR" sz="1050" dirty="0" err="1">
                <a:latin typeface="나눔고딕" panose="020D0604000000000000" pitchFamily="50" charset="-127"/>
                <a:ea typeface="나눔고딕" panose="020D0604000000000000" pitchFamily="50" charset="-127"/>
              </a:rPr>
              <a:t>getProjectDir</a:t>
            </a:r>
            <a:r>
              <a:rPr lang="en-US" altLang="ko-KR" sz="1050" dirty="0">
                <a:latin typeface="나눔고딕" panose="020D0604000000000000" pitchFamily="50" charset="-127"/>
                <a:ea typeface="나눔고딕" panose="020D0604000000000000" pitchFamily="50" charset="-127"/>
              </a:rPr>
              <a:t> () ;</a:t>
            </a:r>
          </a:p>
          <a:p>
            <a:r>
              <a:rPr lang="en-US" altLang="ko-KR" sz="1050" dirty="0">
                <a:latin typeface="나눔고딕" panose="020D0604000000000000" pitchFamily="50" charset="-127"/>
                <a:ea typeface="나눔고딕" panose="020D0604000000000000" pitchFamily="50" charset="-127"/>
              </a:rPr>
              <a:t>		$</a:t>
            </a:r>
            <a:r>
              <a:rPr lang="en-US" altLang="ko-KR" sz="1050" dirty="0" err="1">
                <a:latin typeface="나눔고딕" panose="020D0604000000000000" pitchFamily="50" charset="-127"/>
                <a:ea typeface="나눔고딕" panose="020D0604000000000000" pitchFamily="50" charset="-127"/>
              </a:rPr>
              <a:t>homeDir</a:t>
            </a:r>
            <a:r>
              <a:rPr lang="en-US" altLang="ko-KR" sz="1050" dirty="0">
                <a:latin typeface="나눔고딕" panose="020D0604000000000000" pitchFamily="50" charset="-127"/>
                <a:ea typeface="나눔고딕" panose="020D0604000000000000" pitchFamily="50" charset="-127"/>
              </a:rPr>
              <a:t> = $this-&gt;</a:t>
            </a:r>
            <a:r>
              <a:rPr lang="en-US" altLang="ko-KR" sz="1050" dirty="0" err="1">
                <a:latin typeface="나눔고딕" panose="020D0604000000000000" pitchFamily="50" charset="-127"/>
                <a:ea typeface="나눔고딕" panose="020D0604000000000000" pitchFamily="50" charset="-127"/>
              </a:rPr>
              <a:t>getHomeDirectory</a:t>
            </a:r>
            <a:r>
              <a:rPr lang="en-US" altLang="ko-KR" sz="1050" dirty="0">
                <a:latin typeface="나눔고딕" panose="020D0604000000000000" pitchFamily="50" charset="-127"/>
                <a:ea typeface="나눔고딕" panose="020D0604000000000000" pitchFamily="50" charset="-127"/>
              </a:rPr>
              <a:t> ( ) ;</a:t>
            </a:r>
          </a:p>
          <a:p>
            <a:r>
              <a:rPr lang="en-US" altLang="ko-KR" sz="1050" dirty="0">
                <a:latin typeface="나눔고딕" panose="020D0604000000000000" pitchFamily="50" charset="-127"/>
                <a:ea typeface="나눔고딕" panose="020D0604000000000000" pitchFamily="50" charset="-127"/>
              </a:rPr>
              <a:t>		$</a:t>
            </a:r>
            <a:r>
              <a:rPr lang="en-US" altLang="ko-KR" sz="1050" dirty="0" err="1">
                <a:latin typeface="나눔고딕" panose="020D0604000000000000" pitchFamily="50" charset="-127"/>
                <a:ea typeface="나눔고딕" panose="020D0604000000000000" pitchFamily="50" charset="-127"/>
              </a:rPr>
              <a:t>commonDir</a:t>
            </a:r>
            <a:r>
              <a:rPr lang="en-US" altLang="ko-KR" sz="1050" dirty="0">
                <a:latin typeface="나눔고딕" panose="020D0604000000000000" pitchFamily="50" charset="-127"/>
                <a:ea typeface="나눔고딕" panose="020D0604000000000000" pitchFamily="50" charset="-127"/>
              </a:rPr>
              <a:t> = $this-&gt;</a:t>
            </a:r>
            <a:r>
              <a:rPr lang="en-US" altLang="ko-KR" sz="1050" dirty="0" err="1">
                <a:latin typeface="나눔고딕" panose="020D0604000000000000" pitchFamily="50" charset="-127"/>
                <a:ea typeface="나눔고딕" panose="020D0604000000000000" pitchFamily="50" charset="-127"/>
              </a:rPr>
              <a:t>getCommonDirectory</a:t>
            </a:r>
            <a:r>
              <a:rPr lang="en-US" altLang="ko-KR" sz="1050" dirty="0">
                <a:latin typeface="나눔고딕" panose="020D0604000000000000" pitchFamily="50" charset="-127"/>
                <a:ea typeface="나눔고딕" panose="020D0604000000000000" pitchFamily="50" charset="-127"/>
              </a:rPr>
              <a:t> ( ) ;</a:t>
            </a:r>
          </a:p>
          <a:p>
            <a:r>
              <a:rPr lang="en-US" altLang="ko-KR" sz="1050" dirty="0">
                <a:latin typeface="나눔고딕" panose="020D0604000000000000" pitchFamily="50" charset="-127"/>
                <a:ea typeface="나눔고딕" panose="020D0604000000000000" pitchFamily="50" charset="-127"/>
              </a:rPr>
              <a:t>		$</a:t>
            </a:r>
            <a:r>
              <a:rPr lang="en-US" altLang="ko-KR" sz="1050" dirty="0" err="1">
                <a:latin typeface="나눔고딕" panose="020D0604000000000000" pitchFamily="50" charset="-127"/>
                <a:ea typeface="나눔고딕" panose="020D0604000000000000" pitchFamily="50" charset="-127"/>
              </a:rPr>
              <a:t>serviceDir</a:t>
            </a:r>
            <a:r>
              <a:rPr lang="en-US" altLang="ko-KR" sz="1050" dirty="0">
                <a:latin typeface="나눔고딕" panose="020D0604000000000000" pitchFamily="50" charset="-127"/>
                <a:ea typeface="나눔고딕" panose="020D0604000000000000" pitchFamily="50" charset="-127"/>
              </a:rPr>
              <a:t> = $this-&gt;</a:t>
            </a:r>
            <a:r>
              <a:rPr lang="en-US" altLang="ko-KR" sz="1050" dirty="0" err="1">
                <a:latin typeface="나눔고딕" panose="020D0604000000000000" pitchFamily="50" charset="-127"/>
                <a:ea typeface="나눔고딕" panose="020D0604000000000000" pitchFamily="50" charset="-127"/>
              </a:rPr>
              <a:t>getServiceDir</a:t>
            </a:r>
            <a:r>
              <a:rPr lang="en-US" altLang="ko-KR" sz="1050" dirty="0">
                <a:latin typeface="나눔고딕" panose="020D0604000000000000" pitchFamily="50" charset="-127"/>
                <a:ea typeface="나눔고딕" panose="020D0604000000000000" pitchFamily="50" charset="-127"/>
              </a:rPr>
              <a:t> ( ) ;</a:t>
            </a:r>
          </a:p>
          <a:p>
            <a:r>
              <a:rPr lang="en-US" altLang="ko-KR" sz="1050" dirty="0">
                <a:latin typeface="나눔고딕" panose="020D0604000000000000" pitchFamily="50" charset="-127"/>
                <a:ea typeface="나눔고딕" panose="020D0604000000000000" pitchFamily="50" charset="-127"/>
              </a:rPr>
              <a:t>		$</a:t>
            </a:r>
            <a:r>
              <a:rPr lang="en-US" altLang="ko-KR" sz="1050" dirty="0" err="1">
                <a:latin typeface="나눔고딕" panose="020D0604000000000000" pitchFamily="50" charset="-127"/>
                <a:ea typeface="나눔고딕" panose="020D0604000000000000" pitchFamily="50" charset="-127"/>
              </a:rPr>
              <a:t>javascriptDir</a:t>
            </a:r>
            <a:r>
              <a:rPr lang="en-US" altLang="ko-KR" sz="1050" dirty="0">
                <a:latin typeface="나눔고딕" panose="020D0604000000000000" pitchFamily="50" charset="-127"/>
                <a:ea typeface="나눔고딕" panose="020D0604000000000000" pitchFamily="50" charset="-127"/>
              </a:rPr>
              <a:t> = $this-&gt;</a:t>
            </a:r>
            <a:r>
              <a:rPr lang="en-US" altLang="ko-KR" sz="1050" dirty="0" err="1">
                <a:latin typeface="나눔고딕" panose="020D0604000000000000" pitchFamily="50" charset="-127"/>
                <a:ea typeface="나눔고딕" panose="020D0604000000000000" pitchFamily="50" charset="-127"/>
              </a:rPr>
              <a:t>getJavascriptDir</a:t>
            </a:r>
            <a:r>
              <a:rPr lang="en-US" altLang="ko-KR" sz="1050" dirty="0">
                <a:latin typeface="나눔고딕" panose="020D0604000000000000" pitchFamily="50" charset="-127"/>
                <a:ea typeface="나눔고딕" panose="020D0604000000000000" pitchFamily="50" charset="-127"/>
              </a:rPr>
              <a:t> ( ) ;</a:t>
            </a:r>
          </a:p>
          <a:p>
            <a:r>
              <a:rPr lang="en-US" altLang="ko-KR" sz="1050" dirty="0">
                <a:latin typeface="나눔고딕" panose="020D0604000000000000" pitchFamily="50" charset="-127"/>
                <a:ea typeface="나눔고딕" panose="020D0604000000000000" pitchFamily="50" charset="-127"/>
              </a:rPr>
              <a:t>		$</a:t>
            </a:r>
            <a:r>
              <a:rPr lang="en-US" altLang="ko-KR" sz="1050" dirty="0" err="1">
                <a:latin typeface="나눔고딕" panose="020D0604000000000000" pitchFamily="50" charset="-127"/>
                <a:ea typeface="나눔고딕" panose="020D0604000000000000" pitchFamily="50" charset="-127"/>
              </a:rPr>
              <a:t>pjtVersion</a:t>
            </a:r>
            <a:r>
              <a:rPr lang="en-US" altLang="ko-KR" sz="1050" dirty="0">
                <a:latin typeface="나눔고딕" panose="020D0604000000000000" pitchFamily="50" charset="-127"/>
                <a:ea typeface="나눔고딕" panose="020D0604000000000000" pitchFamily="50" charset="-127"/>
              </a:rPr>
              <a:t> = $this-&gt;</a:t>
            </a:r>
            <a:r>
              <a:rPr lang="en-US" altLang="ko-KR" sz="1050" dirty="0" err="1">
                <a:latin typeface="나눔고딕" panose="020D0604000000000000" pitchFamily="50" charset="-127"/>
                <a:ea typeface="나눔고딕" panose="020D0604000000000000" pitchFamily="50" charset="-127"/>
              </a:rPr>
              <a:t>getProjectVersion</a:t>
            </a:r>
            <a:r>
              <a:rPr lang="en-US" altLang="ko-KR" sz="1050" dirty="0">
                <a:latin typeface="나눔고딕" panose="020D0604000000000000" pitchFamily="50" charset="-127"/>
                <a:ea typeface="나눔고딕" panose="020D0604000000000000" pitchFamily="50" charset="-127"/>
              </a:rPr>
              <a:t> () ;</a:t>
            </a:r>
          </a:p>
        </p:txBody>
      </p:sp>
      <p:sp>
        <p:nvSpPr>
          <p:cNvPr id="10" name="CustomShape 5"/>
          <p:cNvSpPr/>
          <p:nvPr/>
        </p:nvSpPr>
        <p:spPr>
          <a:xfrm>
            <a:off x="364680" y="1538965"/>
            <a:ext cx="8406000" cy="351070"/>
          </a:xfrm>
          <a:prstGeom prst="rect">
            <a:avLst/>
          </a:prstGeom>
          <a:solidFill>
            <a:schemeClr val="bg1">
              <a:lumMod val="95000"/>
            </a:schemeClr>
          </a:solidFill>
          <a:ln w="9525">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altLang="ko-KR" sz="1100" b="1" dirty="0">
                <a:latin typeface="나눔고딕" panose="020D0604000000000000" pitchFamily="50" charset="-127"/>
                <a:ea typeface="나눔고딕" panose="020D0604000000000000" pitchFamily="50" charset="-127"/>
              </a:rPr>
              <a:t>/</a:t>
            </a:r>
            <a:r>
              <a:rPr lang="en-US" altLang="ko-KR" sz="1100" b="1" dirty="0" smtClean="0">
                <a:latin typeface="나눔고딕" panose="020D0604000000000000" pitchFamily="50" charset="-127"/>
                <a:ea typeface="나눔고딕" panose="020D0604000000000000" pitchFamily="50" charset="-127"/>
              </a:rPr>
              <a:t>common/application/</a:t>
            </a:r>
            <a:r>
              <a:rPr lang="en-US" altLang="ko-KR" sz="1100" b="1" dirty="0" err="1" smtClean="0">
                <a:latin typeface="나눔고딕" panose="020D0604000000000000" pitchFamily="50" charset="-127"/>
                <a:ea typeface="나눔고딕" panose="020D0604000000000000" pitchFamily="50" charset="-127"/>
              </a:rPr>
              <a:t>deliveryScript.php</a:t>
            </a:r>
            <a:endParaRPr lang="en-US" altLang="ko-KR" sz="1100" b="1" dirty="0">
              <a:latin typeface="나눔고딕" panose="020D0604000000000000" pitchFamily="50" charset="-127"/>
              <a:ea typeface="나눔고딕" panose="020D0604000000000000" pitchFamily="50" charset="-127"/>
            </a:endParaRPr>
          </a:p>
        </p:txBody>
      </p:sp>
      <p:sp>
        <p:nvSpPr>
          <p:cNvPr id="9" name="직사각형 8"/>
          <p:cNvSpPr/>
          <p:nvPr/>
        </p:nvSpPr>
        <p:spPr>
          <a:xfrm>
            <a:off x="4780590" y="1890034"/>
            <a:ext cx="3978720" cy="4729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anose="020D0604000000000000" pitchFamily="50" charset="-127"/>
                <a:ea typeface="나눔고딕" panose="020D0604000000000000" pitchFamily="50" charset="-127"/>
              </a:rPr>
              <a:t>$</a:t>
            </a:r>
            <a:r>
              <a:rPr lang="en-US" altLang="ko-KR" sz="1100" dirty="0" err="1">
                <a:latin typeface="나눔고딕" panose="020D0604000000000000" pitchFamily="50" charset="-127"/>
                <a:ea typeface="나눔고딕" panose="020D0604000000000000" pitchFamily="50" charset="-127"/>
              </a:rPr>
              <a:t>usrVersion</a:t>
            </a:r>
            <a:r>
              <a:rPr lang="en-US" altLang="ko-KR" sz="1100" dirty="0">
                <a:latin typeface="나눔고딕" panose="020D0604000000000000" pitchFamily="50" charset="-127"/>
                <a:ea typeface="나눔고딕" panose="020D0604000000000000" pitchFamily="50" charset="-127"/>
              </a:rPr>
              <a:t> = $this-&gt;</a:t>
            </a:r>
            <a:r>
              <a:rPr lang="en-US" altLang="ko-KR" sz="1100" dirty="0" err="1">
                <a:latin typeface="나눔고딕" panose="020D0604000000000000" pitchFamily="50" charset="-127"/>
                <a:ea typeface="나눔고딕" panose="020D0604000000000000" pitchFamily="50" charset="-127"/>
              </a:rPr>
              <a:t>getUsrVersion</a:t>
            </a:r>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pjtExt</a:t>
            </a:r>
            <a:r>
              <a:rPr lang="en-US" altLang="ko-KR" sz="1100" dirty="0">
                <a:latin typeface="나눔고딕" panose="020D0604000000000000" pitchFamily="50" charset="-127"/>
                <a:ea typeface="나눔고딕" panose="020D0604000000000000" pitchFamily="50" charset="-127"/>
              </a:rPr>
              <a:t> = $this-&gt;</a:t>
            </a:r>
            <a:r>
              <a:rPr lang="en-US" altLang="ko-KR" sz="1100" dirty="0" err="1">
                <a:latin typeface="나눔고딕" panose="020D0604000000000000" pitchFamily="50" charset="-127"/>
                <a:ea typeface="나눔고딕" panose="020D0604000000000000" pitchFamily="50" charset="-127"/>
              </a:rPr>
              <a:t>getProjectExt</a:t>
            </a:r>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resultVersion</a:t>
            </a:r>
            <a:r>
              <a:rPr lang="en-US" altLang="ko-KR" sz="1100" dirty="0">
                <a:latin typeface="나눔고딕" panose="020D0604000000000000" pitchFamily="50" charset="-127"/>
                <a:ea typeface="나눔고딕" panose="020D0604000000000000" pitchFamily="50" charset="-127"/>
              </a:rPr>
              <a:t> = -1;</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realName</a:t>
            </a:r>
            <a:r>
              <a:rPr lang="en-US" altLang="ko-KR" sz="1100" dirty="0">
                <a:latin typeface="나눔고딕" panose="020D0604000000000000" pitchFamily="50" charset="-127"/>
                <a:ea typeface="나눔고딕" panose="020D0604000000000000" pitchFamily="50" charset="-127"/>
              </a:rPr>
              <a:t> = "" ;</a:t>
            </a:r>
          </a:p>
          <a:p>
            <a:r>
              <a:rPr lang="en-US" altLang="ko-KR" sz="1100" dirty="0">
                <a:latin typeface="나눔고딕" panose="020D0604000000000000" pitchFamily="50" charset="-127"/>
                <a:ea typeface="나눔고딕" panose="020D0604000000000000" pitchFamily="50" charset="-127"/>
              </a:rPr>
              <a:t>		$index = $this-&gt;</a:t>
            </a:r>
            <a:r>
              <a:rPr lang="en-US" altLang="ko-KR" sz="1100" dirty="0" err="1">
                <a:latin typeface="나눔고딕" panose="020D0604000000000000" pitchFamily="50" charset="-127"/>
                <a:ea typeface="나눔고딕" panose="020D0604000000000000" pitchFamily="50" charset="-127"/>
              </a:rPr>
              <a:t>getIdentifyScript</a:t>
            </a:r>
            <a:r>
              <a:rPr lang="en-US" altLang="ko-KR" sz="1100" dirty="0">
                <a:latin typeface="나눔고딕" panose="020D0604000000000000" pitchFamily="50" charset="-127"/>
                <a:ea typeface="나눔고딕" panose="020D0604000000000000" pitchFamily="50" charset="-127"/>
              </a:rPr>
              <a:t> ( $choose );</a:t>
            </a:r>
          </a:p>
          <a:p>
            <a:endParaRPr lang="en-US" altLang="ko-KR" sz="1100" dirty="0">
              <a:latin typeface="나눔고딕" panose="020D0604000000000000" pitchFamily="50" charset="-127"/>
              <a:ea typeface="나눔고딕" panose="020D0604000000000000" pitchFamily="50" charset="-127"/>
            </a:endParaRPr>
          </a:p>
          <a:p>
            <a:r>
              <a:rPr lang="en-US" altLang="ko-KR" sz="1100" dirty="0">
                <a:latin typeface="나눔고딕" panose="020D0604000000000000" pitchFamily="50" charset="-127"/>
                <a:ea typeface="나눔고딕" panose="020D0604000000000000" pitchFamily="50" charset="-127"/>
              </a:rPr>
              <a:t>		if ( $index != -1 ){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if ( $</a:t>
            </a:r>
            <a:r>
              <a:rPr lang="en-US" altLang="ko-KR" sz="1100" dirty="0" err="1">
                <a:latin typeface="나눔고딕" panose="020D0604000000000000" pitchFamily="50" charset="-127"/>
                <a:ea typeface="나눔고딕" panose="020D0604000000000000" pitchFamily="50" charset="-127"/>
              </a:rPr>
              <a:t>usrVersion</a:t>
            </a:r>
            <a:r>
              <a:rPr lang="en-US" altLang="ko-KR" sz="1100" dirty="0">
                <a:latin typeface="나눔고딕" panose="020D0604000000000000" pitchFamily="50" charset="-127"/>
                <a:ea typeface="나눔고딕" panose="020D0604000000000000" pitchFamily="50" charset="-127"/>
              </a:rPr>
              <a:t> != "none" ) {</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resultVersion</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usrVersion</a:t>
            </a:r>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a:t>
            </a:r>
          </a:p>
          <a:p>
            <a:r>
              <a:rPr lang="en-US" altLang="ko-KR" sz="1100" dirty="0">
                <a:latin typeface="나눔고딕" panose="020D0604000000000000" pitchFamily="50" charset="-127"/>
                <a:ea typeface="나눔고딕" panose="020D0604000000000000" pitchFamily="50" charset="-127"/>
              </a:rPr>
              <a:t>			else{</a:t>
            </a:r>
          </a:p>
          <a:p>
            <a:r>
              <a:rPr lang="en-US" altLang="ko-KR" sz="1100" dirty="0">
                <a:latin typeface="나눔고딕" panose="020D0604000000000000" pitchFamily="50" charset="-127"/>
                <a:ea typeface="나눔고딕" panose="020D0604000000000000" pitchFamily="50" charset="-127"/>
              </a:rPr>
              <a:t>				$</a:t>
            </a:r>
            <a:r>
              <a:rPr lang="en-US" altLang="ko-KR" sz="1100" dirty="0" err="1">
                <a:latin typeface="나눔고딕" panose="020D0604000000000000" pitchFamily="50" charset="-127"/>
                <a:ea typeface="나눔고딕" panose="020D0604000000000000" pitchFamily="50" charset="-127"/>
              </a:rPr>
              <a:t>resultVersion</a:t>
            </a:r>
            <a:r>
              <a:rPr lang="en-US" altLang="ko-KR" sz="1100" dirty="0">
                <a:latin typeface="나눔고딕" panose="020D0604000000000000" pitchFamily="50" charset="-127"/>
                <a:ea typeface="나눔고딕" panose="020D0604000000000000" pitchFamily="50" charset="-127"/>
              </a:rPr>
              <a:t> = $</a:t>
            </a:r>
            <a:r>
              <a:rPr lang="en-US" altLang="ko-KR" sz="1100" dirty="0" err="1">
                <a:latin typeface="나눔고딕" panose="020D0604000000000000" pitchFamily="50" charset="-127"/>
                <a:ea typeface="나눔고딕" panose="020D0604000000000000" pitchFamily="50" charset="-127"/>
              </a:rPr>
              <a:t>pjtVersion</a:t>
            </a:r>
            <a:r>
              <a:rPr lang="en-US" altLang="ko-KR" sz="1100" dirty="0">
                <a:latin typeface="나눔고딕" panose="020D0604000000000000" pitchFamily="50" charset="-127"/>
                <a:ea typeface="나눔고딕" panose="020D0604000000000000" pitchFamily="50" charset="-127"/>
              </a:rPr>
              <a:t> [ $index ] ;</a:t>
            </a:r>
          </a:p>
          <a:p>
            <a:r>
              <a:rPr lang="en-US" altLang="ko-KR" sz="1100" dirty="0">
                <a:latin typeface="나눔고딕" panose="020D0604000000000000" pitchFamily="50" charset="-127"/>
                <a:ea typeface="나눔고딕" panose="020D0604000000000000" pitchFamily="50" charset="-127"/>
              </a:rPr>
              <a:t>			}</a:t>
            </a:r>
          </a:p>
        </p:txBody>
      </p:sp>
    </p:spTree>
    <p:extLst>
      <p:ext uri="{BB962C8B-B14F-4D97-AF65-F5344CB8AC3E}">
        <p14:creationId xmlns:p14="http://schemas.microsoft.com/office/powerpoint/2010/main" val="490726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39639D"/>
      </a:hlink>
      <a:folHlink>
        <a:srgbClr val="34343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39639D"/>
      </a:hlink>
      <a:folHlink>
        <a:srgbClr val="34343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39639D"/>
      </a:hlink>
      <a:folHlink>
        <a:srgbClr val="34343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39639D"/>
      </a:hlink>
      <a:folHlink>
        <a:srgbClr val="34343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6477</TotalTime>
  <Words>9625</Words>
  <Application>Microsoft Office PowerPoint</Application>
  <PresentationFormat>화면 슬라이드 쇼(4:3)</PresentationFormat>
  <Paragraphs>2770</Paragraphs>
  <Slides>102</Slides>
  <Notes>4</Notes>
  <HiddenSlides>0</HiddenSlides>
  <MMClips>0</MMClips>
  <ScaleCrop>false</ScaleCrop>
  <HeadingPairs>
    <vt:vector size="4" baseType="variant">
      <vt:variant>
        <vt:lpstr>테마</vt:lpstr>
      </vt:variant>
      <vt:variant>
        <vt:i4>3</vt:i4>
      </vt:variant>
      <vt:variant>
        <vt:lpstr>슬라이드 제목</vt:lpstr>
      </vt:variant>
      <vt:variant>
        <vt:i4>102</vt:i4>
      </vt:variant>
    </vt:vector>
  </HeadingPairs>
  <TitlesOfParts>
    <vt:vector size="105" baseType="lpstr">
      <vt:lpstr>Office Theme</vt:lpstr>
      <vt:lpstr>Office Theme</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문서의 제목 나눔고딕B, 54pt</dc:title>
  <dc:creator>네이버 한글캠페인</dc:creator>
  <cp:lastModifiedBy>pc</cp:lastModifiedBy>
  <cp:revision>4037</cp:revision>
  <cp:lastPrinted>2011-08-28T13:13:29Z</cp:lastPrinted>
  <dcterms:created xsi:type="dcterms:W3CDTF">2011-08-24T01:05:33Z</dcterms:created>
  <dcterms:modified xsi:type="dcterms:W3CDTF">2021-04-09T14:07:10Z</dcterms:modified>
  <dc:language>ko-KR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화면 슬라이드 쇼(4:3)</vt:lpwstr>
  </property>
  <property fmtid="{D5CDD505-2E9C-101B-9397-08002B2CF9AE}" pid="4" name="Slides">
    <vt:i4>23</vt:i4>
  </property>
</Properties>
</file>