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668" r:id="rId14"/>
  </p:sldMasterIdLst>
  <p:notesMasterIdLst>
    <p:notesMasterId r:id="rId18"/>
  </p:notesMasterIdLst>
  <p:handoutMasterIdLst>
    <p:handoutMasterId r:id="rId16"/>
  </p:handout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8" userDrawn="1">
          <p15:clr>
            <a:srgbClr val="A4A3A4"/>
          </p15:clr>
        </p15:guide>
        <p15:guide id="1" pos="2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>
        <p:scale>
          <a:sx n="66" d="100"/>
          <a:sy n="66" d="100"/>
        </p:scale>
        <p:origin x="-1506" y="-126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1" snapToObjects="1">
      <p:cViewPr varScale="1">
        <p:scale>
          <a:sx n="55" d="100"/>
          <a:sy n="55" d="100"/>
        </p:scale>
        <p:origin x="-2904" y="-84"/>
      </p:cViewPr>
      <p:guideLst>
        <p:guide orient="horz" pos="2158"/>
        <p:guide pos="2878"/>
      </p:guideLst>
    </p:cSldViewPr>
  </p:notes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handoutMaster" Target="handoutMasters/handoutMaster1.xml"></Relationship><Relationship Id="rId18" Type="http://schemas.openxmlformats.org/officeDocument/2006/relationships/notesMaster" Target="notesMasters/notesMaster1.xml"></Relationship><Relationship Id="rId20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viewProps" Target="viewProps.xml"></Relationship><Relationship Id="rId30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D0A15-6704-46F4-BB70-286A4EBF3FB5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B05EA-1C5E-4BF1-B80A-F87ADF08BA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4C2DB-8774-47B3-9FD3-601246B6E315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025C1-8E6A-4A37-A769-AD8578391F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548681"/>
            <a:ext cx="7772400" cy="504056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797152"/>
            <a:ext cx="6400800" cy="84164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fld id="{98382F54-C3BA-48E7-9EC7-7EAABBBE2411}" type="datetime1">
              <a:rPr lang="ko-KR" altLang="en-US" smtClean="0"/>
              <a:pPr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fld id="{023642D0-8CDD-417F-9296-6C7B70CAF5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607E-3A54-4C3C-98C4-C481E18C2206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8869-A985-4795-ADDF-2DF736F167CE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0AFA-D864-4549-AA5D-5A88EA65DEB3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4704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>
            <a:normAutofit/>
          </a:bodyPr>
          <a:lstStyle>
            <a:lvl1pPr>
              <a:defRPr sz="2000">
                <a:latin typeface="Adobe 고딕 Std B" pitchFamily="34" charset="-127"/>
                <a:ea typeface="Adobe 고딕 Std B" pitchFamily="34" charset="-127"/>
              </a:defRPr>
            </a:lvl1pPr>
            <a:lvl2pPr>
              <a:defRPr sz="1800">
                <a:latin typeface="Adobe 고딕 Std B" pitchFamily="34" charset="-127"/>
                <a:ea typeface="Adobe 고딕 Std B" pitchFamily="34" charset="-127"/>
              </a:defRPr>
            </a:lvl2pPr>
            <a:lvl3pPr>
              <a:defRPr sz="1600">
                <a:latin typeface="Adobe 고딕 Std B" pitchFamily="34" charset="-127"/>
                <a:ea typeface="Adobe 고딕 Std B" pitchFamily="34" charset="-127"/>
              </a:defRPr>
            </a:lvl3pPr>
            <a:lvl4pPr>
              <a:defRPr sz="1400">
                <a:latin typeface="Adobe 고딕 Std B" pitchFamily="34" charset="-127"/>
                <a:ea typeface="Adobe 고딕 Std B" pitchFamily="34" charset="-127"/>
              </a:defRPr>
            </a:lvl4pPr>
            <a:lvl5pPr>
              <a:defRPr sz="1400">
                <a:latin typeface="Adobe 고딕 Std B" pitchFamily="34" charset="-127"/>
                <a:ea typeface="Adobe 고딕 Std B" pitchFamily="34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fld id="{CC02C061-1F09-4BA9-AE04-4F6E9ACF7CEF}" type="datetime1">
              <a:rPr lang="ko-KR" altLang="en-US" smtClean="0"/>
              <a:pPr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fld id="{023642D0-8CDD-417F-9296-6C7B70CAF5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692696"/>
            <a:ext cx="467544" cy="61653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4704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980728"/>
            <a:ext cx="8229600" cy="4525963"/>
          </a:xfrm>
        </p:spPr>
        <p:txBody>
          <a:bodyPr>
            <a:normAutofit/>
          </a:bodyPr>
          <a:lstStyle>
            <a:lvl1pPr>
              <a:defRPr sz="2000">
                <a:latin typeface="Adobe 고딕 Std B" pitchFamily="34" charset="-127"/>
                <a:ea typeface="Adobe 고딕 Std B" pitchFamily="34" charset="-127"/>
              </a:defRPr>
            </a:lvl1pPr>
            <a:lvl2pPr>
              <a:defRPr sz="1800">
                <a:latin typeface="Adobe 고딕 Std B" pitchFamily="34" charset="-127"/>
                <a:ea typeface="Adobe 고딕 Std B" pitchFamily="34" charset="-127"/>
              </a:defRPr>
            </a:lvl2pPr>
            <a:lvl3pPr>
              <a:defRPr sz="1600">
                <a:latin typeface="Adobe 고딕 Std B" pitchFamily="34" charset="-127"/>
                <a:ea typeface="Adobe 고딕 Std B" pitchFamily="34" charset="-127"/>
              </a:defRPr>
            </a:lvl3pPr>
            <a:lvl4pPr>
              <a:defRPr sz="1400">
                <a:latin typeface="Adobe 고딕 Std B" pitchFamily="34" charset="-127"/>
                <a:ea typeface="Adobe 고딕 Std B" pitchFamily="34" charset="-127"/>
              </a:defRPr>
            </a:lvl4pPr>
            <a:lvl5pPr>
              <a:defRPr sz="1400">
                <a:latin typeface="Adobe 고딕 Std B" pitchFamily="34" charset="-127"/>
                <a:ea typeface="Adobe 고딕 Std B" pitchFamily="34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fld id="{CC02C061-1F09-4BA9-AE04-4F6E9ACF7CEF}" type="datetime1">
              <a:rPr lang="ko-KR" altLang="en-US" smtClean="0"/>
              <a:pPr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fld id="{023642D0-8CDD-417F-9296-6C7B70CAF5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3698-C4A0-420A-838D-921E18CB5FE9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8417-FDD8-4D85-944D-1E41A0ACBB45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E27A-D2FF-4D1F-B71D-0D8A6B5E4FB6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5F05-BF26-422D-983B-0A20571C7359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0A13-B55B-4693-96A6-D24CF85691D4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6151-E54B-499B-9BFA-2FE0CE60B0C5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FD06F-C34A-451F-9652-93FEE65E2434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642D0-8CDD-417F-9296-6C7B70CAF5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4" Type="http://schemas.openxmlformats.org/officeDocument/2006/relationships/image" Target="../media/fImage913017441.png"></Relationship><Relationship Id="rId5" Type="http://schemas.openxmlformats.org/officeDocument/2006/relationships/slideLayout" Target="../slideLayouts/slideLayout3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5.png"></Relationship><Relationship Id="rId2" Type="http://schemas.openxmlformats.org/officeDocument/2006/relationships/image" Target="../media/image4.png"></Relationship><Relationship Id="rId4" Type="http://schemas.openxmlformats.org/officeDocument/2006/relationships/slideLayout" Target="../slideLayouts/slideLayout3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7.png"></Relationship><Relationship Id="rId2" Type="http://schemas.openxmlformats.org/officeDocument/2006/relationships/image" Target="../media/image6.png"></Relationship><Relationship Id="rId4" Type="http://schemas.openxmlformats.org/officeDocument/2006/relationships/slideLayout" Target="../slideLayouts/slideLayout3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260" y="620395"/>
            <a:ext cx="7773035" cy="507365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>Introduce My Project – Rabbit Emp</a:t>
            </a:r>
            <a:endParaRPr lang="ko-KR" altLang="en-US" sz="3600" cap="none" dirty="0" smtClean="0" b="0" strike="noStrike">
              <a:solidFill>
                <a:schemeClr val="bg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403350" y="5661025"/>
            <a:ext cx="6401435" cy="7918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Whitedodo</a:t>
            </a: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/>
            </a:r>
            <a:br>
              <a:rPr lang="en-US" altLang="ko-KR" sz="2400" cap="none" dirty="0" smtClean="0" b="0" strike="noStrike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</a:b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https://github.com/whitedodo/rabbitEmp/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151130" y="6436360"/>
            <a:ext cx="451104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나눔고딕" charset="0"/>
                <a:ea typeface="나눔고딕" charset="0"/>
              </a:rPr>
              <a:t>This article has been to using the font “Nanum gotic”</a:t>
            </a:r>
            <a:endParaRPr lang="ko-KR" altLang="en-US" sz="1400" cap="none" dirty="0" smtClean="0" b="0" strike="noStrike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0" y="0"/>
            <a:ext cx="8230235" cy="7651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나눔고딕" charset="0"/>
                <a:ea typeface="나눔고딕" charset="0"/>
              </a:rPr>
              <a:t>Content of Tables</a:t>
            </a:r>
            <a:endParaRPr lang="ko-KR" altLang="en-US" sz="2000" cap="none" dirty="0" smtClean="0" b="1" strike="noStrike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360" y="908685"/>
            <a:ext cx="8230235" cy="452691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latin typeface="나눔고딕" charset="0"/>
                <a:ea typeface="나눔고딕" charset="0"/>
              </a:rPr>
              <a:t>1. Introduce</a:t>
            </a:r>
            <a:endParaRPr lang="ko-KR" altLang="en-US" sz="1600" cap="none" dirty="0" smtClean="0" b="0" strike="noStrike">
              <a:latin typeface="나눔고딕" charset="0"/>
              <a:ea typeface="나눔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나눔고딕" charset="0"/>
                <a:ea typeface="나눔고딕" charset="0"/>
              </a:rPr>
              <a:t>2. UML Design</a:t>
            </a:r>
            <a:endParaRPr lang="ko-KR" altLang="en-US" sz="1600" cap="none" dirty="0" smtClean="0" b="0" strike="noStrike">
              <a:latin typeface="나눔고딕" charset="0"/>
              <a:ea typeface="나눔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나눔고딕" charset="0"/>
                <a:ea typeface="나눔고딕" charset="0"/>
              </a:rPr>
              <a:t>3. Data Structure</a:t>
            </a:r>
            <a:endParaRPr lang="ko-KR" altLang="en-US" sz="1600" cap="none" dirty="0" smtClean="0" b="0" strike="noStrike">
              <a:latin typeface="나눔고딕" charset="0"/>
              <a:ea typeface="나눔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latin typeface="나눔고딕" charset="0"/>
                <a:ea typeface="나눔고딕" charset="0"/>
              </a:rPr>
              <a:t>4. Demonstration of work</a:t>
            </a:r>
            <a:endParaRPr lang="ko-KR" altLang="en-US" sz="1600" cap="none" dirty="0" smtClean="0" b="0" strike="noStrike">
              <a:latin typeface="나눔고딕" charset="0"/>
              <a:ea typeface="나눔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latin typeface="나눔고딕" charset="0"/>
                <a:ea typeface="나눔고딕" charset="0"/>
              </a:rPr>
              <a:t>5. Questions and answers</a:t>
            </a:r>
            <a:endParaRPr lang="ko-KR" altLang="en-US" sz="1600" cap="none" dirty="0" smtClean="0" b="0" strike="noStrike">
              <a:latin typeface="나눔고딕" charset="0"/>
              <a:ea typeface="나눔고딕" charset="0"/>
            </a:endParaRPr>
          </a:p>
          <a:p>
            <a:pPr marL="342900" indent="-342900" algn="l" fontAlgn="base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2017-12-29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fld>
            <a:endParaRPr lang="ko-KR" altLang="en-US" sz="1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30235" cy="76517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나눔고딕" charset="0"/>
                <a:ea typeface="나눔고딕" charset="0"/>
              </a:rPr>
              <a:t>1. Introduce</a:t>
            </a:r>
            <a:endParaRPr lang="ko-KR" altLang="en-US" sz="2000" cap="none" dirty="0" smtClean="0" b="1" strike="noStrike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2017-12-29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Adobe 고딕 Std B" charset="0"/>
              <a:ea typeface="Adobe 고딕 Std B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sz="quarter" idx="12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fld>
            <a:endParaRPr lang="ko-KR" altLang="en-US" sz="12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15695" y="1124585"/>
          <a:ext cx="7486650" cy="123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605"/>
                <a:gridCol w="5313045"/>
              </a:tblGrid>
              <a:tr h="41211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 strike="noStrike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Subject</a:t>
                      </a:r>
                      <a:endParaRPr lang="ko-KR" altLang="en-US" sz="1400" kern="1200" dirty="0" smtClean="0" cap="none" b="1" strike="noStrike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 strike="noStrike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Rabbit Emp(직원 관리 프로그램)</a:t>
                      </a:r>
                      <a:endParaRPr lang="ko-KR" altLang="en-US" sz="1400" kern="1200" dirty="0" smtClean="0" cap="none" b="1" strike="noStrike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 strike="noStrike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Goal</a:t>
                      </a:r>
                      <a:endParaRPr lang="ko-KR" altLang="en-US" sz="1400" kern="1200" dirty="0" smtClean="0" cap="none" b="1" strike="noStrike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직원 추가, 삭제, 조회를 할 수 있는 시스템 구현</a:t>
                      </a:r>
                      <a:endParaRPr lang="ko-KR" altLang="en-US" sz="1400" kern="1200" dirty="0" smtClean="0" cap="none" b="0" strike="noStrike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 strike="noStrike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Using the program</a:t>
                      </a:r>
                      <a:endParaRPr lang="ko-KR" altLang="en-US" sz="1400" kern="1200" dirty="0" smtClean="0" cap="none" b="1" strike="noStrike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C++(mingw GCC)</a:t>
                      </a:r>
                      <a:endParaRPr lang="ko-KR" altLang="en-US" sz="1400" kern="1200" dirty="0" smtClean="0" cap="none" b="0" strike="noStrike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30235" cy="76517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나눔고딕" charset="0"/>
                <a:ea typeface="나눔고딕" charset="0"/>
              </a:rPr>
              <a:t>2. UML Design</a:t>
            </a:r>
            <a:endParaRPr lang="ko-KR" altLang="en-US" sz="2000" cap="none" dirty="0" smtClean="0" b="1" strike="noStrike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2017-12-29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Adobe 고딕 Std B" charset="0"/>
              <a:ea typeface="Adobe 고딕 Std B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fld>
            <a:endParaRPr lang="ko-KR" altLang="en-US" sz="12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95" y="1052830"/>
            <a:ext cx="74199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30235" cy="76517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나눔고딕" charset="0"/>
                <a:ea typeface="나눔고딕" charset="0"/>
              </a:rPr>
              <a:t>3. Data Structure</a:t>
            </a:r>
            <a:endParaRPr lang="ko-KR" altLang="en-US" sz="2000" cap="none" dirty="0" smtClean="0" b="1" strike="noStrike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568325" y="815340"/>
            <a:ext cx="8230235" cy="432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1" strike="noStrike">
                <a:latin typeface="나눔고딕" charset="0"/>
                <a:ea typeface="나눔고딕" charset="0"/>
              </a:rPr>
              <a:t>Linked List</a:t>
            </a:r>
            <a:endParaRPr lang="ko-KR" altLang="en-US" sz="2400" cap="none" dirty="0" smtClean="0" b="1" strike="noStrike">
              <a:latin typeface="나눔고딕" charset="0"/>
              <a:ea typeface="나눔고딕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2017-12-29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fld>
            <a:endParaRPr lang="ko-KR" altLang="en-US" sz="12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03350" y="1842770"/>
          <a:ext cx="17995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95"/>
                <a:gridCol w="899795"/>
              </a:tblGrid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data</a:t>
                      </a:r>
                      <a:endParaRPr lang="ko-KR" altLang="en-US" sz="1600" kern="1200" dirty="0" smtClean="0" cap="none" b="1" strike="noStrike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next</a:t>
                      </a:r>
                      <a:endParaRPr lang="ko-KR" altLang="en-US" sz="1600" kern="1200" dirty="0" smtClean="0" cap="none" b="1" strike="noStrike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 strike="noStrike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 strike="noStrike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996055" y="1842770"/>
          <a:ext cx="17995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95"/>
                <a:gridCol w="899795"/>
              </a:tblGrid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data</a:t>
                      </a:r>
                      <a:endParaRPr lang="ko-KR" altLang="en-US" sz="1600" kern="1200" dirty="0" smtClean="0" cap="none" b="1" strike="noStrike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next</a:t>
                      </a:r>
                      <a:endParaRPr lang="ko-KR" altLang="en-US" sz="1600" kern="1200" dirty="0" smtClean="0" cap="none" b="1" strike="noStrike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 strike="noStrike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 strike="noStrike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588125" y="1842770"/>
          <a:ext cx="17995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95"/>
                <a:gridCol w="899795"/>
              </a:tblGrid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data</a:t>
                      </a:r>
                      <a:endParaRPr lang="ko-KR" altLang="en-US" sz="1600" kern="1200" dirty="0" smtClean="0" cap="none" b="1" strike="noStrike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next</a:t>
                      </a:r>
                      <a:endParaRPr lang="ko-KR" altLang="en-US" sz="1600" kern="1200" dirty="0" smtClean="0" cap="none" b="1" strike="noStrike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 strike="noStrike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NULL</a:t>
                      </a:r>
                      <a:endParaRPr lang="ko-KR" altLang="en-US" sz="1600" kern="1200" dirty="0" smtClean="0" cap="none" b="0" strike="noStrike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rot="0">
            <a:off x="2987675" y="2418715"/>
            <a:ext cx="1009015" cy="635"/>
          </a:xfrm>
          <a:prstGeom prst="straightConnector1"/>
          <a:ln w="57150" cap="flat" cmpd="sng">
            <a:solidFill>
              <a:schemeClr val="accent6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0">
            <a:off x="5580380" y="2418715"/>
            <a:ext cx="1009015" cy="635"/>
          </a:xfrm>
          <a:prstGeom prst="straightConnector1"/>
          <a:ln w="57150" cap="flat" cmpd="sng">
            <a:solidFill>
              <a:schemeClr val="accent6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/>
          <p:cNvSpPr txBox="1">
            <a:spLocks/>
          </p:cNvSpPr>
          <p:nvPr/>
        </p:nvSpPr>
        <p:spPr>
          <a:xfrm rot="0">
            <a:off x="914400" y="2851150"/>
            <a:ext cx="8230235" cy="432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latin typeface="나눔고딕" charset="0"/>
                <a:ea typeface="나눔고딕" charset="0"/>
              </a:rPr>
              <a:t>• Modified the existing structure and added the prev node.</a:t>
            </a:r>
            <a:endParaRPr lang="ko-KR" altLang="en-US" sz="1800" cap="none" dirty="0" smtClean="0" b="1" strike="noStrike">
              <a:latin typeface="나눔고딕" charset="0"/>
              <a:ea typeface="나눔고딕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828675" y="3368675"/>
          <a:ext cx="2305050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350"/>
                <a:gridCol w="768350"/>
                <a:gridCol w="768350"/>
              </a:tblGrid>
              <a:tr h="3378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data</a:t>
                      </a:r>
                      <a:endParaRPr lang="ko-KR" altLang="en-US" sz="1600" kern="1200" dirty="0" smtClean="0" cap="none" b="1" strike="noStrike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prev</a:t>
                      </a:r>
                      <a:endParaRPr lang="ko-KR" altLang="en-US" sz="1600" kern="1200" dirty="0" smtClean="0" cap="none" b="1" strike="noStrike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next</a:t>
                      </a:r>
                      <a:endParaRPr lang="ko-KR" altLang="en-US" sz="1600" kern="1200" dirty="0" smtClean="0" cap="none" b="1" strike="noStrike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</a:tr>
              <a:tr h="3378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 strike="noStrike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 strike="noStrike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 strike="noStrike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</a:tr>
            </a:tbl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 rot="0">
            <a:off x="2628900" y="3872865"/>
            <a:ext cx="1009015" cy="635"/>
          </a:xfrm>
          <a:prstGeom prst="straightConnector1"/>
          <a:ln w="57150" cap="flat" cmpd="sng">
            <a:solidFill>
              <a:schemeClr val="accent6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636645" y="3355340"/>
          <a:ext cx="2305050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350"/>
                <a:gridCol w="768350"/>
                <a:gridCol w="768350"/>
              </a:tblGrid>
              <a:tr h="33782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data</a:t>
                      </a:r>
                      <a:endParaRPr lang="ko-KR" altLang="en-US" sz="1600" kern="1200" dirty="0" smtClean="0" cap="none" b="1" strike="noStrike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prev</a:t>
                      </a:r>
                      <a:endParaRPr lang="ko-KR" altLang="en-US" sz="1600" kern="1200" dirty="0" smtClean="0" cap="none" b="1" strike="noStrike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next</a:t>
                      </a:r>
                      <a:endParaRPr lang="ko-KR" altLang="en-US" sz="1600" kern="1200" dirty="0" smtClean="0" cap="none" b="1" strike="noStrike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</a:tr>
              <a:tr h="33782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 strike="noStrike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 strike="noStrike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 strike="noStrike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 rot="0">
            <a:off x="4781550" y="3858895"/>
            <a:ext cx="635" cy="620395"/>
          </a:xfrm>
          <a:prstGeom prst="line"/>
          <a:ln w="5715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0" flipH="1">
            <a:off x="2773045" y="4448810"/>
            <a:ext cx="2016760" cy="635"/>
          </a:xfrm>
          <a:prstGeom prst="line"/>
          <a:ln w="5715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0" flipV="1">
            <a:off x="2809240" y="4017010"/>
            <a:ext cx="635" cy="432435"/>
          </a:xfrm>
          <a:prstGeom prst="straightConnector1"/>
          <a:ln w="57150" cap="flat" cmpd="sng">
            <a:solidFill>
              <a:schemeClr val="accent6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6516370" y="3355340"/>
          <a:ext cx="2305050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350"/>
                <a:gridCol w="768350"/>
                <a:gridCol w="768350"/>
              </a:tblGrid>
              <a:tr h="3378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data</a:t>
                      </a:r>
                      <a:endParaRPr lang="ko-KR" altLang="en-US" sz="1600" kern="1200" dirty="0" smtClean="0" cap="none" b="1" strike="noStrike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prev</a:t>
                      </a:r>
                      <a:endParaRPr lang="ko-KR" altLang="en-US" sz="1600" kern="1200" dirty="0" smtClean="0" cap="none" b="1" strike="noStrike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next</a:t>
                      </a:r>
                      <a:endParaRPr lang="ko-KR" altLang="en-US" sz="1600" kern="1200" dirty="0" smtClean="0" cap="none" b="1" strike="noStrike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</a:tr>
              <a:tr h="3378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 strike="noStrike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 strike="noStrike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 strike="noStrike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</a:tr>
            </a:tbl>
          </a:graphicData>
        </a:graphic>
      </p:graphicFrame>
      <p:cxnSp>
        <p:nvCxnSpPr>
          <p:cNvPr id="29" name="직선 화살표 연결선 28"/>
          <p:cNvCxnSpPr/>
          <p:nvPr/>
        </p:nvCxnSpPr>
        <p:spPr>
          <a:xfrm rot="0">
            <a:off x="5472430" y="3858895"/>
            <a:ext cx="1009015" cy="635"/>
          </a:xfrm>
          <a:prstGeom prst="straightConnector1"/>
          <a:ln w="57150" cap="flat" cmpd="sng">
            <a:solidFill>
              <a:schemeClr val="accent6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0" flipH="1">
            <a:off x="5616575" y="4448810"/>
            <a:ext cx="2016760" cy="635"/>
          </a:xfrm>
          <a:prstGeom prst="line"/>
          <a:ln w="5715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rot="0" flipV="1">
            <a:off x="5645150" y="4017010"/>
            <a:ext cx="635" cy="432435"/>
          </a:xfrm>
          <a:prstGeom prst="straightConnector1"/>
          <a:ln w="57150" cap="flat" cmpd="sng">
            <a:solidFill>
              <a:schemeClr val="accent6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0">
            <a:off x="7632700" y="3858895"/>
            <a:ext cx="635" cy="620395"/>
          </a:xfrm>
          <a:prstGeom prst="line"/>
          <a:ln w="5715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30235" cy="76517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나눔고딕" charset="0"/>
                <a:ea typeface="나눔고딕" charset="0"/>
              </a:rPr>
              <a:t>4. Demonstration of work</a:t>
            </a:r>
            <a:endParaRPr lang="ko-KR" altLang="en-US" sz="2000" cap="none" dirty="0" smtClean="0" b="1" strike="noStrike">
              <a:solidFill>
                <a:schemeClr val="bg1"/>
              </a:solidFill>
              <a:latin typeface="Adobe 고딕 Std B" charset="0"/>
              <a:ea typeface="Adobe 고딕 Std B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2017-12-29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Adobe 고딕 Std B" charset="0"/>
              <a:ea typeface="Adobe 고딕 Std B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sz="quarter" idx="12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fld>
            <a:endParaRPr lang="ko-KR" altLang="en-US" sz="12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074" name="Picture 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701040" y="1290320"/>
            <a:ext cx="5658485" cy="2143760"/>
          </a:xfrm>
          <a:prstGeom prst="rect"/>
          <a:noFill/>
          <a:ln w="0">
            <a:noFill/>
            <a:prstDash/>
          </a:ln>
        </p:spPr>
      </p:pic>
      <p:sp>
        <p:nvSpPr>
          <p:cNvPr id="8" name="TextBox 7"/>
          <p:cNvSpPr txBox="1">
            <a:spLocks/>
          </p:cNvSpPr>
          <p:nvPr/>
        </p:nvSpPr>
        <p:spPr>
          <a:xfrm rot="0">
            <a:off x="613410" y="883920"/>
            <a:ext cx="904875" cy="3384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latin typeface="나눔고딕" charset="0"/>
                <a:ea typeface="나눔고딕" charset="0"/>
              </a:rPr>
              <a:t>1. Main</a:t>
            </a:r>
            <a:endParaRPr lang="ko-KR" altLang="en-US" sz="3600" cap="none" dirty="0" smtClean="0" b="1" strike="noStrike">
              <a:latin typeface="나눔고딕" charset="0"/>
              <a:ea typeface="나눔고딕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613410" y="3518535"/>
            <a:ext cx="1754505" cy="3384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latin typeface="나눔고딕" charset="0"/>
                <a:ea typeface="나눔고딕" charset="0"/>
              </a:rPr>
              <a:t>2. Function: Add</a:t>
            </a:r>
            <a:endParaRPr lang="ko-KR" altLang="en-US" sz="3600" cap="none" dirty="0" smtClean="0" b="1" strike="noStrike">
              <a:latin typeface="나눔고딕" charset="0"/>
              <a:ea typeface="나눔고딕" charset="0"/>
            </a:endParaRPr>
          </a:p>
        </p:txBody>
      </p:sp>
      <p:pic>
        <p:nvPicPr>
          <p:cNvPr id="3075" name="그림 3074" descr="C:/Users/Dodo/AppData/Roaming/PolarisOffice/ETemp/8064_4868064/fImage91301744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4215" y="4005580"/>
            <a:ext cx="6258560" cy="17532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30235" cy="76517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나눔고딕" charset="0"/>
                <a:ea typeface="나눔고딕" charset="0"/>
              </a:rPr>
              <a:t>4. Demonstration of work</a:t>
            </a:r>
            <a:endParaRPr lang="ko-KR" altLang="en-US" sz="2000" cap="none" dirty="0" smtClean="0" b="1" strike="noStrike">
              <a:solidFill>
                <a:schemeClr val="bg1"/>
              </a:solidFill>
              <a:latin typeface="Adobe 고딕 Std B" charset="0"/>
              <a:ea typeface="Adobe 고딕 Std B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2017-12-29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Adobe 고딕 Std B" charset="0"/>
              <a:ea typeface="Adobe 고딕 Std B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fld>
            <a:endParaRPr lang="ko-KR" altLang="en-US" sz="12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3410" y="868680"/>
            <a:ext cx="1755140" cy="3384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latin typeface="나눔고딕" charset="0"/>
                <a:ea typeface="나눔고딕" charset="0"/>
              </a:rPr>
              <a:t>3. Function: Add</a:t>
            </a:r>
            <a:endParaRPr lang="ko-KR" altLang="en-US" sz="1800" cap="none" dirty="0" smtClean="0" b="1" strike="noStrike">
              <a:latin typeface="Adobe 고딕 Std B" charset="0"/>
              <a:ea typeface="Adobe 고딕 Std B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260" y="1268730"/>
            <a:ext cx="62960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260" y="3860800"/>
            <a:ext cx="49720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>
            <a:spLocks/>
          </p:cNvSpPr>
          <p:nvPr/>
        </p:nvSpPr>
        <p:spPr>
          <a:xfrm rot="0">
            <a:off x="613410" y="3488690"/>
            <a:ext cx="1963420" cy="3384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latin typeface="나눔고딕" charset="0"/>
                <a:ea typeface="나눔고딕" charset="0"/>
              </a:rPr>
              <a:t>4. Function: Delete</a:t>
            </a:r>
            <a:endParaRPr lang="ko-KR" altLang="en-US" sz="1800" cap="none" dirty="0" smtClean="0" b="1" strike="noStrike">
              <a:latin typeface="Adobe 고딕 Std B" charset="0"/>
              <a:ea typeface="Adobe 고딕 Std 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30235" cy="76517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나눔고딕" charset="0"/>
                <a:ea typeface="나눔고딕" charset="0"/>
              </a:rPr>
              <a:t>4. Demonstration of work</a:t>
            </a:r>
            <a:endParaRPr lang="ko-KR" altLang="en-US" sz="2000" cap="none" dirty="0" smtClean="0" b="1" strike="noStrike">
              <a:solidFill>
                <a:schemeClr val="bg1"/>
              </a:solidFill>
              <a:latin typeface="Adobe 고딕 Std B" charset="0"/>
              <a:ea typeface="Adobe 고딕 Std B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2017-12-29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Adobe 고딕 Std B" charset="0"/>
              <a:ea typeface="Adobe 고딕 Std B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fld>
            <a:endParaRPr lang="ko-KR" altLang="en-US" sz="12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3410" y="868680"/>
            <a:ext cx="1755140" cy="3384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latin typeface="나눔고딕" charset="0"/>
                <a:ea typeface="나눔고딕" charset="0"/>
              </a:rPr>
              <a:t>5. Function: Add</a:t>
            </a:r>
            <a:endParaRPr lang="ko-KR" altLang="en-US" sz="1800" cap="none" dirty="0" smtClean="0" b="1" strike="noStrike">
              <a:latin typeface="Adobe 고딕 Std B" charset="0"/>
              <a:ea typeface="Adobe 고딕 Std B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410" y="3429000"/>
            <a:ext cx="1987550" cy="3384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latin typeface="나눔고딕" charset="0"/>
                <a:ea typeface="나눔고딕" charset="0"/>
              </a:rPr>
              <a:t>6. Function: Search</a:t>
            </a:r>
            <a:endParaRPr lang="ko-KR" altLang="en-US" sz="1600" cap="none" dirty="0" smtClean="0" b="1" strike="noStrike">
              <a:latin typeface="나눔고딕" charset="0"/>
              <a:ea typeface="나눔고딕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260" y="1268730"/>
            <a:ext cx="44100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260" y="3789045"/>
            <a:ext cx="5105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30235" cy="76517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나눔고딕" charset="0"/>
                <a:ea typeface="나눔고딕" charset="0"/>
              </a:rPr>
              <a:t>5. Question And Answer</a:t>
            </a:r>
            <a:endParaRPr lang="ko-KR" altLang="en-US" sz="2000" cap="none" dirty="0" smtClean="0" b="1" strike="noStrike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CC02C061-1F09-4BA9-AE04-4F6E9ACF7CEF}" type="datetime1">
              <a:rPr lang="ko-KR" altLang="en-US" smtClean="0"/>
              <a:pPr/>
              <a:t>2017-12-29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023642D0-8CDD-417F-9296-6C7B70CAF5C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61</Paragraphs>
  <Words>160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lab</dc:creator>
  <cp:lastModifiedBy>MSO</cp:lastModifiedBy>
  <dc:title>작품: 주소록 프로젝트</dc:title>
  <dcterms:modified xsi:type="dcterms:W3CDTF">2017-12-28T17:53:38Z</dcterms:modified>
</cp:coreProperties>
</file>