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D0A15-6704-46F4-BB70-286A4EBF3FB5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B05EA-1C5E-4BF1-B80A-F87ADF08BA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4C2DB-8774-47B3-9FD3-601246B6E315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025C1-8E6A-4A37-A769-AD8578391F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548681"/>
            <a:ext cx="7772400" cy="504056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797152"/>
            <a:ext cx="6400800" cy="84164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fld id="{98382F54-C3BA-48E7-9EC7-7EAABBBE2411}" type="datetime1">
              <a:rPr lang="ko-KR" altLang="en-US" smtClean="0"/>
              <a:pPr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fld id="{023642D0-8CDD-417F-9296-6C7B70CAF5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607E-3A54-4C3C-98C4-C481E18C2206}" type="datetime1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8869-A985-4795-ADDF-2DF736F167CE}" type="datetime1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0AFA-D864-4549-AA5D-5A88EA65DEB3}" type="datetime1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4704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>
            <a:normAutofit/>
          </a:bodyPr>
          <a:lstStyle>
            <a:lvl1pPr>
              <a:defRPr sz="2000">
                <a:latin typeface="Adobe 고딕 Std B" pitchFamily="34" charset="-127"/>
                <a:ea typeface="Adobe 고딕 Std B" pitchFamily="34" charset="-127"/>
              </a:defRPr>
            </a:lvl1pPr>
            <a:lvl2pPr>
              <a:defRPr sz="1800">
                <a:latin typeface="Adobe 고딕 Std B" pitchFamily="34" charset="-127"/>
                <a:ea typeface="Adobe 고딕 Std B" pitchFamily="34" charset="-127"/>
              </a:defRPr>
            </a:lvl2pPr>
            <a:lvl3pPr>
              <a:defRPr sz="1600">
                <a:latin typeface="Adobe 고딕 Std B" pitchFamily="34" charset="-127"/>
                <a:ea typeface="Adobe 고딕 Std B" pitchFamily="34" charset="-127"/>
              </a:defRPr>
            </a:lvl3pPr>
            <a:lvl4pPr>
              <a:defRPr sz="1400">
                <a:latin typeface="Adobe 고딕 Std B" pitchFamily="34" charset="-127"/>
                <a:ea typeface="Adobe 고딕 Std B" pitchFamily="34" charset="-127"/>
              </a:defRPr>
            </a:lvl4pPr>
            <a:lvl5pPr>
              <a:defRPr sz="1400">
                <a:latin typeface="Adobe 고딕 Std B" pitchFamily="34" charset="-127"/>
                <a:ea typeface="Adobe 고딕 Std B" pitchFamily="34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fld id="{CC02C061-1F09-4BA9-AE04-4F6E9ACF7CEF}" type="datetime1">
              <a:rPr lang="ko-KR" altLang="en-US" smtClean="0"/>
              <a:pPr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fld id="{023642D0-8CDD-417F-9296-6C7B70CAF5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692696"/>
            <a:ext cx="467544" cy="61653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4704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980728"/>
            <a:ext cx="8229600" cy="4525963"/>
          </a:xfrm>
        </p:spPr>
        <p:txBody>
          <a:bodyPr>
            <a:normAutofit/>
          </a:bodyPr>
          <a:lstStyle>
            <a:lvl1pPr>
              <a:defRPr sz="2000">
                <a:latin typeface="Adobe 고딕 Std B" pitchFamily="34" charset="-127"/>
                <a:ea typeface="Adobe 고딕 Std B" pitchFamily="34" charset="-127"/>
              </a:defRPr>
            </a:lvl1pPr>
            <a:lvl2pPr>
              <a:defRPr sz="1800">
                <a:latin typeface="Adobe 고딕 Std B" pitchFamily="34" charset="-127"/>
                <a:ea typeface="Adobe 고딕 Std B" pitchFamily="34" charset="-127"/>
              </a:defRPr>
            </a:lvl2pPr>
            <a:lvl3pPr>
              <a:defRPr sz="1600">
                <a:latin typeface="Adobe 고딕 Std B" pitchFamily="34" charset="-127"/>
                <a:ea typeface="Adobe 고딕 Std B" pitchFamily="34" charset="-127"/>
              </a:defRPr>
            </a:lvl3pPr>
            <a:lvl4pPr>
              <a:defRPr sz="1400">
                <a:latin typeface="Adobe 고딕 Std B" pitchFamily="34" charset="-127"/>
                <a:ea typeface="Adobe 고딕 Std B" pitchFamily="34" charset="-127"/>
              </a:defRPr>
            </a:lvl4pPr>
            <a:lvl5pPr>
              <a:defRPr sz="1400">
                <a:latin typeface="Adobe 고딕 Std B" pitchFamily="34" charset="-127"/>
                <a:ea typeface="Adobe 고딕 Std B" pitchFamily="34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fld id="{CC02C061-1F09-4BA9-AE04-4F6E9ACF7CEF}" type="datetime1">
              <a:rPr lang="ko-KR" altLang="en-US" smtClean="0"/>
              <a:pPr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fld id="{023642D0-8CDD-417F-9296-6C7B70CAF5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3698-C4A0-420A-838D-921E18CB5FE9}" type="datetime1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8417-FDD8-4D85-944D-1E41A0ACBB45}" type="datetime1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E27A-D2FF-4D1F-B71D-0D8A6B5E4FB6}" type="datetime1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5F05-BF26-422D-983B-0A20571C7359}" type="datetime1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0A13-B55B-4693-96A6-D24CF85691D4}" type="datetime1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6151-E54B-499B-9BFA-2FE0CE60B0C5}" type="datetime1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FD06F-C34A-451F-9652-93FEE65E2434}" type="datetime1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642D0-8CDD-417F-9296-6C7B70CAF5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50648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프로그램 소개서 </a:t>
            </a:r>
            <a:r>
              <a:rPr lang="en-US" altLang="ko-KR" dirty="0" smtClean="0"/>
              <a:t>– Rabbit </a:t>
            </a:r>
            <a:r>
              <a:rPr lang="en-US" altLang="ko-KR" dirty="0" err="1" smtClean="0"/>
              <a:t>Emp</a:t>
            </a:r>
            <a:endParaRPr lang="ko-KR" altLang="en-US" sz="2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5661248"/>
            <a:ext cx="6400800" cy="481608"/>
          </a:xfrm>
        </p:spPr>
        <p:txBody>
          <a:bodyPr>
            <a:normAutofit/>
          </a:bodyPr>
          <a:lstStyle/>
          <a:p>
            <a:r>
              <a:rPr lang="en-US" altLang="ko-KR" sz="1800" b="1" dirty="0" err="1" smtClean="0">
                <a:latin typeface="Adobe 고딕 Std B" pitchFamily="34" charset="-127"/>
                <a:ea typeface="Adobe 고딕 Std B" pitchFamily="34" charset="-127"/>
              </a:rPr>
              <a:t>Rabbit.White</a:t>
            </a:r>
            <a:endParaRPr lang="ko-KR" altLang="en-US" sz="1800" b="1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en-US" altLang="ko-KR" b="1" dirty="0" smtClean="0"/>
              <a:t>2</a:t>
            </a:r>
            <a:r>
              <a:rPr lang="en-US" altLang="ko-KR" b="1" dirty="0"/>
              <a:t>. </a:t>
            </a:r>
            <a:r>
              <a:rPr lang="ko-KR" altLang="en-US" b="1" dirty="0" smtClean="0"/>
              <a:t>객체 설계</a:t>
            </a:r>
            <a:endParaRPr lang="en-US" altLang="ko-KR" dirty="0"/>
          </a:p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주요 자료구조</a:t>
            </a:r>
            <a:endParaRPr lang="en-US" altLang="ko-KR" b="1" dirty="0" smtClean="0"/>
          </a:p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작품 시연</a:t>
            </a:r>
            <a:endParaRPr lang="en-US" altLang="ko-KR" b="1" dirty="0" smtClean="0"/>
          </a:p>
          <a:p>
            <a:r>
              <a:rPr lang="en-US" altLang="ko-KR" b="1" dirty="0" smtClean="0"/>
              <a:t>5. </a:t>
            </a:r>
            <a:r>
              <a:rPr lang="ko-KR" altLang="en-US" b="1" dirty="0" smtClean="0"/>
              <a:t>질문 및 답변</a:t>
            </a:r>
            <a:endParaRPr lang="en-US" altLang="ko-KR" b="1" dirty="0" smtClean="0"/>
          </a:p>
          <a:p>
            <a:pPr fontAlgn="base">
              <a:buNone/>
            </a:pPr>
            <a:endParaRPr lang="ko-KR" altLang="en-US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110C-BE51-4035-B9E2-78EAF769B152}" type="datetime1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C061-1F09-4BA9-AE04-4F6E9ACF7CEF}" type="datetime1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pPr/>
              <a:t>3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15616" y="1124744"/>
          <a:ext cx="7344816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72"/>
                <a:gridCol w="623984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주제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Rabbit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Emp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직원 관리 프로그램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목표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직원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추가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삭제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,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조회를 할 수 있는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시스템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작성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C++(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mingw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GCC)</a:t>
                      </a:r>
                      <a:endParaRPr lang="ko-KR" altLang="en-US" dirty="0" smtClean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객체 설계</a:t>
            </a:r>
            <a:r>
              <a:rPr lang="en-US" altLang="ko-KR" b="1" dirty="0" smtClean="0"/>
              <a:t>(UML)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C061-1F09-4BA9-AE04-4F6E9ACF7CEF}" type="datetime1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052736"/>
            <a:ext cx="74199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주요 자료구조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980729"/>
            <a:ext cx="8229600" cy="432048"/>
          </a:xfrm>
        </p:spPr>
        <p:txBody>
          <a:bodyPr/>
          <a:lstStyle/>
          <a:p>
            <a:r>
              <a:rPr lang="ko-KR" altLang="en-US" dirty="0" err="1" smtClean="0"/>
              <a:t>링크드리스트</a:t>
            </a:r>
            <a:r>
              <a:rPr lang="en-US" altLang="ko-KR" dirty="0" smtClean="0"/>
              <a:t>(Linked List)</a:t>
            </a:r>
            <a:r>
              <a:rPr lang="ko-KR" altLang="en-US" dirty="0" smtClean="0"/>
              <a:t>를 사용하였음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C061-1F09-4BA9-AE04-4F6E9ACF7CEF}" type="datetime1">
              <a:rPr lang="ko-KR" altLang="en-US" smtClean="0"/>
              <a:pPr/>
              <a:t>2017-12-29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03648" y="1484784"/>
          <a:ext cx="1800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/>
                <a:gridCol w="9001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data</a:t>
                      </a:r>
                      <a:endParaRPr lang="ko-KR" altLang="en-US" sz="16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next</a:t>
                      </a:r>
                      <a:endParaRPr lang="ko-KR" altLang="en-US" sz="16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995936" y="1484784"/>
          <a:ext cx="1800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/>
                <a:gridCol w="9001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data</a:t>
                      </a:r>
                      <a:endParaRPr lang="ko-KR" altLang="en-US" sz="16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next</a:t>
                      </a:r>
                      <a:endParaRPr lang="ko-KR" altLang="en-US" sz="16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588224" y="1484784"/>
          <a:ext cx="1800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/>
                <a:gridCol w="9001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data</a:t>
                      </a:r>
                      <a:endParaRPr lang="ko-KR" altLang="en-US" sz="16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next</a:t>
                      </a:r>
                      <a:endParaRPr lang="ko-KR" altLang="en-US" sz="16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NULL</a:t>
                      </a:r>
                      <a:endParaRPr lang="ko-KR" altLang="en-US" sz="16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2987824" y="2060848"/>
            <a:ext cx="1008112" cy="0"/>
          </a:xfrm>
          <a:prstGeom prst="straightConnector1">
            <a:avLst/>
          </a:prstGeom>
          <a:ln w="571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580112" y="2060848"/>
            <a:ext cx="1008112" cy="0"/>
          </a:xfrm>
          <a:prstGeom prst="straightConnector1">
            <a:avLst/>
          </a:prstGeom>
          <a:ln w="571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/>
          <p:cNvSpPr txBox="1">
            <a:spLocks/>
          </p:cNvSpPr>
          <p:nvPr/>
        </p:nvSpPr>
        <p:spPr>
          <a:xfrm>
            <a:off x="914400" y="2492896"/>
            <a:ext cx="822960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기존의 구조를 변형하여 </a:t>
            </a:r>
            <a:r>
              <a:rPr lang="en-US" altLang="ko-KR" sz="2000" dirty="0" err="1" smtClean="0">
                <a:latin typeface="Adobe 고딕 Std B" pitchFamily="34" charset="-127"/>
                <a:ea typeface="Adobe 고딕 Std B" pitchFamily="34" charset="-127"/>
              </a:rPr>
              <a:t>prev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2000" dirty="0" err="1" smtClean="0">
                <a:latin typeface="Adobe 고딕 Std B" pitchFamily="34" charset="-127"/>
                <a:ea typeface="Adobe 고딕 Std B" pitchFamily="34" charset="-127"/>
              </a:rPr>
              <a:t>노드를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 추가하였음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고딕 Std B" pitchFamily="34" charset="-127"/>
              <a:ea typeface="Adobe 고딕 Std B" pitchFamily="34" charset="-127"/>
              <a:cs typeface="+mn-cs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828600" y="3010672"/>
          <a:ext cx="2304255" cy="672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768085"/>
                <a:gridCol w="768085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data</a:t>
                      </a:r>
                      <a:endParaRPr lang="ko-KR" altLang="en-US" sz="16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prev</a:t>
                      </a:r>
                      <a:endParaRPr lang="ko-KR" altLang="en-US" sz="16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next</a:t>
                      </a:r>
                      <a:endParaRPr lang="ko-KR" altLang="en-US" sz="16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/>
                </a:tc>
              </a:tr>
              <a:tr h="33732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>
            <a:off x="2628800" y="3514728"/>
            <a:ext cx="1008112" cy="0"/>
          </a:xfrm>
          <a:prstGeom prst="straightConnector1">
            <a:avLst/>
          </a:prstGeom>
          <a:ln w="571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636912" y="2996952"/>
          <a:ext cx="2304255" cy="672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768085"/>
                <a:gridCol w="768085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data</a:t>
                      </a:r>
                      <a:endParaRPr lang="ko-KR" altLang="en-US" sz="16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prev</a:t>
                      </a:r>
                      <a:endParaRPr lang="ko-KR" altLang="en-US" sz="16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next</a:t>
                      </a:r>
                      <a:endParaRPr lang="ko-KR" altLang="en-US" sz="16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/>
                </a:tc>
              </a:tr>
              <a:tr h="33732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4781420" y="3501008"/>
            <a:ext cx="0" cy="6195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2772816" y="4090792"/>
            <a:ext cx="201622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2809012" y="3658744"/>
            <a:ext cx="0" cy="432048"/>
          </a:xfrm>
          <a:prstGeom prst="straightConnector1">
            <a:avLst/>
          </a:prstGeom>
          <a:ln w="571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6516217" y="2996952"/>
          <a:ext cx="2304255" cy="672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768085"/>
                <a:gridCol w="768085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data</a:t>
                      </a:r>
                      <a:endParaRPr lang="ko-KR" altLang="en-US" sz="16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Adobe 고딕 Std B" pitchFamily="34" charset="-127"/>
                          <a:ea typeface="Adobe 고딕 Std B" pitchFamily="34" charset="-127"/>
                        </a:rPr>
                        <a:t>prev</a:t>
                      </a:r>
                      <a:endParaRPr lang="ko-KR" altLang="en-US" sz="16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next</a:t>
                      </a:r>
                      <a:endParaRPr lang="ko-KR" altLang="en-US" sz="16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/>
                </a:tc>
              </a:tr>
              <a:tr h="33732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직선 화살표 연결선 28"/>
          <p:cNvCxnSpPr/>
          <p:nvPr/>
        </p:nvCxnSpPr>
        <p:spPr>
          <a:xfrm>
            <a:off x="5472608" y="3501008"/>
            <a:ext cx="1008112" cy="0"/>
          </a:xfrm>
          <a:prstGeom prst="straightConnector1">
            <a:avLst/>
          </a:prstGeom>
          <a:ln w="571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616624" y="4090792"/>
            <a:ext cx="201622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5645200" y="3658744"/>
            <a:ext cx="0" cy="432048"/>
          </a:xfrm>
          <a:prstGeom prst="straightConnector1">
            <a:avLst/>
          </a:prstGeom>
          <a:ln w="571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32848" y="3501008"/>
            <a:ext cx="0" cy="6195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작품 시연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C061-1F09-4BA9-AE04-4F6E9ACF7CEF}" type="datetime1">
              <a:rPr lang="ko-KR" altLang="en-US" smtClean="0"/>
              <a:pPr/>
              <a:t>2017-12-29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24744"/>
            <a:ext cx="56578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789040"/>
            <a:ext cx="78200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3301" y="76470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dobe 고딕 Std B" pitchFamily="34" charset="-127"/>
                <a:ea typeface="Adobe 고딕 Std B" pitchFamily="34" charset="-127"/>
              </a:rPr>
              <a:t>1. </a:t>
            </a:r>
            <a:r>
              <a:rPr lang="ko-KR" altLang="en-US" b="1" dirty="0" smtClean="0">
                <a:latin typeface="Adobe 고딕 Std B" pitchFamily="34" charset="-127"/>
                <a:ea typeface="Adobe 고딕 Std B" pitchFamily="34" charset="-127"/>
              </a:rPr>
              <a:t>메인</a:t>
            </a:r>
            <a:endParaRPr lang="ko-KR" altLang="en-US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3301" y="342900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dobe 고딕 Std B" pitchFamily="34" charset="-127"/>
                <a:ea typeface="Adobe 고딕 Std B" pitchFamily="34" charset="-127"/>
              </a:rPr>
              <a:t>2. </a:t>
            </a:r>
            <a:r>
              <a:rPr lang="ko-KR" altLang="en-US" b="1" dirty="0" smtClean="0">
                <a:latin typeface="Adobe 고딕 Std B" pitchFamily="34" charset="-127"/>
                <a:ea typeface="Adobe 고딕 Std B" pitchFamily="34" charset="-127"/>
              </a:rPr>
              <a:t>기능</a:t>
            </a:r>
            <a:r>
              <a:rPr lang="en-US" altLang="ko-KR" b="1" dirty="0" smtClean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b="1" dirty="0" smtClean="0">
                <a:latin typeface="Adobe 고딕 Std B" pitchFamily="34" charset="-127"/>
                <a:ea typeface="Adobe 고딕 Std B" pitchFamily="34" charset="-127"/>
              </a:rPr>
              <a:t>추가</a:t>
            </a:r>
            <a:endParaRPr lang="ko-KR" altLang="en-US" b="1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작품 시연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C061-1F09-4BA9-AE04-4F6E9ACF7CEF}" type="datetime1">
              <a:rPr lang="ko-KR" altLang="en-US" smtClean="0"/>
              <a:pPr/>
              <a:t>2017-12-29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3301" y="86868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dobe 고딕 Std B" pitchFamily="34" charset="-127"/>
                <a:ea typeface="Adobe 고딕 Std B" pitchFamily="34" charset="-127"/>
              </a:rPr>
              <a:t>3. </a:t>
            </a:r>
            <a:r>
              <a:rPr lang="ko-KR" altLang="en-US" b="1" dirty="0" smtClean="0">
                <a:latin typeface="Adobe 고딕 Std B" pitchFamily="34" charset="-127"/>
                <a:ea typeface="Adobe 고딕 Std B" pitchFamily="34" charset="-127"/>
              </a:rPr>
              <a:t>기능</a:t>
            </a:r>
            <a:r>
              <a:rPr lang="en-US" altLang="ko-KR" b="1" dirty="0" smtClean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b="1" dirty="0" smtClean="0">
                <a:latin typeface="Adobe 고딕 Std B" pitchFamily="34" charset="-127"/>
                <a:ea typeface="Adobe 고딕 Std B" pitchFamily="34" charset="-127"/>
              </a:rPr>
              <a:t>추가</a:t>
            </a:r>
            <a:r>
              <a:rPr lang="en-US" altLang="ko-KR" b="1" dirty="0" smtClean="0">
                <a:latin typeface="Adobe 고딕 Std B" pitchFamily="34" charset="-127"/>
                <a:ea typeface="Adobe 고딕 Std B" pitchFamily="34" charset="-127"/>
              </a:rPr>
              <a:t>2</a:t>
            </a:r>
            <a:endParaRPr lang="ko-KR" altLang="en-US" b="1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62960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861048"/>
            <a:ext cx="49720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13301" y="342900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dobe 고딕 Std B" pitchFamily="34" charset="-127"/>
                <a:ea typeface="Adobe 고딕 Std B" pitchFamily="34" charset="-127"/>
              </a:rPr>
              <a:t>4. </a:t>
            </a:r>
            <a:r>
              <a:rPr lang="ko-KR" altLang="en-US" b="1" dirty="0" smtClean="0">
                <a:latin typeface="Adobe 고딕 Std B" pitchFamily="34" charset="-127"/>
                <a:ea typeface="Adobe 고딕 Std B" pitchFamily="34" charset="-127"/>
              </a:rPr>
              <a:t>기능</a:t>
            </a:r>
            <a:r>
              <a:rPr lang="en-US" altLang="ko-KR" b="1" dirty="0" smtClean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b="1" dirty="0" smtClean="0">
                <a:latin typeface="Adobe 고딕 Std B" pitchFamily="34" charset="-127"/>
                <a:ea typeface="Adobe 고딕 Std B" pitchFamily="34" charset="-127"/>
              </a:rPr>
              <a:t>삭제</a:t>
            </a:r>
            <a:endParaRPr lang="ko-KR" altLang="en-US" b="1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작품 시연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C061-1F09-4BA9-AE04-4F6E9ACF7CEF}" type="datetime1">
              <a:rPr lang="ko-KR" altLang="en-US" smtClean="0"/>
              <a:pPr/>
              <a:t>2017-12-29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3301" y="86868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dobe 고딕 Std B" pitchFamily="34" charset="-127"/>
                <a:ea typeface="Adobe 고딕 Std B" pitchFamily="34" charset="-127"/>
              </a:rPr>
              <a:t>5. </a:t>
            </a:r>
            <a:r>
              <a:rPr lang="ko-KR" altLang="en-US" b="1" dirty="0" smtClean="0">
                <a:latin typeface="Adobe 고딕 Std B" pitchFamily="34" charset="-127"/>
                <a:ea typeface="Adobe 고딕 Std B" pitchFamily="34" charset="-127"/>
              </a:rPr>
              <a:t>기능</a:t>
            </a:r>
            <a:r>
              <a:rPr lang="en-US" altLang="ko-KR" b="1" dirty="0" smtClean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b="1" dirty="0" smtClean="0">
                <a:latin typeface="Adobe 고딕 Std B" pitchFamily="34" charset="-127"/>
                <a:ea typeface="Adobe 고딕 Std B" pitchFamily="34" charset="-127"/>
              </a:rPr>
              <a:t>추가</a:t>
            </a:r>
            <a:r>
              <a:rPr lang="en-US" altLang="ko-KR" b="1" dirty="0" smtClean="0">
                <a:latin typeface="Adobe 고딕 Std B" pitchFamily="34" charset="-127"/>
                <a:ea typeface="Adobe 고딕 Std B" pitchFamily="34" charset="-127"/>
              </a:rPr>
              <a:t>3</a:t>
            </a:r>
            <a:endParaRPr lang="ko-KR" altLang="en-US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301" y="342900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dobe 고딕 Std B" pitchFamily="34" charset="-127"/>
                <a:ea typeface="Adobe 고딕 Std B" pitchFamily="34" charset="-127"/>
              </a:rPr>
              <a:t>6. </a:t>
            </a:r>
            <a:r>
              <a:rPr lang="ko-KR" altLang="en-US" b="1" dirty="0" smtClean="0">
                <a:latin typeface="Adobe 고딕 Std B" pitchFamily="34" charset="-127"/>
                <a:ea typeface="Adobe 고딕 Std B" pitchFamily="34" charset="-127"/>
              </a:rPr>
              <a:t>기능</a:t>
            </a:r>
            <a:r>
              <a:rPr lang="en-US" altLang="ko-KR" b="1" dirty="0" smtClean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b="1" dirty="0" smtClean="0">
                <a:latin typeface="Adobe 고딕 Std B" pitchFamily="34" charset="-127"/>
                <a:ea typeface="Adobe 고딕 Std B" pitchFamily="34" charset="-127"/>
              </a:rPr>
              <a:t>조회</a:t>
            </a:r>
            <a:endParaRPr lang="ko-KR" altLang="en-US" b="1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44100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789040"/>
            <a:ext cx="5105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5. </a:t>
            </a:r>
            <a:r>
              <a:rPr lang="ko-KR" altLang="en-US" b="1" dirty="0" smtClean="0"/>
              <a:t>질문 및 답변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C061-1F09-4BA9-AE04-4F6E9ACF7CEF}" type="datetime1">
              <a:rPr lang="ko-KR" altLang="en-US" smtClean="0"/>
              <a:pPr/>
              <a:t>2017-12-29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42D0-8CDD-417F-9296-6C7B70CAF5C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160</Words>
  <Application>Microsoft Office PowerPoint</Application>
  <PresentationFormat>화면 슬라이드 쇼(4:3)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프로그램 소개서 – Rabbit Emp</vt:lpstr>
      <vt:lpstr>목차</vt:lpstr>
      <vt:lpstr>1. 소개</vt:lpstr>
      <vt:lpstr>2. 객체 설계(UML)</vt:lpstr>
      <vt:lpstr>3. 주요 자료구조</vt:lpstr>
      <vt:lpstr>4. 작품 시연</vt:lpstr>
      <vt:lpstr>4. 작품 시연</vt:lpstr>
      <vt:lpstr>4. 작품 시연</vt:lpstr>
      <vt:lpstr>5. 질문 및 답변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작품: 주소록 프로젝트</dc:title>
  <dc:creator>lab</dc:creator>
  <cp:lastModifiedBy>lab</cp:lastModifiedBy>
  <cp:revision>131</cp:revision>
  <dcterms:created xsi:type="dcterms:W3CDTF">2017-12-28T11:23:45Z</dcterms:created>
  <dcterms:modified xsi:type="dcterms:W3CDTF">2017-12-28T17:53:38Z</dcterms:modified>
</cp:coreProperties>
</file>