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67" r:id="rId14"/>
  </p:sldMasterIdLst>
  <p:notesMasterIdLst>
    <p:notesMasterId r:id="rId18"/>
  </p:notesMasterIdLst>
  <p:handoutMasterIdLst>
    <p:handoutMasterId r:id="rId16"/>
  </p:handout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>
        <p:scale>
          <a:sx n="66" d="100"/>
          <a:sy n="66" d="100"/>
        </p:scale>
        <p:origin x="-1506" y="-12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1" snapToObjects="1">
      <p:cViewPr varScale="1">
        <p:scale>
          <a:sx n="55" d="100"/>
          <a:sy n="55" d="100"/>
        </p:scale>
        <p:origin x="-2904" y="-84"/>
      </p:cViewPr>
      <p:guideLst>
        <p:guide orient="horz" pos="2159"/>
        <p:guide pos="2879"/>
      </p:guideLst>
    </p:cSldViewPr>
  </p:notes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handoutMaster" Target="handoutMasters/handoutMaster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0A15-6704-46F4-BB70-286A4EBF3FB5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B05EA-1C5E-4BF1-B80A-F87ADF08BA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4C2DB-8774-47B3-9FD3-601246B6E315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25C1-8E6A-4A37-A769-AD8578391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1"/>
            <a:ext cx="7772400" cy="504056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98382F54-C3BA-48E7-9EC7-7EAABBBE2411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023642D0-8CDD-417F-9296-6C7B70CAF5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607E-3A54-4C3C-98C4-C481E18C2206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8869-A985-4795-ADDF-2DF736F167CE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AFA-D864-4549-AA5D-5A88EA65DEB3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Adobe 고딕 Std B" pitchFamily="34" charset="-127"/>
                <a:ea typeface="Adobe 고딕 Std B" pitchFamily="34" charset="-127"/>
              </a:defRPr>
            </a:lvl1pPr>
            <a:lvl2pPr>
              <a:defRPr sz="1800">
                <a:latin typeface="Adobe 고딕 Std B" pitchFamily="34" charset="-127"/>
                <a:ea typeface="Adobe 고딕 Std B" pitchFamily="34" charset="-127"/>
              </a:defRPr>
            </a:lvl2pPr>
            <a:lvl3pPr>
              <a:defRPr sz="1600">
                <a:latin typeface="Adobe 고딕 Std B" pitchFamily="34" charset="-127"/>
                <a:ea typeface="Adobe 고딕 Std B" pitchFamily="34" charset="-127"/>
              </a:defRPr>
            </a:lvl3pPr>
            <a:lvl4pPr>
              <a:defRPr sz="1400">
                <a:latin typeface="Adobe 고딕 Std B" pitchFamily="34" charset="-127"/>
                <a:ea typeface="Adobe 고딕 Std B" pitchFamily="34" charset="-127"/>
              </a:defRPr>
            </a:lvl4pPr>
            <a:lvl5pPr>
              <a:defRPr sz="1400">
                <a:latin typeface="Adobe 고딕 Std B" pitchFamily="34" charset="-127"/>
                <a:ea typeface="Adobe 고딕 Std B" pitchFamily="34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023642D0-8CDD-417F-9296-6C7B70CAF5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92696"/>
            <a:ext cx="467544" cy="61653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980728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Adobe 고딕 Std B" pitchFamily="34" charset="-127"/>
                <a:ea typeface="Adobe 고딕 Std B" pitchFamily="34" charset="-127"/>
              </a:defRPr>
            </a:lvl1pPr>
            <a:lvl2pPr>
              <a:defRPr sz="1800">
                <a:latin typeface="Adobe 고딕 Std B" pitchFamily="34" charset="-127"/>
                <a:ea typeface="Adobe 고딕 Std B" pitchFamily="34" charset="-127"/>
              </a:defRPr>
            </a:lvl2pPr>
            <a:lvl3pPr>
              <a:defRPr sz="1600">
                <a:latin typeface="Adobe 고딕 Std B" pitchFamily="34" charset="-127"/>
                <a:ea typeface="Adobe 고딕 Std B" pitchFamily="34" charset="-127"/>
              </a:defRPr>
            </a:lvl3pPr>
            <a:lvl4pPr>
              <a:defRPr sz="1400">
                <a:latin typeface="Adobe 고딕 Std B" pitchFamily="34" charset="-127"/>
                <a:ea typeface="Adobe 고딕 Std B" pitchFamily="34" charset="-127"/>
              </a:defRPr>
            </a:lvl4pPr>
            <a:lvl5pPr>
              <a:defRPr sz="1400">
                <a:latin typeface="Adobe 고딕 Std B" pitchFamily="34" charset="-127"/>
                <a:ea typeface="Adobe 고딕 Std B" pitchFamily="34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023642D0-8CDD-417F-9296-6C7B70CAF5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3698-C4A0-420A-838D-921E18CB5FE9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8417-FDD8-4D85-944D-1E41A0ACBB45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E27A-D2FF-4D1F-B71D-0D8A6B5E4FB6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5F05-BF26-422D-983B-0A20571C7359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A13-B55B-4693-96A6-D24CF85691D4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151-E54B-499B-9BFA-2FE0CE60B0C5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D06F-C34A-451F-9652-93FEE65E2434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png"></Relationship><Relationship Id="rId4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4.png"></Relationship><Relationship Id="rId4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260" y="620395"/>
            <a:ext cx="7773035" cy="50736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Introduce My Project – Rabbit Emp</a:t>
            </a:r>
            <a:endParaRPr lang="ko-KR" altLang="en-US" sz="3600" cap="none" dirty="0" smtClean="0" b="0" strike="noStrike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403350" y="5661025"/>
            <a:ext cx="6401435" cy="791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Whitedodo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2400" cap="none" dirty="0" smtClean="0" b="0" strike="noStrike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https://github.com/whitedodo/rabbitEmp/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51130" y="6436360"/>
            <a:ext cx="451104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나눔고딕" charset="0"/>
                <a:ea typeface="나눔고딕" charset="0"/>
              </a:rPr>
              <a:t>This article has been to using the font “Nanum gotic”</a:t>
            </a:r>
            <a:endParaRPr lang="ko-KR" altLang="en-US" sz="1400" cap="none" dirty="0" smtClean="0" b="0" strike="noStrike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0" y="0"/>
            <a:ext cx="8230235" cy="7651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Content of Tables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360" y="908685"/>
            <a:ext cx="8230235" cy="45269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latin typeface="나눔고딕" charset="0"/>
                <a:ea typeface="나눔고딕" charset="0"/>
              </a:rPr>
              <a:t>1. Introduce</a:t>
            </a: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나눔고딕" charset="0"/>
                <a:ea typeface="나눔고딕" charset="0"/>
              </a:rPr>
              <a:t>2. UML Design</a:t>
            </a: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나눔고딕" charset="0"/>
                <a:ea typeface="나눔고딕" charset="0"/>
              </a:rPr>
              <a:t>3. Data Structure</a:t>
            </a: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latin typeface="나눔고딕" charset="0"/>
                <a:ea typeface="나눔고딕" charset="0"/>
              </a:rPr>
              <a:t>4. Demonstration of work</a:t>
            </a: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latin typeface="나눔고딕" charset="0"/>
                <a:ea typeface="나눔고딕" charset="0"/>
              </a:rPr>
              <a:t>5. Questions and answers</a:t>
            </a: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  <a:p>
            <a:pPr marL="342900" indent="-342900" algn="l" fontAlgn="base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</a:t>
            </a:fld>
            <a:endParaRPr lang="ko-KR" altLang="en-US" sz="1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1. Introduce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15695" y="1124585"/>
          <a:ext cx="7486650" cy="123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605"/>
                <a:gridCol w="5313045"/>
              </a:tblGrid>
              <a:tr h="4121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Subject</a:t>
                      </a:r>
                      <a:endParaRPr lang="ko-KR" altLang="en-US" sz="1400" kern="1200" dirty="0" smtClean="0" cap="none" b="1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Rabbit Emp(직원 관리 프로그램)</a:t>
                      </a:r>
                      <a:endParaRPr lang="ko-KR" altLang="en-US" sz="1400" kern="1200" dirty="0" smtClean="0" cap="none" b="1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Goal</a:t>
                      </a:r>
                      <a:endParaRPr lang="ko-KR" altLang="en-US" sz="1400" kern="1200" dirty="0" smtClean="0" cap="none" b="1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직원 추가, 삭제, 조회를 할 수 있는 시스템 구현</a:t>
                      </a:r>
                      <a:endParaRPr lang="ko-KR" altLang="en-US" sz="1400" kern="1200" dirty="0" smtClean="0" cap="none" b="0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Using the program</a:t>
                      </a:r>
                      <a:endParaRPr lang="ko-KR" altLang="en-US" sz="1400" kern="1200" dirty="0" smtClean="0" cap="none" b="1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C++(mingw GCC)</a:t>
                      </a:r>
                      <a:endParaRPr lang="ko-KR" altLang="en-US" sz="1400" kern="1200" dirty="0" smtClean="0" cap="none" b="0" strike="noStrike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2. UML Design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95" y="1052830"/>
            <a:ext cx="7419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3. Data Structure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68325" y="815340"/>
            <a:ext cx="8230235" cy="432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1" strike="noStrike">
                <a:latin typeface="나눔고딕" charset="0"/>
                <a:ea typeface="나눔고딕" charset="0"/>
              </a:rPr>
              <a:t>Linked List</a:t>
            </a:r>
            <a:endParaRPr lang="ko-KR" altLang="en-US" sz="24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03350" y="1842770"/>
          <a:ext cx="1799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95"/>
                <a:gridCol w="89979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96055" y="1842770"/>
          <a:ext cx="1799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95"/>
                <a:gridCol w="89979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588125" y="1842770"/>
          <a:ext cx="1799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95"/>
                <a:gridCol w="89979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NULL</a:t>
                      </a: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rot="0">
            <a:off x="2987675" y="2418715"/>
            <a:ext cx="1009015" cy="6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0">
            <a:off x="5580380" y="2418715"/>
            <a:ext cx="1009015" cy="6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 rot="0">
            <a:off x="914400" y="2851150"/>
            <a:ext cx="8230235" cy="432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나눔고딕" charset="0"/>
                <a:ea typeface="나눔고딕" charset="0"/>
              </a:rPr>
              <a:t>• Modified the existing structure and added the prev node.</a:t>
            </a:r>
            <a:endParaRPr lang="ko-KR" altLang="en-US" sz="1800" cap="none" dirty="0" smtClean="0" b="1" strike="noStrike">
              <a:latin typeface="나눔고딕" charset="0"/>
              <a:ea typeface="나눔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28675" y="3368675"/>
          <a:ext cx="230505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350"/>
                <a:gridCol w="768350"/>
                <a:gridCol w="768350"/>
              </a:tblGrid>
              <a:tr h="3378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prev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378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 rot="0">
            <a:off x="2628900" y="3872865"/>
            <a:ext cx="1009015" cy="6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636645" y="3355340"/>
          <a:ext cx="230505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350"/>
                <a:gridCol w="768350"/>
                <a:gridCol w="768350"/>
              </a:tblGrid>
              <a:tr h="33782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prev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3782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 rot="0">
            <a:off x="4781550" y="3858895"/>
            <a:ext cx="635" cy="620395"/>
          </a:xfrm>
          <a:prstGeom prst="line"/>
          <a:ln w="571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0" flipH="1">
            <a:off x="2773045" y="4448810"/>
            <a:ext cx="2016760" cy="635"/>
          </a:xfrm>
          <a:prstGeom prst="line"/>
          <a:ln w="571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0" flipV="1">
            <a:off x="2809240" y="4017010"/>
            <a:ext cx="635" cy="4324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516370" y="3355340"/>
          <a:ext cx="230505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350"/>
                <a:gridCol w="768350"/>
                <a:gridCol w="768350"/>
              </a:tblGrid>
              <a:tr h="3378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data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prev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rgbClr val="FFFFFF"/>
                          </a:solidFill>
                          <a:latin typeface="나눔고딕" charset="0"/>
                          <a:ea typeface="나눔고딕" charset="0"/>
                        </a:rPr>
                        <a:t>next</a:t>
                      </a:r>
                      <a:endParaRPr lang="ko-KR" altLang="en-US" sz="1600" kern="1200" dirty="0" smtClean="0" cap="none" b="1" strike="noStrike">
                        <a:solidFill>
                          <a:srgbClr val="FFFFFF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  <a:tr h="33782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 rot="0">
            <a:off x="5472430" y="3858895"/>
            <a:ext cx="1009015" cy="6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0" flipH="1">
            <a:off x="5616575" y="4448810"/>
            <a:ext cx="2016760" cy="635"/>
          </a:xfrm>
          <a:prstGeom prst="line"/>
          <a:ln w="571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0" flipV="1">
            <a:off x="5645150" y="4017010"/>
            <a:ext cx="635" cy="432435"/>
          </a:xfrm>
          <a:prstGeom prst="straightConnector1"/>
          <a:ln w="57150" cap="flat" cmpd="sng">
            <a:solidFill>
              <a:schemeClr val="accent6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0">
            <a:off x="7632700" y="3858895"/>
            <a:ext cx="635" cy="620395"/>
          </a:xfrm>
          <a:prstGeom prst="line"/>
          <a:ln w="571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4. Demonstration of work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6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074" name="Picture 2" descr="C:/Users/Dodo/AppData/Roaming/PolarisOffice/ETemp/3864_8082232/image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01040" y="1290320"/>
            <a:ext cx="5658485" cy="2143760"/>
          </a:xfrm>
          <a:prstGeom prst="rect"/>
          <a:noFill/>
          <a:ln w="0">
            <a:noFill/>
            <a:prstDash/>
          </a:ln>
        </p:spPr>
      </p:pic>
      <p:pic>
        <p:nvPicPr>
          <p:cNvPr id="3075" name="Picture 3" descr="C:/Users/Dodo/AppData/Roaming/PolarisOffice/ETemp/3864_8082232/image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01675" y="3924300"/>
            <a:ext cx="7820660" cy="2200910"/>
          </a:xfrm>
          <a:prstGeom prst="rect"/>
          <a:noFill/>
          <a:ln w="0">
            <a:noFill/>
            <a:prstDash/>
          </a:ln>
        </p:spPr>
      </p:pic>
      <p:sp>
        <p:nvSpPr>
          <p:cNvPr id="8" name="TextBox 7"/>
          <p:cNvSpPr txBox="1">
            <a:spLocks/>
          </p:cNvSpPr>
          <p:nvPr/>
        </p:nvSpPr>
        <p:spPr>
          <a:xfrm rot="0">
            <a:off x="613410" y="883920"/>
            <a:ext cx="90551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1. Main</a:t>
            </a:r>
            <a:endParaRPr lang="ko-KR" altLang="en-US" sz="3600" cap="none" dirty="0" smtClean="0" b="1" strike="noStrike">
              <a:latin typeface="나눔고딕" charset="0"/>
              <a:ea typeface="나눔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613410" y="3518535"/>
            <a:ext cx="175514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2. Function: Add</a:t>
            </a:r>
            <a:endParaRPr lang="ko-KR" altLang="en-US" sz="3600" cap="none" dirty="0" smtClean="0" b="1" strike="noStrike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4. Demonstration of work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410" y="868680"/>
            <a:ext cx="175514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3. Function: Add</a:t>
            </a:r>
            <a:endParaRPr lang="ko-KR" altLang="en-US" sz="1800" cap="none" dirty="0" smtClean="0" b="1" strike="noStrike">
              <a:latin typeface="Adobe 고딕 Std B" charset="0"/>
              <a:ea typeface="Adobe 고딕 Std B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260" y="1268730"/>
            <a:ext cx="62960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260" y="3860800"/>
            <a:ext cx="49720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/>
          </p:cNvSpPr>
          <p:nvPr/>
        </p:nvSpPr>
        <p:spPr>
          <a:xfrm rot="0">
            <a:off x="613410" y="3488690"/>
            <a:ext cx="196342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4. Function: Delete</a:t>
            </a:r>
            <a:endParaRPr lang="ko-KR" altLang="en-US" sz="1800" cap="none" dirty="0" smtClean="0" b="1" strike="noStrike">
              <a:latin typeface="Adobe 고딕 Std B" charset="0"/>
              <a:ea typeface="Adobe 고딕 Std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4. Demonstration of work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2017-12-29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8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410" y="868680"/>
            <a:ext cx="175514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5. Function: Add</a:t>
            </a:r>
            <a:endParaRPr lang="ko-KR" altLang="en-US" sz="1800" cap="none" dirty="0" smtClean="0" b="1" strike="noStrike">
              <a:latin typeface="Adobe 고딕 Std B" charset="0"/>
              <a:ea typeface="Adobe 고딕 Std B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410" y="3429000"/>
            <a:ext cx="198755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latin typeface="나눔고딕" charset="0"/>
                <a:ea typeface="나눔고딕" charset="0"/>
              </a:rPr>
              <a:t>6. Function: Search</a:t>
            </a:r>
            <a:endParaRPr lang="ko-KR" altLang="en-US" sz="1600" cap="none" dirty="0" smtClean="0" b="1" strike="noStrike">
              <a:latin typeface="나눔고딕" charset="0"/>
              <a:ea typeface="나눔고딕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260" y="1268730"/>
            <a:ext cx="44100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260" y="3789045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30235" cy="76517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나눔고딕" charset="0"/>
                <a:ea typeface="나눔고딕" charset="0"/>
              </a:rPr>
              <a:t>5. Question And Answer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023642D0-8CDD-417F-9296-6C7B70CAF5C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61</Paragraphs>
  <Words>160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lab</dc:creator>
  <cp:lastModifiedBy>MSO</cp:lastModifiedBy>
  <dc:title>작품: 주소록 프로젝트</dc:title>
  <dcterms:modified xsi:type="dcterms:W3CDTF">2017-12-28T17:53:38Z</dcterms:modified>
</cp:coreProperties>
</file>