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2" r:id="rId4"/>
    <p:sldId id="283" r:id="rId5"/>
    <p:sldId id="285" r:id="rId6"/>
    <p:sldId id="286" r:id="rId7"/>
    <p:sldId id="287" r:id="rId8"/>
    <p:sldId id="288" r:id="rId9"/>
    <p:sldId id="284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8" r:id="rId1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1224" y="-2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Rabbit My Calendar</a:t>
            </a:r>
            <a:endParaRPr lang="ko-KR" altLang="en-US" sz="36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jungwy@kumoh.ac.kr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공학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Engineering) – MVC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368885"/>
            <a:ext cx="7368408" cy="51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공학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Engineering) – MVC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390650"/>
            <a:ext cx="80581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9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공학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Engineering) – MVC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466850"/>
            <a:ext cx="80962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공학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Engineering) – MVC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396093"/>
            <a:ext cx="7930111" cy="491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공학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Engineering) – MVC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8" y="1418274"/>
            <a:ext cx="7574259" cy="49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3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URL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특징</a:t>
            </a:r>
            <a:endParaRPr lang="en-US" altLang="ko-KR" sz="28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꺾인 연결선 6"/>
          <p:cNvCxnSpPr>
            <a:endCxn id="13" idx="0"/>
          </p:cNvCxnSpPr>
          <p:nvPr/>
        </p:nvCxnSpPr>
        <p:spPr>
          <a:xfrm rot="5400000">
            <a:off x="4361237" y="1578848"/>
            <a:ext cx="1228709" cy="1152247"/>
          </a:xfrm>
          <a:prstGeom prst="bentConnector3">
            <a:avLst>
              <a:gd name="adj1" fmla="val 319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2769326"/>
            <a:ext cx="8069329" cy="305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567803" y="2071695"/>
            <a:ext cx="4203000" cy="4828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테이블을 </a:t>
            </a:r>
            <a:r>
              <a:rPr lang="en-US" altLang="ko-KR" sz="1200" b="1" dirty="0" smtClean="0"/>
              <a:t>schedule_{</a:t>
            </a:r>
            <a:r>
              <a:rPr lang="en-US" altLang="ko-KR" sz="1200" b="1" dirty="0" err="1" smtClean="0"/>
              <a:t>userId</a:t>
            </a:r>
            <a:r>
              <a:rPr lang="en-US" altLang="ko-KR" sz="1200" b="1" dirty="0" smtClean="0"/>
              <a:t>}</a:t>
            </a:r>
            <a:r>
              <a:rPr lang="ko-KR" altLang="en-US" sz="1200" b="1" dirty="0" smtClean="0"/>
              <a:t>로 생성하면</a:t>
            </a:r>
            <a:r>
              <a:rPr lang="en-US" altLang="ko-KR" sz="1200" b="1" dirty="0" smtClean="0"/>
              <a:t>,</a:t>
            </a:r>
          </a:p>
          <a:p>
            <a:pPr algn="ctr"/>
            <a:r>
              <a:rPr lang="ko-KR" altLang="en-US" sz="1200" b="1" dirty="0" smtClean="0"/>
              <a:t>각각 독립된 사용자 환경으로 일정관리를 수행할 수 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86729"/>
            <a:ext cx="84060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http</a:t>
            </a:r>
            <a:r>
              <a:rPr lang="en-US" altLang="ko-KR" sz="1400" dirty="0" smtClean="0"/>
              <a:t>://localhost/calendar/index.php?mode=list&amp;boardName=dyj&amp;year=2017&amp;month=1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2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버그</a:t>
            </a:r>
            <a:r>
              <a:rPr lang="en-US" altLang="ko-KR" sz="28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(Bug)</a:t>
            </a:r>
            <a:endParaRPr lang="en-US" altLang="ko-KR" sz="28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3022010"/>
            <a:ext cx="8594074" cy="38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381534"/>
            <a:ext cx="4426459" cy="283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863600" y="2898775"/>
            <a:ext cx="228600" cy="365125"/>
            <a:chOff x="863600" y="2898775"/>
            <a:chExt cx="228600" cy="365125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863600" y="2898775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63600" y="326390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63600" y="2898775"/>
              <a:ext cx="0" cy="3651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733331" y="4407535"/>
            <a:ext cx="228600" cy="365125"/>
            <a:chOff x="863600" y="2898775"/>
            <a:chExt cx="228600" cy="3651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863600" y="2898775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863600" y="326390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3600" y="2898775"/>
              <a:ext cx="0" cy="3651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18100" y="1574800"/>
            <a:ext cx="318067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 질의에서는 오차가 발생함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완벽한 분 단위까진 구현에 한계가 있음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8100" y="2211424"/>
            <a:ext cx="31806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추후 개선 예정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8100" y="1181100"/>
            <a:ext cx="31806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버그 내용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(About Project)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(User Interface)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 설계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(Purpose Database design)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 공학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(Software Engineering) – MVC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URL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버그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4474" y="4402058"/>
            <a:ext cx="460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727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11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(About Project)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Rabbit My Calendar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다중 사용자를 지원하는 캘린더로서 종이달력을 전자달력으로 만들었습니다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협업 프로젝트 및 인트라넷 등에서 사용한다면 실속 있는 업무환경이 되어질 것으로 보입니다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680112"/>
            <a:ext cx="8406000" cy="483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4803" y="1242507"/>
            <a:ext cx="8406000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달력 목록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List.php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666469"/>
            <a:ext cx="8417859" cy="274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4802" y="1242507"/>
            <a:ext cx="8417859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read.php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685111"/>
            <a:ext cx="8406000" cy="395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4802" y="1242507"/>
            <a:ext cx="8417859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read.php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//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 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5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621330"/>
            <a:ext cx="8406000" cy="253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4802" y="1242507"/>
            <a:ext cx="8417859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modify.php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8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56433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665786"/>
            <a:ext cx="8406000" cy="98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4802" y="1242507"/>
            <a:ext cx="8417859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remove.php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Rabbit My Calendar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560922"/>
            <a:ext cx="7806044" cy="653924"/>
          </a:xfrm>
        </p:spPr>
        <p:txBody>
          <a:bodyPr anchor="t"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(Purpose Database design)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581695"/>
            <a:ext cx="7342283" cy="27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386</Words>
  <Application>Microsoft Office PowerPoint</Application>
  <PresentationFormat>화면 슬라이드 쇼(4:3)</PresentationFormat>
  <Paragraphs>86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Wingdings</vt:lpstr>
      <vt:lpstr>나눔고딕</vt:lpstr>
      <vt:lpstr>맑은 고딕</vt:lpstr>
      <vt:lpstr>Office 테마</vt:lpstr>
      <vt:lpstr>Rabbit My Calendar</vt:lpstr>
      <vt:lpstr>목차</vt:lpstr>
      <vt:lpstr>1. 프로젝트 소개(About Project)</vt:lpstr>
      <vt:lpstr>2. 사용자 인터페이스(User Interface)</vt:lpstr>
      <vt:lpstr>2. 사용자 인터페이스(User Interface)</vt:lpstr>
      <vt:lpstr>2. 사용자 인터페이스(User Interface)</vt:lpstr>
      <vt:lpstr>2. 사용자 인터페이스(User Interface)</vt:lpstr>
      <vt:lpstr>2. 사용자 인터페이스(User Interface)</vt:lpstr>
      <vt:lpstr>3. 데이터베이스 설계(Purpose Database design)</vt:lpstr>
      <vt:lpstr>4. 소프트웨어 공학(Software Engineering) – MVC</vt:lpstr>
      <vt:lpstr>4. 소프트웨어 공학(Software Engineering) – MVC</vt:lpstr>
      <vt:lpstr>4. 소프트웨어 공학(Software Engineering) – MVC</vt:lpstr>
      <vt:lpstr>4. 소프트웨어 공학(Software Engineering) – MVC</vt:lpstr>
      <vt:lpstr>4. 소프트웨어 공학(Software Engineering) – MVC</vt:lpstr>
      <vt:lpstr>5. URL 주소 특징</vt:lpstr>
      <vt:lpstr>6. 버그(Bug)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Dyjung</cp:lastModifiedBy>
  <cp:revision>37</cp:revision>
  <cp:lastPrinted>2011-08-28T13:13:29Z</cp:lastPrinted>
  <dcterms:created xsi:type="dcterms:W3CDTF">2011-08-24T01:05:33Z</dcterms:created>
  <dcterms:modified xsi:type="dcterms:W3CDTF">2019-07-13T01:57:38Z</dcterms:modified>
</cp:coreProperties>
</file>