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2" r:id="rId4"/>
    <p:sldId id="300" r:id="rId5"/>
    <p:sldId id="301" r:id="rId6"/>
    <p:sldId id="302" r:id="rId7"/>
    <p:sldId id="313" r:id="rId8"/>
    <p:sldId id="314" r:id="rId9"/>
    <p:sldId id="315" r:id="rId10"/>
    <p:sldId id="316" r:id="rId11"/>
    <p:sldId id="317" r:id="rId12"/>
    <p:sldId id="278" r:id="rId1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6"/>
      <p:bold r:id="rId17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D"/>
    <a:srgbClr val="0909F9"/>
    <a:srgbClr val="FFFFB4"/>
    <a:srgbClr val="47B0FF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9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1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1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3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1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b="1" spc="-250" dirty="0">
                <a:latin typeface="나눔고딕" pitchFamily="50" charset="-127"/>
                <a:ea typeface="나눔고딕" pitchFamily="50" charset="-127"/>
              </a:rPr>
              <a:t>설계명세서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2020.10.19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rabbit.white@daum.net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Class Diagram(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객체지향설계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9BC95-ABBE-444A-A91C-8A944EB8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4" y="1918615"/>
            <a:ext cx="3535280" cy="1122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E346B-0807-42D5-BC34-8CA849A7C0B6}"/>
              </a:ext>
            </a:extLst>
          </p:cNvPr>
          <p:cNvSpPr txBox="1"/>
          <p:nvPr/>
        </p:nvSpPr>
        <p:spPr>
          <a:xfrm>
            <a:off x="263454" y="1281052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인터셉터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인터셉터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99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구조도</a:t>
            </a:r>
            <a:endParaRPr lang="ko-KR" altLang="en-US" sz="2800" spc="-3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구조도</a:t>
            </a:r>
            <a:endParaRPr lang="ko-KR" altLang="en-US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D4788-51BF-4589-AF97-1670052F66EF}"/>
              </a:ext>
            </a:extLst>
          </p:cNvPr>
          <p:cNvSpPr/>
          <p:nvPr/>
        </p:nvSpPr>
        <p:spPr>
          <a:xfrm>
            <a:off x="4160995" y="1634654"/>
            <a:ext cx="1753299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Community Site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948AC6-2ABA-47D4-B0BC-C4CC5A1D9933}"/>
              </a:ext>
            </a:extLst>
          </p:cNvPr>
          <p:cNvSpPr/>
          <p:nvPr/>
        </p:nvSpPr>
        <p:spPr>
          <a:xfrm>
            <a:off x="2961313" y="3989863"/>
            <a:ext cx="1258349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AE7DA8-FAA0-4898-ACD8-F12B5BD00FF2}"/>
              </a:ext>
            </a:extLst>
          </p:cNvPr>
          <p:cNvSpPr/>
          <p:nvPr/>
        </p:nvSpPr>
        <p:spPr>
          <a:xfrm>
            <a:off x="2407640" y="4809887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D1CED-555B-4728-A8D2-104DD25DDF16}"/>
              </a:ext>
            </a:extLst>
          </p:cNvPr>
          <p:cNvSpPr/>
          <p:nvPr/>
        </p:nvSpPr>
        <p:spPr>
          <a:xfrm>
            <a:off x="2407640" y="5629911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</a:t>
            </a:r>
            <a:b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첨부</a:t>
            </a: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C0078E-5C4B-49A2-B2D0-3E97AFA34516}"/>
              </a:ext>
            </a:extLst>
          </p:cNvPr>
          <p:cNvSpPr/>
          <p:nvPr/>
        </p:nvSpPr>
        <p:spPr>
          <a:xfrm>
            <a:off x="3775045" y="4809887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D9C32-AF07-4195-AF1F-1A63231BB191}"/>
              </a:ext>
            </a:extLst>
          </p:cNvPr>
          <p:cNvSpPr/>
          <p:nvPr/>
        </p:nvSpPr>
        <p:spPr>
          <a:xfrm>
            <a:off x="3775045" y="5629911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8A48BF-A120-495E-A235-176AFD7CE213}"/>
              </a:ext>
            </a:extLst>
          </p:cNvPr>
          <p:cNvSpPr/>
          <p:nvPr/>
        </p:nvSpPr>
        <p:spPr>
          <a:xfrm>
            <a:off x="4559472" y="2454678"/>
            <a:ext cx="956346" cy="4530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맴버십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4F9ED6-461B-4695-A6A1-12ACA5AB1E20}"/>
              </a:ext>
            </a:extLst>
          </p:cNvPr>
          <p:cNvSpPr/>
          <p:nvPr/>
        </p:nvSpPr>
        <p:spPr>
          <a:xfrm>
            <a:off x="3871634" y="3274702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395CB-6380-4BFA-911C-328161AB08DB}"/>
              </a:ext>
            </a:extLst>
          </p:cNvPr>
          <p:cNvSpPr/>
          <p:nvPr/>
        </p:nvSpPr>
        <p:spPr>
          <a:xfrm>
            <a:off x="5205483" y="3274702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미구현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9362D0-599A-4CC1-9C5B-D5F73F7F6B1C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3590488" y="3727707"/>
            <a:ext cx="759319" cy="26215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BDBDC0-BA29-4AD5-BB52-9C2A5CBA16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037645" y="2087659"/>
            <a:ext cx="0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023227-ED71-42AC-86F4-5425E2D4E12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037645" y="2907683"/>
            <a:ext cx="646011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39CEF7-641F-456F-A365-08D59A7B086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349807" y="2907683"/>
            <a:ext cx="687838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2785F7-CA52-4D6C-9552-5E1A3E82E2D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885813" y="4442868"/>
            <a:ext cx="704675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FA85CB-3DC3-46F3-90FD-CCF2EA254B0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590488" y="4442868"/>
            <a:ext cx="662730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D6EA0B5-9126-403D-A50F-FE887D17C8E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253218" y="5262892"/>
            <a:ext cx="0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A255C0C-DA07-4C8B-920B-D1F2291480E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85813" y="5262892"/>
            <a:ext cx="0" cy="3670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9E454D-2DCE-4D96-881C-59E20E510F09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>
            <a:off x="4349807" y="3727707"/>
            <a:ext cx="1015008" cy="26215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E8F8CC-9FE4-4D12-B5CB-D608D1497CA9}"/>
              </a:ext>
            </a:extLst>
          </p:cNvPr>
          <p:cNvSpPr/>
          <p:nvPr/>
        </p:nvSpPr>
        <p:spPr>
          <a:xfrm>
            <a:off x="4886642" y="3989863"/>
            <a:ext cx="956345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페이지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17CD70-044E-4B03-9BF0-E8A7A970608D}"/>
              </a:ext>
            </a:extLst>
          </p:cNvPr>
          <p:cNvSpPr/>
          <p:nvPr/>
        </p:nvSpPr>
        <p:spPr>
          <a:xfrm>
            <a:off x="5377441" y="4809886"/>
            <a:ext cx="1073706" cy="45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42EC5F-7CF0-4459-86ED-7C12A14986EF}"/>
              </a:ext>
            </a:extLst>
          </p:cNvPr>
          <p:cNvCxnSpPr>
            <a:cxnSpLocks/>
            <a:stCxn id="54" idx="2"/>
            <a:endCxn id="66" idx="0"/>
          </p:cNvCxnSpPr>
          <p:nvPr/>
        </p:nvCxnSpPr>
        <p:spPr>
          <a:xfrm>
            <a:off x="5364815" y="4442868"/>
            <a:ext cx="549479" cy="36701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8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111442"/>
            <a:ext cx="8058992" cy="480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구조 또는 데이터베이스 설계</a:t>
            </a:r>
          </a:p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 설계</a:t>
            </a:r>
          </a:p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객체지향설계</a:t>
            </a:r>
          </a:p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요구분석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참조표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9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518342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2271084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30465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167370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D35AB6-8BA8-4FB8-8E74-0944B0BC8AD6}"/>
              </a:ext>
            </a:extLst>
          </p:cNvPr>
          <p:cNvCxnSpPr/>
          <p:nvPr/>
        </p:nvCxnSpPr>
        <p:spPr>
          <a:xfrm flipV="1">
            <a:off x="364474" y="1894713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07DBC9-8E17-41DE-86BA-2A1DB117C166}"/>
              </a:ext>
            </a:extLst>
          </p:cNvPr>
          <p:cNvCxnSpPr/>
          <p:nvPr/>
        </p:nvCxnSpPr>
        <p:spPr>
          <a:xfrm flipV="1">
            <a:off x="364474" y="3002630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9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907BB0F-3819-42EB-AF59-796A9D829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97275"/>
              </p:ext>
            </p:extLst>
          </p:nvPr>
        </p:nvGraphicFramePr>
        <p:xfrm>
          <a:off x="874260" y="1688373"/>
          <a:ext cx="7833512" cy="1525547"/>
        </p:xfrm>
        <a:graphic>
          <a:graphicData uri="http://schemas.openxmlformats.org/drawingml/2006/table">
            <a:tbl>
              <a:tblPr/>
              <a:tblGrid>
                <a:gridCol w="7833512">
                  <a:extLst>
                    <a:ext uri="{9D8B030D-6E8A-4147-A177-3AD203B41FA5}">
                      <a16:colId xmlns:a16="http://schemas.microsoft.com/office/drawing/2014/main" val="87955672"/>
                    </a:ext>
                  </a:extLst>
                </a:gridCol>
              </a:tblGrid>
              <a:tr h="2764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측면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94632"/>
                  </a:ext>
                </a:extLst>
              </a:tr>
              <a:tr h="5042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□ 업무적인 측면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종이로 작성되는 업무를 전산화하여 고도화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□ 생산성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계량화된 표기를 통해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사업장의 지표를 집계할 수 있도록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92232"/>
                  </a:ext>
                </a:extLst>
              </a:tr>
              <a:tr h="2405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개발의 측면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82052"/>
                  </a:ext>
                </a:extLst>
              </a:tr>
              <a:tr h="5042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□ 설계와 개발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시스템 프로젝트를 수행할 수 있는 종합적인 능력을 표현할 수 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-&gt;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소프트웨어공학 프로세스 전반을 이해하고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시스템의 성능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(Performance),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(Design),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구현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(Implements)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 실천한다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2092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7924E9B-7685-4DFE-9E12-4AAE87B3C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10" y="1281052"/>
            <a:ext cx="19271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목표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A36EBD-DCBF-4A06-BF9E-7EB74BD0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58" y="3401581"/>
            <a:ext cx="27542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158750" algn="just" latinLnBrk="0"/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소프트웨어의 주요 기능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9F14101-50C0-47F6-BF05-A9626E12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7663"/>
              </p:ext>
            </p:extLst>
          </p:nvPr>
        </p:nvGraphicFramePr>
        <p:xfrm>
          <a:off x="874260" y="3865760"/>
          <a:ext cx="7833512" cy="1831985"/>
        </p:xfrm>
        <a:graphic>
          <a:graphicData uri="http://schemas.openxmlformats.org/drawingml/2006/table">
            <a:tbl>
              <a:tblPr/>
              <a:tblGrid>
                <a:gridCol w="7833512">
                  <a:extLst>
                    <a:ext uri="{9D8B030D-6E8A-4147-A177-3AD203B41FA5}">
                      <a16:colId xmlns:a16="http://schemas.microsoft.com/office/drawing/2014/main" val="1901357783"/>
                    </a:ext>
                  </a:extLst>
                </a:gridCol>
              </a:tblGrid>
              <a:tr h="2510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구현상 주요 기능 명세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Implement Detail)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82650"/>
                  </a:ext>
                </a:extLst>
              </a:tr>
              <a:tr h="4579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데이터베이스의 구현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Create, Read, Update, Delete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CRUD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있는 기본 기능 구현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Insert, Select, Update, Delete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698455"/>
                  </a:ext>
                </a:extLst>
              </a:tr>
              <a:tr h="2510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측면의 기능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Interface – Function)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6193"/>
                  </a:ext>
                </a:extLst>
              </a:tr>
              <a:tr h="8717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게시판 목록 버튼을 구현한다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게시판 페이징을 구현한다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게시판 글쓰기를 구현한다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로그인 화면을 구현한다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74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9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구조 또는 데이터베이스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파일 구조 또는 데이터베이스 설계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10CF7-5C5C-41B5-A68B-C5ABDF97A133}"/>
              </a:ext>
            </a:extLst>
          </p:cNvPr>
          <p:cNvSpPr txBox="1"/>
          <p:nvPr/>
        </p:nvSpPr>
        <p:spPr>
          <a:xfrm>
            <a:off x="263453" y="1281052"/>
            <a:ext cx="8405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▷ 데이터베이스 설계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(Information Model || ERD || Database Modeling)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182DB1-CBA1-4B3F-9D7B-B8EFB4C7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80" y="5161438"/>
            <a:ext cx="207827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en-US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kumimoji="0" lang="en-US" altLang="ko-KR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0" lang="ko-KR" altLang="en-US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다중 게시판 설계도</a:t>
            </a:r>
            <a:endParaRPr kumimoji="0" lang="en-US" altLang="ko-KR" sz="1600" b="1" i="0" u="none" strike="noStrike" kern="0" cap="none" normalizeH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4CAB9C1-AE80-43C2-B5EF-CDD674F9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055" y="3026972"/>
            <a:ext cx="207827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801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8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80175" algn="r"/>
              </a:tabLst>
            </a:pPr>
            <a:r>
              <a:rPr kumimoji="0" lang="ko-KR" altLang="en-US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kumimoji="0" lang="en-US" altLang="ko-KR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kumimoji="0" lang="ko-KR" altLang="en-US" sz="1100" b="1" i="0" u="none" strike="noStrike" kern="0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회원 설계</a:t>
            </a:r>
            <a:endParaRPr kumimoji="0" lang="en-US" altLang="ko-KR" sz="1600" b="1" i="0" u="none" strike="noStrike" kern="0" cap="none" normalizeH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5766C-E69F-4596-97D1-727741BD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3" y="1861978"/>
            <a:ext cx="2259531" cy="32918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553F04-8BBE-4A50-B1FD-1A02FF037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87" y="1861978"/>
            <a:ext cx="2424113" cy="12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9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인터페이스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사용자 인터페이스 설계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2AD69-0F3A-4E0F-9383-3452D9752170}"/>
              </a:ext>
            </a:extLst>
          </p:cNvPr>
          <p:cNvSpPr txBox="1"/>
          <p:nvPr/>
        </p:nvSpPr>
        <p:spPr>
          <a:xfrm>
            <a:off x="640959" y="13257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변경사항 없음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8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4.1 Deployment Diagram(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운용도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객체지향설계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A244CE-6A15-4D28-9A11-A4855EFBB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93305"/>
              </p:ext>
            </p:extLst>
          </p:nvPr>
        </p:nvGraphicFramePr>
        <p:xfrm>
          <a:off x="364803" y="1433318"/>
          <a:ext cx="8406000" cy="4600536"/>
        </p:xfrm>
        <a:graphic>
          <a:graphicData uri="http://schemas.openxmlformats.org/drawingml/2006/table">
            <a:tbl>
              <a:tblPr/>
              <a:tblGrid>
                <a:gridCol w="8406000">
                  <a:extLst>
                    <a:ext uri="{9D8B030D-6E8A-4147-A177-3AD203B41FA5}">
                      <a16:colId xmlns:a16="http://schemas.microsoft.com/office/drawing/2014/main" val="2243217162"/>
                    </a:ext>
                  </a:extLst>
                </a:gridCol>
              </a:tblGrid>
              <a:tr h="18231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139371"/>
                  </a:ext>
                </a:extLst>
              </a:tr>
              <a:tr h="304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3) 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배포 구조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14680"/>
                  </a:ext>
                </a:extLst>
              </a:tr>
              <a:tr h="21689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12884"/>
                  </a:ext>
                </a:extLst>
              </a:tr>
              <a:tr h="304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그림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4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Large Size - Deployment Diagram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89061"/>
                  </a:ext>
                </a:extLst>
              </a:tr>
            </a:tbl>
          </a:graphicData>
        </a:graphic>
      </p:graphicFrame>
      <p:pic>
        <p:nvPicPr>
          <p:cNvPr id="6" name="_x290930232" descr="EMB0000173493dc">
            <a:extLst>
              <a:ext uri="{FF2B5EF4-FFF2-40B4-BE49-F238E27FC236}">
                <a16:creationId xmlns:a16="http://schemas.microsoft.com/office/drawing/2014/main" id="{379D621C-52E0-4008-BB70-EF13F858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3" y="1514559"/>
            <a:ext cx="5914239" cy="167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232F5B-929A-4C86-BBE8-38CF907F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82" y="3588882"/>
            <a:ext cx="6733217" cy="20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Class Diagram(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객체지향설계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8AF1D-4B3E-4832-884F-0F86AD07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1651313"/>
            <a:ext cx="6780068" cy="4506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C2917-CA4C-4249-B353-4684ECEB392C}"/>
              </a:ext>
            </a:extLst>
          </p:cNvPr>
          <p:cNvSpPr txBox="1"/>
          <p:nvPr/>
        </p:nvSpPr>
        <p:spPr>
          <a:xfrm>
            <a:off x="263454" y="1281052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기술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628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Class Diagram(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객체지향설계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823592-9420-47BC-9DDA-940DD0BD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4" y="1686189"/>
            <a:ext cx="7963936" cy="4772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37B89-5DE2-48E9-BFC8-D0EE3CFEFC25}"/>
              </a:ext>
            </a:extLst>
          </p:cNvPr>
          <p:cNvSpPr txBox="1"/>
          <p:nvPr/>
        </p:nvSpPr>
        <p:spPr>
          <a:xfrm>
            <a:off x="263454" y="1281052"/>
            <a:ext cx="21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맴버십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06224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lvl="1">
              <a:lnSpc>
                <a:spcPts val="25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Class Diagram(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객체지향설계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D524B-AC2A-410E-8B73-7F85711B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704057"/>
            <a:ext cx="7831236" cy="4821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158B-AB03-4880-97A1-7AD91AD81FC5}"/>
              </a:ext>
            </a:extLst>
          </p:cNvPr>
          <p:cNvSpPr txBox="1"/>
          <p:nvPr/>
        </p:nvSpPr>
        <p:spPr>
          <a:xfrm>
            <a:off x="263454" y="1281052"/>
            <a:ext cx="21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8263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Words>411</Words>
  <Application>Microsoft Office PowerPoint</Application>
  <PresentationFormat>화면 슬라이드 쇼(4:3)</PresentationFormat>
  <Paragraphs>91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</vt:lpstr>
      <vt:lpstr>바탕</vt:lpstr>
      <vt:lpstr>Wingdings</vt:lpstr>
      <vt:lpstr>나눔고딕</vt:lpstr>
      <vt:lpstr>맑은 고딕</vt:lpstr>
      <vt:lpstr>나눔고딕</vt:lpstr>
      <vt:lpstr>Arial</vt:lpstr>
      <vt:lpstr>나눔스퀘어</vt:lpstr>
      <vt:lpstr>Office 테마</vt:lpstr>
      <vt:lpstr>설계명세서</vt:lpstr>
      <vt:lpstr>목차</vt:lpstr>
      <vt:lpstr>1. 개요</vt:lpstr>
      <vt:lpstr>2. 파일 구조 또는 데이터베이스 설계</vt:lpstr>
      <vt:lpstr>3. 사용자 인터페이스 설계</vt:lpstr>
      <vt:lpstr>4.1 Deployment Diagram(시스템 운용도)</vt:lpstr>
      <vt:lpstr>4.2 Class Diagram(클래스 다이어그램)</vt:lpstr>
      <vt:lpstr>4.2 Class Diagram(클래스 다이어그램)</vt:lpstr>
      <vt:lpstr>4.2 Class Diagram(클래스 다이어그램)</vt:lpstr>
      <vt:lpstr>4.2 Class Diagram(클래스 다이어그램)</vt:lpstr>
      <vt:lpstr>5. 시스템 구조도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john</cp:lastModifiedBy>
  <cp:revision>193</cp:revision>
  <cp:lastPrinted>2011-08-28T13:13:29Z</cp:lastPrinted>
  <dcterms:created xsi:type="dcterms:W3CDTF">2011-08-24T01:05:33Z</dcterms:created>
  <dcterms:modified xsi:type="dcterms:W3CDTF">2020-10-18T13:01:56Z</dcterms:modified>
</cp:coreProperties>
</file>