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82" r:id="rId4"/>
    <p:sldId id="314" r:id="rId5"/>
    <p:sldId id="278" r:id="rId6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9"/>
      <p:bold r:id="rId10"/>
    </p:embeddedFont>
    <p:embeddedFont>
      <p:font typeface="나눔바른고딕" panose="020B0603020101020101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2020.10.19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rabbit.white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altLang="ko-KR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dot net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2" y="3989119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2" y="4923517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1E52CC60-8707-4BEB-BE60-B856A4B3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03" y="452050"/>
            <a:ext cx="7772400" cy="43718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b="1" dirty="0"/>
              <a:t>중간발표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111442"/>
            <a:ext cx="8058992" cy="480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700"/>
              </a:lnSpc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시연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자료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484786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167370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ED0B08-36F2-407D-88B5-CBEEB2F460DE}"/>
              </a:ext>
            </a:extLst>
          </p:cNvPr>
          <p:cNvCxnSpPr/>
          <p:nvPr/>
        </p:nvCxnSpPr>
        <p:spPr>
          <a:xfrm flipV="1">
            <a:off x="366713" y="1837124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7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시연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중간발표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924E9B-7685-4DFE-9E12-4AAE87B3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78" y="1281052"/>
            <a:ext cx="84871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영상으로 첨부함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7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중간발표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2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65</Words>
  <Application>Microsoft Office PowerPoint</Application>
  <PresentationFormat>화면 슬라이드 쇼(4:3)</PresentationFormat>
  <Paragraphs>21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나눔바른고딕</vt:lpstr>
      <vt:lpstr>Wingdings</vt:lpstr>
      <vt:lpstr>Arial</vt:lpstr>
      <vt:lpstr>맑은 고딕</vt:lpstr>
      <vt:lpstr>Office 테마</vt:lpstr>
      <vt:lpstr>중간발표</vt:lpstr>
      <vt:lpstr>목차</vt:lpstr>
      <vt:lpstr>1. 구현 시연</vt:lpstr>
      <vt:lpstr>2. 개발환경, 참고자료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john</cp:lastModifiedBy>
  <cp:revision>186</cp:revision>
  <cp:lastPrinted>2011-08-28T13:13:29Z</cp:lastPrinted>
  <dcterms:created xsi:type="dcterms:W3CDTF">2011-08-24T01:05:33Z</dcterms:created>
  <dcterms:modified xsi:type="dcterms:W3CDTF">2020-10-18T13:01:23Z</dcterms:modified>
</cp:coreProperties>
</file>