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82" r:id="rId4"/>
    <p:sldId id="278" r:id="rId5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8"/>
      <p:bold r:id="rId9"/>
    </p:embeddedFont>
    <p:embeddedFont>
      <p:font typeface="나눔바른고딕" panose="020B0603020101020101" pitchFamily="50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2020.10.19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(Dodo)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rabbit.white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altLang="ko-KR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dot net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2" y="3989119"/>
            <a:ext cx="194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194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03341"/>
            <a:ext cx="194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2" y="4923517"/>
            <a:ext cx="1944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0B5B6A7A-0F2C-49BB-A001-1FC246DF9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15" y="307106"/>
            <a:ext cx="3022134" cy="618400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/>
              <a:t>최종발표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111442"/>
            <a:ext cx="8058992" cy="4801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2700"/>
              </a:lnSpc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발표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1484786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167370"/>
            <a:ext cx="7776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087356" cy="580926"/>
          </a:xfrm>
        </p:spPr>
        <p:txBody>
          <a:bodyPr>
            <a:noAutofit/>
          </a:bodyPr>
          <a:lstStyle/>
          <a:p>
            <a:pPr algn="l">
              <a:lnSpc>
                <a:spcPts val="27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발표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4" y="270732"/>
            <a:ext cx="2472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000" spc="-30" dirty="0">
                <a:latin typeface="나눔고딕" pitchFamily="50" charset="-127"/>
                <a:ea typeface="나눔고딕" pitchFamily="50" charset="-127"/>
              </a:rPr>
              <a:t>최종발표</a:t>
            </a:r>
            <a:endParaRPr lang="en-US" altLang="ko-KR" sz="1000" spc="-3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Words>44</Words>
  <Application>Microsoft Office PowerPoint</Application>
  <PresentationFormat>화면 슬라이드 쇼(4:3)</PresentationFormat>
  <Paragraphs>15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나눔바른고딕</vt:lpstr>
      <vt:lpstr>Wingdings</vt:lpstr>
      <vt:lpstr>Arial</vt:lpstr>
      <vt:lpstr>맑은 고딕</vt:lpstr>
      <vt:lpstr>나눔고딕</vt:lpstr>
      <vt:lpstr>Office 테마</vt:lpstr>
      <vt:lpstr>최종발표</vt:lpstr>
      <vt:lpstr>목차</vt:lpstr>
      <vt:lpstr>1. 최종 발표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john</cp:lastModifiedBy>
  <cp:revision>188</cp:revision>
  <cp:lastPrinted>2011-08-28T13:13:29Z</cp:lastPrinted>
  <dcterms:created xsi:type="dcterms:W3CDTF">2011-08-24T01:05:33Z</dcterms:created>
  <dcterms:modified xsi:type="dcterms:W3CDTF">2020-10-18T13:00:42Z</dcterms:modified>
</cp:coreProperties>
</file>