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mp4" ContentType="video/unknown"/>
  <Default Extension="png" ContentType="image/png"/>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Masters/slideMaster2.xml" ContentType="application/vnd.openxmlformats-officedocument.presentationml.slideMaster+xml"/>
  <Override PartName="/ppt/theme/theme2.xml" ContentType="application/vnd.openxmlformats-officedocument.theme+xml"/>
  <Override PartName="/ppt/slideMasters/slideMaster3.xml" ContentType="application/vnd.openxmlformats-officedocument.presentationml.slideMaster+xml"/>
  <Override PartName="/ppt/theme/theme3.xml" ContentType="application/vnd.openxmlformats-officedocument.theme+xml"/>
  <Override PartName="/ppt/slideMasters/slideMaster4.xml" ContentType="application/vnd.openxmlformats-officedocument.presentationml.slide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4" Type="http://schemas.openxmlformats.org/package/2006/relationships/metadata/thumbnail" Target="docProps/thumbnail.jpeg"></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saveSubsetFonts="1">
  <p:sldMasterIdLst>
    <p:sldMasterId id="2147483718" r:id="rId46"/>
    <p:sldMasterId id="2147483719" r:id="rId48"/>
    <p:sldMasterId id="2147483720" r:id="rId50"/>
    <p:sldMasterId id="2147483721" r:id="rId52"/>
  </p:sldMasterIdLst>
  <p:sldIdLst>
    <p:sldId id="256" r:id="rId54"/>
    <p:sldId id="257" r:id="rId55"/>
    <p:sldId id="258" r:id="rId56"/>
    <p:sldId id="259" r:id="rId57"/>
    <p:sldId id="260" r:id="rId58"/>
    <p:sldId id="261" r:id="rId59"/>
    <p:sldId id="262" r:id="rId60"/>
    <p:sldId id="264" r:id="rId61"/>
    <p:sldId id="265" r:id="rId6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View">
  <p:normalViewPr horzBarState="maximized">
    <p:restoredLeft sz="15987" autoAdjust="0"/>
    <p:restoredTop sz="94660"/>
  </p:normalViewPr>
  <p:slideViewPr>
    <p:cSldViewPr snapToGrid="0" snapToObjects="1">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46" Type="http://schemas.openxmlformats.org/officeDocument/2006/relationships/slideMaster" Target="slideMasters/slideMaster1.xml"></Relationship><Relationship Id="rId47" Type="http://schemas.openxmlformats.org/officeDocument/2006/relationships/theme" Target="theme/theme1.xml"></Relationship><Relationship Id="rId48" Type="http://schemas.openxmlformats.org/officeDocument/2006/relationships/slideMaster" Target="slideMasters/slideMaster2.xml"></Relationship><Relationship Id="rId50" Type="http://schemas.openxmlformats.org/officeDocument/2006/relationships/slideMaster" Target="slideMasters/slideMaster3.xml"></Relationship><Relationship Id="rId52" Type="http://schemas.openxmlformats.org/officeDocument/2006/relationships/slideMaster" Target="slideMasters/slideMaster4.xml"></Relationship><Relationship Id="rId54" Type="http://schemas.openxmlformats.org/officeDocument/2006/relationships/slide" Target="slides/slide1.xml"></Relationship><Relationship Id="rId55" Type="http://schemas.openxmlformats.org/officeDocument/2006/relationships/slide" Target="slides/slide2.xml"></Relationship><Relationship Id="rId56" Type="http://schemas.openxmlformats.org/officeDocument/2006/relationships/slide" Target="slides/slide3.xml"></Relationship><Relationship Id="rId57" Type="http://schemas.openxmlformats.org/officeDocument/2006/relationships/slide" Target="slides/slide4.xml"></Relationship><Relationship Id="rId58" Type="http://schemas.openxmlformats.org/officeDocument/2006/relationships/slide" Target="slides/slide5.xml"></Relationship><Relationship Id="rId59" Type="http://schemas.openxmlformats.org/officeDocument/2006/relationships/slide" Target="slides/slide6.xml"></Relationship><Relationship Id="rId60" Type="http://schemas.openxmlformats.org/officeDocument/2006/relationships/slide" Target="slides/slide7.xml"></Relationship><Relationship Id="rId61" Type="http://schemas.openxmlformats.org/officeDocument/2006/relationships/slide" Target="slides/slide8.xml"></Relationship><Relationship Id="rId62" Type="http://schemas.openxmlformats.org/officeDocument/2006/relationships/slide" Target="slides/slide9.xml"></Relationship><Relationship Id="rId63" Type="http://schemas.openxmlformats.org/officeDocument/2006/relationships/viewProps" Target="viewProps.xml"></Relationship><Relationship Id="rId64" Type="http://schemas.openxmlformats.org/officeDocument/2006/relationships/presProps" Target="presProps.xml"></Relationship></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Relationship><Relationship Id="rId2" Type="http://schemas.openxmlformats.org/officeDocument/2006/relationships/image" Target="../media/fImage65310241.png"></Relationship></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Relationship><Relationship Id="rId2" Type="http://schemas.openxmlformats.org/officeDocument/2006/relationships/image" Target="../media/fImage6531098467.png"></Relationship></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Relationship><Relationship Id="rId2" Type="http://schemas.openxmlformats.org/officeDocument/2006/relationships/image" Target="../media/fImage6531186334.png"></Relationship></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Relationship><Relationship Id="rId2" Type="http://schemas.openxmlformats.org/officeDocument/2006/relationships/image" Target="../media/fImage6531236500.png"></Relationship></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Relationship><Relationship Id="rId2" Type="http://schemas.openxmlformats.org/officeDocument/2006/relationships/image" Target="../media/fImage6531279169.png"></Relationshi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Relationship><Relationship Id="rId2" Type="http://schemas.openxmlformats.org/officeDocument/2006/relationships/image" Target="../media/fImage6531345724.png"></Relationship></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Relationship><Relationship Id="rId2" Type="http://schemas.openxmlformats.org/officeDocument/2006/relationships/image" Target="../media/fImage6531411478.png"></Relationship></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Relationship><Relationship Id="rId2" Type="http://schemas.openxmlformats.org/officeDocument/2006/relationships/image" Target="../media/fImage6531479358.png"></Relationship></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Relationship><Relationship Id="rId2" Type="http://schemas.openxmlformats.org/officeDocument/2006/relationships/image" Target="../media/fImage69012706962.png"></Relationship></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Relationship><Relationship Id="rId2" Type="http://schemas.openxmlformats.org/officeDocument/2006/relationships/image" Target="../media/fImage69012774464.png"></Relationship></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Relationship><Relationship Id="rId2" Type="http://schemas.openxmlformats.org/officeDocument/2006/relationships/image" Target="../media/fImage69012865705.png"></Relationship></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Relationship><Relationship Id="rId2" Type="http://schemas.openxmlformats.org/officeDocument/2006/relationships/image" Target="../media/fImage69012918145.png"></Relationshi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Relationship><Relationship Id="rId2" Type="http://schemas.openxmlformats.org/officeDocument/2006/relationships/image" Target="../media/fImage69012953281.png"></Relationship></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Relationship><Relationship Id="rId2" Type="http://schemas.openxmlformats.org/officeDocument/2006/relationships/image" Target="../media/fImage69013026827.png"></Relationship></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Relationship><Relationship Id="rId2" Type="http://schemas.openxmlformats.org/officeDocument/2006/relationships/image" Target="../media/fImage69013099961.png"></Relationship></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Relationship><Relationship Id="rId2" Type="http://schemas.openxmlformats.org/officeDocument/2006/relationships/image" Target="../media/fImage6901315491.png"></Relationship></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4.xml"></Relationship></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4.xml"></Relationship></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4.xml"></Relationship></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Relationship><Relationship Id="rId2" Type="http://schemas.openxmlformats.org/officeDocument/2006/relationships/image" Target="../media/fImage69013432995.png"></Relationship></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Relationship><Relationship Id="rId2" Type="http://schemas.openxmlformats.org/officeDocument/2006/relationships/image" Target="../media/fImage69013501942.png"></Relationship></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Relationship><Relationship Id="rId2" Type="http://schemas.openxmlformats.org/officeDocument/2006/relationships/image" Target="../media/fImage69013594827.png"></Relationshi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Relationship><Relationship Id="rId2" Type="http://schemas.openxmlformats.org/officeDocument/2006/relationships/image" Target="../media/fImage69013645436.png"></Relationship></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Relationship><Relationship Id="rId2" Type="http://schemas.openxmlformats.org/officeDocument/2006/relationships/image" Target="../media/fImage69013682391.png"></Relationship></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Relationship><Relationship Id="rId2" Type="http://schemas.openxmlformats.org/officeDocument/2006/relationships/image" Target="../media/fImage69013754604.png"></Relationship></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Relationship><Relationship Id="rId2" Type="http://schemas.openxmlformats.org/officeDocument/2006/relationships/image" Target="../media/fImage69013823902.png"></Relationship></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Relationship><Relationship Id="rId2" Type="http://schemas.openxmlformats.org/officeDocument/2006/relationships/image" Target="../media/fImage6901388153.png"></Relationshi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EFF43F4-488A-41B5-B695-6F3C208E8DCD}" type="datetimeFigureOut">
              <a:rPr kumimoji="1" lang="ja-JP" altLang="en-US" smtClean="0"/>
              <a:t>2023/9/7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464C5A5-D7AE-49DF-A3F2-162FE3A559F7}" type="slidenum">
              <a:rPr kumimoji="1" lang="ja-JP" altLang="en-US" smtClean="0"/>
              <a:t>‹#›</a:t>
            </a:fld>
            <a:endParaRPr kumimoji="1" lang="ja-JP" altLang="en-US"/>
          </a:p>
        </p:txBody>
      </p:sp>
    </p:spTree>
    <p:extLst>
      <p:ext uri="{BB962C8B-B14F-4D97-AF65-F5344CB8AC3E}">
        <p14:creationId xmlns:p14="http://schemas.microsoft.com/office/powerpoint/2010/main" val="4259937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EFF43F4-488A-41B5-B695-6F3C208E8DCD}" type="datetimeFigureOut">
              <a:rPr kumimoji="1" lang="ja-JP" altLang="en-US" smtClean="0"/>
              <a:t>2023/9/7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464C5A5-D7AE-49DF-A3F2-162FE3A559F7}" type="slidenum">
              <a:rPr kumimoji="1" lang="ja-JP" altLang="en-US" smtClean="0"/>
              <a:t>‹#›</a:t>
            </a:fld>
            <a:endParaRPr kumimoji="1" lang="ja-JP" altLang="en-US"/>
          </a:p>
        </p:txBody>
      </p:sp>
    </p:spTree>
    <p:extLst>
      <p:ext uri="{BB962C8B-B14F-4D97-AF65-F5344CB8AC3E}">
        <p14:creationId xmlns:p14="http://schemas.microsoft.com/office/powerpoint/2010/main" val="3125248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EFF43F4-488A-41B5-B695-6F3C208E8DCD}" type="datetimeFigureOut">
              <a:rPr kumimoji="1" lang="ja-JP" altLang="en-US" smtClean="0"/>
              <a:t>2023/9/7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464C5A5-D7AE-49DF-A3F2-162FE3A559F7}" type="slidenum">
              <a:rPr kumimoji="1" lang="ja-JP" altLang="en-US" smtClean="0"/>
              <a:t>‹#›</a:t>
            </a:fld>
            <a:endParaRPr kumimoji="1" lang="ja-JP" altLang="en-US"/>
          </a:p>
        </p:txBody>
      </p:sp>
    </p:spTree>
    <p:extLst>
      <p:ext uri="{BB962C8B-B14F-4D97-AF65-F5344CB8AC3E}">
        <p14:creationId xmlns:p14="http://schemas.microsoft.com/office/powerpoint/2010/main" val="3748184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Rect 0"/>
          <p:cNvSpPr txBox="1">
            <a:spLocks noGrp="1"/>
          </p:cNvSpPr>
          <p:nvPr>
            <p:ph type="ctrTitle"/>
          </p:nvPr>
        </p:nvSpPr>
        <p:spPr>
          <a:xfrm rot="0">
            <a:off x="1524000" y="1122680"/>
            <a:ext cx="9144635" cy="2388235"/>
          </a:xfrm>
          <a:prstGeom prst="rect"/>
        </p:spPr>
        <p:txBody>
          <a:bodyPr wrap="square" lIns="91440" tIns="45720" rIns="91440" bIns="45720" vert="horz" anchor="b">
            <a:normAutofit fontScale="100000" lnSpcReduction="0"/>
          </a:bodyPr>
          <a:lstStyle>
            <a:lvl1pPr marL="0" indent="0">
              <a:defRPr lang="en-GB" altLang="en-US" sz="1800"/>
            </a:lvl1pPr>
          </a:lstStyle>
          <a:p>
            <a:pPr marL="0" indent="0">
              <a:buFontTx/>
              <a:buNone/>
            </a:pPr>
            <a:r>
              <a:rPr>
                <a:latin typeface="Yu Gothic" charset="0"/>
                <a:ea typeface="Yu Gothic" charset="0"/>
                <a:sym typeface="Yu Gothic" charset="0"/>
              </a:rPr>
              <a:t>クリックしてタイトルを入力</a:t>
            </a:r>
            <a:endParaRPr lang="ko-KR" altLang="en-US">
              <a:latin typeface="Yu Gothic" charset="0"/>
              <a:ea typeface="Yu Gothic" charset="0"/>
              <a:sym typeface="Yu Gothic" charset="0"/>
            </a:endParaRPr>
          </a:p>
        </p:txBody>
      </p:sp>
      <p:sp>
        <p:nvSpPr>
          <p:cNvPr id="3" name="Rect 0"/>
          <p:cNvSpPr txBox="1">
            <a:spLocks noGrp="1"/>
          </p:cNvSpPr>
          <p:nvPr>
            <p:ph type="subTitle"/>
          </p:nvPr>
        </p:nvSpPr>
        <p:spPr>
          <a:xfrm rot="0">
            <a:off x="1524000" y="3602355"/>
            <a:ext cx="9144635" cy="1656715"/>
          </a:xfrm>
          <a:prstGeom prst="rect"/>
        </p:spPr>
        <p:txBody>
          <a:bodyPr wrap="square" lIns="91440" tIns="45720" rIns="91440" bIns="45720" vert="horz" anchor="t">
            <a:normAutofit fontScale="100000" lnSpcReduction="0"/>
          </a:bodyPr>
          <a:lstStyle>
            <a:lvl1pPr marL="0" indent="0">
              <a:defRPr lang="en-GB" altLang="en-US" sz="1800"/>
            </a:lvl1pPr>
          </a:lstStyle>
          <a:p>
            <a:pPr marL="0" indent="0">
              <a:buFontTx/>
              <a:buNone/>
            </a:pPr>
            <a:r>
              <a:rPr>
                <a:latin typeface="Yu Gothic" charset="0"/>
                <a:ea typeface="Yu Gothic" charset="0"/>
                <a:sym typeface="Yu Gothic" charset="0"/>
              </a:rPr>
              <a:t>クリックしてサブタイトルを追加</a:t>
            </a:r>
            <a:endParaRPr lang="ko-KR" altLang="en-US">
              <a:latin typeface="Yu Gothic" charset="0"/>
              <a:ea typeface="Yu Gothic" charset="0"/>
              <a:sym typeface="Yu Gothic" charset="0"/>
            </a:endParaRPr>
          </a:p>
        </p:txBody>
      </p:sp>
      <p:sp>
        <p:nvSpPr>
          <p:cNvPr id="4"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datetime1">
              <a:rPr lang="ko-KR" altLang="en-US"/>
              <a:t>2025-06-27</a:t>
            </a:fld>
            <a:endParaRPr lang="ko-KR" altLang="en-US">
              <a:latin typeface="Yu Gothic" charset="0"/>
              <a:ea typeface="Yu Gothic" charset="0"/>
              <a:sym typeface="Yu Gothic" charset="0"/>
            </a:endParaRPr>
          </a:p>
        </p:txBody>
      </p:sp>
      <p:sp>
        <p:nvSpPr>
          <p:cNvPr id="5"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6"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slidenum">
              <a:rPr>
                <a:latin typeface="Yu Gothic" charset="0"/>
                <a:ea typeface="Yu Gothic" charset="0"/>
                <a:sym typeface="Yu Gothic" charset="0"/>
              </a:rPr>
              <a:t>‹#›</a:t>
            </a:fld>
            <a:endParaRPr lang="ko-KR" altLang="en-US">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Rect 0"/>
          <p:cNvSpPr txBox="1">
            <a:spLocks noGrp="1"/>
          </p:cNvSpPr>
          <p:nvPr>
            <p:ph type="title"/>
          </p:nvPr>
        </p:nvSpPr>
        <p:spPr>
          <a:xfrm rot="0">
            <a:off x="837565" y="365125"/>
            <a:ext cx="10517505" cy="1326515"/>
          </a:xfrm>
          <a:prstGeom prst="rect"/>
        </p:spPr>
        <p:txBody>
          <a:bodyPr wrap="square" lIns="91440" tIns="45720" rIns="91440" bIns="45720" vert="horz" anchor="ctr">
            <a:normAutofit fontScale="100000" lnSpcReduction="0"/>
          </a:bodyPr>
          <a:lstStyle>
            <a:lvl1pPr marL="0" indent="0">
              <a:defRPr lang="en-GB" altLang="en-US" sz="1800"/>
            </a:lvl1pPr>
          </a:lstStyle>
          <a:p>
            <a:pPr marL="0" indent="0">
              <a:buFontTx/>
              <a:buNone/>
            </a:pPr>
            <a:r>
              <a:rPr>
                <a:latin typeface="Yu Gothic" charset="0"/>
                <a:ea typeface="Yu Gothic" charset="0"/>
                <a:sym typeface="Yu Gothic" charset="0"/>
              </a:rPr>
              <a:t>クリックしてタイトルを入力</a:t>
            </a:r>
            <a:endParaRPr lang="ko-KR" altLang="en-US">
              <a:latin typeface="Yu Gothic" charset="0"/>
              <a:ea typeface="Yu Gothic" charset="0"/>
              <a:sym typeface="Yu Gothic" charset="0"/>
            </a:endParaRPr>
          </a:p>
        </p:txBody>
      </p:sp>
      <p:sp>
        <p:nvSpPr>
          <p:cNvPr id="3" name="Rect 0"/>
          <p:cNvSpPr txBox="1">
            <a:spLocks noGrp="1"/>
          </p:cNvSpPr>
          <p:nvPr>
            <p:ph type="obj"/>
          </p:nvPr>
        </p:nvSpPr>
        <p:spPr>
          <a:xfrm rot="0">
            <a:off x="837565" y="1825625"/>
            <a:ext cx="10517505" cy="4352925"/>
          </a:xfrm>
          <a:prstGeom prst="rect"/>
        </p:spPr>
        <p:txBody>
          <a:bodyPr wrap="square" lIns="91440" tIns="45720" rIns="91440" bIns="45720" vert="horz" anchor="t">
            <a:normAutofit fontScale="100000" lnSpcReduction="0"/>
          </a:bodyPr>
          <a:lstStyle>
            <a:lvl1pPr marL="0" indent="0">
              <a:defRPr lang="en-GB" altLang="en-US" sz="1800"/>
            </a:lvl1pPr>
            <a:lvl2pPr marL="0" indent="0">
              <a:defRPr lang="en-GB" altLang="en-US" sz="1800"/>
            </a:lvl2pPr>
            <a:lvl3pPr marL="0" indent="0">
              <a:defRPr lang="en-GB" altLang="en-US" sz="1800"/>
            </a:lvl3pPr>
            <a:lvl4pPr marL="0" indent="0">
              <a:defRPr lang="en-GB" altLang="en-US" sz="1800"/>
            </a:lvl4pPr>
            <a:lvl5pPr marL="0" indent="0">
              <a:defRPr lang="en-GB" altLang="en-US" sz="1800"/>
            </a:lvl5pPr>
          </a:lstStyle>
          <a:p>
            <a:pPr marL="228600" indent="-228600">
              <a:buFont typeface="Arial"/>
              <a:buChar char="•"/>
            </a:pPr>
            <a:r>
              <a:rPr>
                <a:latin typeface="Yu Gothic" charset="0"/>
                <a:ea typeface="Yu Gothic" charset="0"/>
                <a:sym typeface="Yu Gothic" charset="0"/>
              </a:rPr>
              <a:t>クリックしてテキストを追加</a:t>
            </a:r>
            <a:endParaRPr lang="ko-KR" altLang="en-US">
              <a:latin typeface="Yu Gothic" charset="0"/>
              <a:ea typeface="Yu Gothic" charset="0"/>
              <a:sym typeface="Yu Gothic" charset="0"/>
            </a:endParaRPr>
          </a:p>
          <a:p>
            <a:pPr marL="685800" indent="-228600" lvl="1">
              <a:buFont typeface="Arial"/>
              <a:buChar char="•"/>
            </a:pPr>
            <a:r>
              <a:rPr>
                <a:latin typeface="Yu Gothic" charset="0"/>
                <a:ea typeface="Yu Gothic" charset="0"/>
                <a:sym typeface="Yu Gothic" charset="0"/>
              </a:rPr>
              <a:t>第2レベル</a:t>
            </a:r>
            <a:endParaRPr lang="ko-KR" altLang="en-US">
              <a:latin typeface="Yu Gothic" charset="0"/>
              <a:ea typeface="Yu Gothic" charset="0"/>
              <a:sym typeface="Yu Gothic" charset="0"/>
            </a:endParaRPr>
          </a:p>
          <a:p>
            <a:pPr marL="1143000" indent="-228600" lvl="2">
              <a:buFont typeface="Arial"/>
              <a:buChar char="•"/>
            </a:pPr>
            <a:r>
              <a:rPr>
                <a:latin typeface="Yu Gothic" charset="0"/>
                <a:ea typeface="Yu Gothic" charset="0"/>
                <a:sym typeface="Yu Gothic" charset="0"/>
              </a:rPr>
              <a:t>レベル3</a:t>
            </a:r>
            <a:endParaRPr lang="ko-KR" altLang="en-US">
              <a:latin typeface="Yu Gothic" charset="0"/>
              <a:ea typeface="Yu Gothic" charset="0"/>
              <a:sym typeface="Yu Gothic" charset="0"/>
            </a:endParaRPr>
          </a:p>
          <a:p>
            <a:pPr marL="1600200" indent="-228600" lvl="3">
              <a:buFont typeface="Arial"/>
              <a:buChar char="•"/>
            </a:pPr>
            <a:r>
              <a:rPr>
                <a:latin typeface="Yu Gothic" charset="0"/>
                <a:ea typeface="Yu Gothic" charset="0"/>
                <a:sym typeface="Yu Gothic" charset="0"/>
              </a:rPr>
              <a:t>第4レベル</a:t>
            </a:r>
            <a:endParaRPr lang="ko-KR" altLang="en-US">
              <a:latin typeface="Yu Gothic" charset="0"/>
              <a:ea typeface="Yu Gothic" charset="0"/>
              <a:sym typeface="Yu Gothic" charset="0"/>
            </a:endParaRPr>
          </a:p>
          <a:p>
            <a:pPr marL="2057400" indent="-228600" lvl="4">
              <a:buFont typeface="Arial"/>
              <a:buChar char="•"/>
            </a:pPr>
            <a:r>
              <a:rPr>
                <a:latin typeface="Yu Gothic" charset="0"/>
                <a:ea typeface="Yu Gothic" charset="0"/>
                <a:sym typeface="Yu Gothic" charset="0"/>
              </a:rPr>
              <a:t>第5レベル</a:t>
            </a:r>
            <a:endParaRPr lang="ko-KR" altLang="en-US">
              <a:latin typeface="Yu Gothic" charset="0"/>
              <a:ea typeface="Yu Gothic" charset="0"/>
              <a:sym typeface="Yu Gothic" charset="0"/>
            </a:endParaRPr>
          </a:p>
        </p:txBody>
      </p:sp>
      <p:sp>
        <p:nvSpPr>
          <p:cNvPr id="4"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datetime1">
              <a:rPr lang="ko-KR" altLang="en-US"/>
              <a:t>2025-06-27</a:t>
            </a:fld>
            <a:endParaRPr lang="ko-KR" altLang="en-US">
              <a:latin typeface="Yu Gothic" charset="0"/>
              <a:ea typeface="Yu Gothic" charset="0"/>
              <a:sym typeface="Yu Gothic" charset="0"/>
            </a:endParaRPr>
          </a:p>
        </p:txBody>
      </p:sp>
      <p:sp>
        <p:nvSpPr>
          <p:cNvPr id="5"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6"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slidenum">
              <a:rPr>
                <a:latin typeface="Yu Gothic" charset="0"/>
                <a:ea typeface="Yu Gothic" charset="0"/>
                <a:sym typeface="Yu Gothic" charset="0"/>
              </a:rPr>
              <a:t>‹#›</a:t>
            </a:fld>
            <a:endParaRPr lang="ko-KR" altLang="en-US">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Rect 0"/>
          <p:cNvSpPr txBox="1">
            <a:spLocks noGrp="1"/>
          </p:cNvSpPr>
          <p:nvPr>
            <p:ph type="title"/>
          </p:nvPr>
        </p:nvSpPr>
        <p:spPr>
          <a:xfrm rot="0">
            <a:off x="829945" y="1710055"/>
            <a:ext cx="10517505" cy="2853055"/>
          </a:xfrm>
          <a:prstGeom prst="rect"/>
        </p:spPr>
        <p:txBody>
          <a:bodyPr wrap="square" lIns="91440" tIns="45720" rIns="91440" bIns="45720" vert="horz" anchor="b">
            <a:normAutofit fontScale="100000" lnSpcReduction="0"/>
          </a:bodyPr>
          <a:lstStyle>
            <a:lvl1pPr marL="0" indent="0">
              <a:defRPr lang="en-GB" altLang="en-US" sz="1800"/>
            </a:lvl1pPr>
          </a:lstStyle>
          <a:p>
            <a:pPr marL="0" indent="0">
              <a:buFontTx/>
              <a:buNone/>
            </a:pPr>
            <a:r>
              <a:rPr>
                <a:latin typeface="Yu Gothic" charset="0"/>
                <a:ea typeface="Yu Gothic" charset="0"/>
                <a:sym typeface="Yu Gothic" charset="0"/>
              </a:rPr>
              <a:t>クリックしてタイトルを入力</a:t>
            </a:r>
            <a:endParaRPr lang="ko-KR" altLang="en-US">
              <a:latin typeface="Yu Gothic" charset="0"/>
              <a:ea typeface="Yu Gothic" charset="0"/>
              <a:sym typeface="Yu Gothic" charset="0"/>
            </a:endParaRPr>
          </a:p>
        </p:txBody>
      </p:sp>
      <p:sp>
        <p:nvSpPr>
          <p:cNvPr id="3" name="Rect 0"/>
          <p:cNvSpPr txBox="1">
            <a:spLocks noGrp="1"/>
          </p:cNvSpPr>
          <p:nvPr>
            <p:ph type="body"/>
          </p:nvPr>
        </p:nvSpPr>
        <p:spPr>
          <a:xfrm rot="0">
            <a:off x="829945" y="4589780"/>
            <a:ext cx="10517505" cy="1500505"/>
          </a:xfrm>
          <a:prstGeom prst="rect"/>
        </p:spPr>
        <p:txBody>
          <a:bodyPr wrap="square" lIns="91440" tIns="45720" rIns="91440" bIns="45720" vert="horz" anchor="t">
            <a:normAutofit fontScale="100000" lnSpcReduction="0"/>
          </a:bodyPr>
          <a:lstStyle>
            <a:lvl1pPr marL="0" indent="0">
              <a:defRPr lang="en-GB" altLang="en-US" sz="1800"/>
            </a:lvl1pPr>
          </a:lstStyle>
          <a:p>
            <a:pPr marL="0" indent="0">
              <a:buFontTx/>
              <a:buNone/>
            </a:pPr>
            <a:r>
              <a:rPr>
                <a:latin typeface="Yu Gothic" charset="0"/>
                <a:ea typeface="Yu Gothic" charset="0"/>
                <a:sym typeface="Yu Gothic" charset="0"/>
              </a:rPr>
              <a:t>クリックしてテキストを追加</a:t>
            </a:r>
            <a:endParaRPr lang="ko-KR" altLang="en-US">
              <a:latin typeface="Yu Gothic" charset="0"/>
              <a:ea typeface="Yu Gothic" charset="0"/>
              <a:sym typeface="Yu Gothic" charset="0"/>
            </a:endParaRPr>
          </a:p>
        </p:txBody>
      </p:sp>
      <p:sp>
        <p:nvSpPr>
          <p:cNvPr id="4"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datetime1">
              <a:rPr lang="ko-KR" altLang="en-US"/>
              <a:t>2025-06-27</a:t>
            </a:fld>
            <a:endParaRPr lang="ko-KR" altLang="en-US">
              <a:latin typeface="Yu Gothic" charset="0"/>
              <a:ea typeface="Yu Gothic" charset="0"/>
              <a:sym typeface="Yu Gothic" charset="0"/>
            </a:endParaRPr>
          </a:p>
        </p:txBody>
      </p:sp>
      <p:sp>
        <p:nvSpPr>
          <p:cNvPr id="5"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6"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slidenum">
              <a:rPr>
                <a:latin typeface="Yu Gothic" charset="0"/>
                <a:ea typeface="Yu Gothic" charset="0"/>
                <a:sym typeface="Yu Gothic" charset="0"/>
              </a:rPr>
              <a:t>‹#›</a:t>
            </a:fld>
            <a:endParaRPr lang="ko-KR" altLang="en-US">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pic>
        <p:nvPicPr>
          <p:cNvPr id="10" name="Picture " descr="C:/Users/user/AppData/Roaming/PolarisOffice/ETemp/21248_11595800/fImage65310241.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0" y="0"/>
            <a:ext cx="12192635" cy="6858635"/>
          </a:xfrm>
          <a:prstGeom prst="rect"/>
          <a:noFill/>
        </p:spPr>
      </p:pic>
      <p:sp>
        <p:nvSpPr>
          <p:cNvPr id="2" name="Rect 0"/>
          <p:cNvSpPr txBox="1">
            <a:spLocks noGrp="1"/>
          </p:cNvSpPr>
          <p:nvPr>
            <p:ph type="title"/>
          </p:nvPr>
        </p:nvSpPr>
        <p:spPr>
          <a:xfrm rot="0">
            <a:off x="837565" y="365125"/>
            <a:ext cx="10517505" cy="1327785"/>
          </a:xfrm>
          <a:prstGeom prst="rect"/>
        </p:spPr>
        <p:txBody>
          <a:bodyPr wrap="square" lIns="91440" tIns="45720" rIns="91440" bIns="45720" vert="horz" anchor="ctr">
            <a:normAutofit fontScale="100000" lnSpcReduction="0"/>
          </a:bodyPr>
          <a:lstStyle/>
          <a:p>
            <a:pPr marL="0" indent="0">
              <a:buFontTx/>
              <a:buNone/>
            </a:pPr>
            <a:r>
              <a:rPr sz="1800">
                <a:latin typeface="Yu Gothic" charset="0"/>
                <a:ea typeface="Yu Gothic" charset="0"/>
                <a:sym typeface="Yu Gothic" charset="0"/>
              </a:rPr>
              <a:t>クリックしてタイトルを入力</a:t>
            </a:r>
            <a:endParaRPr lang="ko-KR" altLang="en-US" sz="1800">
              <a:latin typeface="Yu Gothic" charset="0"/>
              <a:ea typeface="Yu Gothic" charset="0"/>
              <a:sym typeface="Yu Gothic" charset="0"/>
            </a:endParaRPr>
          </a:p>
        </p:txBody>
      </p:sp>
      <p:sp>
        <p:nvSpPr>
          <p:cNvPr id="3" name="Rect 0"/>
          <p:cNvSpPr txBox="1">
            <a:spLocks noGrp="1"/>
          </p:cNvSpPr>
          <p:nvPr>
            <p:ph type="obj"/>
          </p:nvPr>
        </p:nvSpPr>
        <p:spPr>
          <a:xfrm rot="0">
            <a:off x="837565" y="1825625"/>
            <a:ext cx="5182235" cy="4352925"/>
          </a:xfrm>
          <a:prstGeom prst="rect"/>
        </p:spPr>
        <p:txBody>
          <a:bodyPr wrap="square" lIns="91440" tIns="45720" rIns="91440" bIns="45720" vert="horz" anchor="t">
            <a:normAutofit fontScale="100000" lnSpcReduction="0"/>
          </a:bodyPr>
          <a:lstStyle/>
          <a:p>
            <a:pPr marL="228600" indent="-228600" algn="l" defTabSz="914400">
              <a:buFont typeface="Arial"/>
              <a:buChar char="•"/>
            </a:pPr>
            <a:r>
              <a:rPr sz="2800" cap="none" b="0">
                <a:solidFill>
                  <a:schemeClr val="tx1"/>
                </a:solidFill>
                <a:latin typeface="맑은 고딕" charset="0"/>
                <a:ea typeface="Yu Gothic" charset="0"/>
                <a:sym typeface="Yu Gothic" charset="0"/>
              </a:rPr>
              <a:t>クリックしてテキストを追加</a:t>
            </a:r>
            <a:endParaRPr lang="ko-KR" altLang="en-US" sz="2800" cap="none" b="0">
              <a:solidFill>
                <a:schemeClr val="tx1"/>
              </a:solidFill>
              <a:latin typeface="맑은 고딕" charset="0"/>
              <a:ea typeface="Yu Gothic" charset="0"/>
              <a:sym typeface="Yu Gothic" charset="0"/>
            </a:endParaRPr>
          </a:p>
          <a:p>
            <a:pPr marL="228600" indent="-228600" algn="l" defTabSz="914400">
              <a:buFont typeface="Arial"/>
              <a:buChar char="•"/>
            </a:pPr>
            <a:r>
              <a:rPr sz="2800" cap="none" b="0">
                <a:solidFill>
                  <a:schemeClr val="tx1"/>
                </a:solidFill>
                <a:latin typeface="맑은 고딕" charset="0"/>
                <a:ea typeface="Yu Gothic" charset="0"/>
                <a:sym typeface="Yu Gothic" charset="0"/>
              </a:rPr>
              <a:t>第2レベル</a:t>
            </a:r>
            <a:endParaRPr lang="ko-KR" altLang="en-US" sz="2800" cap="none" b="0">
              <a:solidFill>
                <a:schemeClr val="tx1"/>
              </a:solidFill>
              <a:latin typeface="맑은 고딕" charset="0"/>
              <a:ea typeface="Yu Gothic"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レベル3</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第4レベル</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第5レベル</a:t>
            </a:r>
            <a:endParaRPr lang="ko-KR" altLang="en-US" sz="2800" cap="none" b="0">
              <a:solidFill>
                <a:schemeClr val="tx1"/>
              </a:solidFill>
              <a:latin typeface="맑은 고딕" charset="0"/>
              <a:ea typeface="맑은 고딕" charset="0"/>
              <a:sym typeface="Yu Gothic" charset="0"/>
            </a:endParaRPr>
          </a:p>
        </p:txBody>
      </p:sp>
      <p:sp>
        <p:nvSpPr>
          <p:cNvPr id="4" name="Rect 0"/>
          <p:cNvSpPr txBox="1">
            <a:spLocks noGrp="1"/>
          </p:cNvSpPr>
          <p:nvPr>
            <p:ph type="obj"/>
          </p:nvPr>
        </p:nvSpPr>
        <p:spPr>
          <a:xfrm rot="0">
            <a:off x="6171565" y="1825625"/>
            <a:ext cx="5182235" cy="4352925"/>
          </a:xfrm>
          <a:prstGeom prst="rect"/>
        </p:spPr>
        <p:txBody>
          <a:bodyPr wrap="square" lIns="91440" tIns="45720" rIns="91440" bIns="45720" vert="horz" anchor="t">
            <a:noAutofit/>
          </a:bodyPr>
          <a:lstStyle/>
          <a:p>
            <a:pPr marL="228600" indent="-228600" algn="l" defTabSz="914400">
              <a:buFont typeface="Arial"/>
              <a:buChar char="•"/>
            </a:pPr>
            <a:r>
              <a:rPr sz="2800" cap="none" b="0">
                <a:solidFill>
                  <a:schemeClr val="tx1"/>
                </a:solidFill>
                <a:latin typeface="맑은 고딕" charset="0"/>
                <a:ea typeface="맑은 고딕" charset="0"/>
                <a:sym typeface="Yu Gothic" charset="0"/>
              </a:rPr>
              <a:t>クリックしてテキストを追加</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第2レベル</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レベル3</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第4レベル</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第5レベル</a:t>
            </a:r>
            <a:endParaRPr lang="ko-KR" altLang="en-US" sz="2800" cap="none" b="0">
              <a:solidFill>
                <a:schemeClr val="tx1"/>
              </a:solidFill>
              <a:latin typeface="맑은 고딕" charset="0"/>
              <a:ea typeface="맑은 고딕" charset="0"/>
              <a:sym typeface="Yu Gothic" charset="0"/>
            </a:endParaRPr>
          </a:p>
        </p:txBody>
      </p:sp>
      <p:sp>
        <p:nvSpPr>
          <p:cNvPr id="5"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p>
            <a:pPr marL="0" indent="0">
              <a:buFontTx/>
              <a:buNone/>
            </a:pPr>
            <a:fld id="{B9320F77-B9A0-41C5-862A-B4B631284C64}" type="datetime1">
              <a:rPr lang="ko-KR" altLang="en-US"/>
              <a:t>2025-06-27</a:t>
            </a:fld>
            <a:endParaRPr lang="ko-KR" altLang="en-US" sz="1800">
              <a:latin typeface="Yu Gothic" charset="0"/>
              <a:ea typeface="Yu Gothic" charset="0"/>
              <a:sym typeface="Yu Gothic" charset="0"/>
            </a:endParaRPr>
          </a:p>
        </p:txBody>
      </p:sp>
      <p:sp>
        <p:nvSpPr>
          <p:cNvPr id="6"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7"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p>
            <a:pPr marL="0" indent="0">
              <a:buFontTx/>
              <a:buNone/>
            </a:pPr>
            <a:fld id="{B9320F77-B9A0-41C5-862A-B4B631284C64}" type="slidenum">
              <a:rPr sz="1800">
                <a:latin typeface="Yu Gothic" charset="0"/>
                <a:ea typeface="Yu Gothic" charset="0"/>
                <a:sym typeface="Yu Gothic" charset="0"/>
              </a:rPr>
              <a:t>‹#›</a:t>
            </a:fld>
            <a:endParaRPr lang="ko-KR" altLang="en-US" sz="1800">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pic>
        <p:nvPicPr>
          <p:cNvPr id="11" name="Picture " descr="C:/Users/user/AppData/Roaming/PolarisOffice/ETemp/21248_11595800/fImage6531098467.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0" y="6350"/>
            <a:ext cx="12192635" cy="6859905"/>
          </a:xfrm>
          <a:prstGeom prst="rect"/>
          <a:noFill/>
        </p:spPr>
      </p:pic>
      <p:sp>
        <p:nvSpPr>
          <p:cNvPr id="2" name="Rect 0"/>
          <p:cNvSpPr txBox="1">
            <a:spLocks noGrp="1"/>
          </p:cNvSpPr>
          <p:nvPr>
            <p:ph type="title"/>
          </p:nvPr>
        </p:nvSpPr>
        <p:spPr>
          <a:xfrm rot="0">
            <a:off x="838835" y="365125"/>
            <a:ext cx="10517505" cy="1326515"/>
          </a:xfrm>
          <a:prstGeom prst="rect"/>
        </p:spPr>
        <p:txBody>
          <a:bodyPr wrap="square" lIns="91440" tIns="45720" rIns="91440" bIns="45720" vert="horz" anchor="ctr">
            <a:normAutofit fontScale="100000" lnSpcReduction="0"/>
          </a:bodyPr>
          <a:lstStyle/>
          <a:p>
            <a:pPr marL="0" indent="0">
              <a:buFontTx/>
              <a:buNone/>
            </a:pPr>
            <a:r>
              <a:rPr sz="1800">
                <a:latin typeface="Yu Gothic" charset="0"/>
                <a:ea typeface="Yu Gothic" charset="0"/>
                <a:sym typeface="Yu Gothic" charset="0"/>
              </a:rPr>
              <a:t>クリックしてタイトルを入力</a:t>
            </a:r>
            <a:endParaRPr lang="ko-KR" altLang="en-US" sz="1800">
              <a:latin typeface="Yu Gothic" charset="0"/>
              <a:ea typeface="Yu Gothic" charset="0"/>
              <a:sym typeface="Yu Gothic" charset="0"/>
            </a:endParaRPr>
          </a:p>
        </p:txBody>
      </p:sp>
      <p:sp>
        <p:nvSpPr>
          <p:cNvPr id="3" name="Rect 0"/>
          <p:cNvSpPr txBox="1">
            <a:spLocks noGrp="1"/>
          </p:cNvSpPr>
          <p:nvPr>
            <p:ph type="body"/>
          </p:nvPr>
        </p:nvSpPr>
        <p:spPr>
          <a:xfrm rot="0">
            <a:off x="838835" y="1687830"/>
            <a:ext cx="5159375" cy="824865"/>
          </a:xfrm>
          <a:prstGeom prst="rect"/>
        </p:spPr>
        <p:txBody>
          <a:bodyPr wrap="square" lIns="91440" tIns="45720" rIns="91440" bIns="45720" vert="horz" anchor="b">
            <a:normAutofit fontScale="100000" lnSpcReduction="0"/>
          </a:bodyPr>
          <a:lstStyle/>
          <a:p>
            <a:pPr marL="0" indent="0" algn="l" defTabSz="914400">
              <a:buFontTx/>
              <a:buNone/>
            </a:pPr>
            <a:r>
              <a:rPr sz="2400" cap="none" b="1">
                <a:solidFill>
                  <a:schemeClr val="tx1"/>
                </a:solidFill>
                <a:latin typeface="맑은 고딕" charset="0"/>
                <a:ea typeface="Yu Gothic" charset="0"/>
                <a:sym typeface="Yu Gothic" charset="0"/>
              </a:rPr>
              <a:t>クリックしてテキストを追加</a:t>
            </a:r>
            <a:endParaRPr lang="ko-KR" altLang="en-US" sz="2400" cap="none" b="1">
              <a:solidFill>
                <a:schemeClr val="tx1"/>
              </a:solidFill>
              <a:latin typeface="맑은 고딕" charset="0"/>
              <a:ea typeface="Yu Gothic" charset="0"/>
              <a:sym typeface="Yu Gothic" charset="0"/>
            </a:endParaRPr>
          </a:p>
        </p:txBody>
      </p:sp>
      <p:sp>
        <p:nvSpPr>
          <p:cNvPr id="4" name="Rect 0"/>
          <p:cNvSpPr txBox="1">
            <a:spLocks noGrp="1"/>
          </p:cNvSpPr>
          <p:nvPr>
            <p:ph type="obj"/>
          </p:nvPr>
        </p:nvSpPr>
        <p:spPr>
          <a:xfrm rot="0">
            <a:off x="838835" y="2505075"/>
            <a:ext cx="5159375" cy="3686175"/>
          </a:xfrm>
          <a:prstGeom prst="rect"/>
        </p:spPr>
        <p:txBody>
          <a:bodyPr wrap="square" lIns="91440" tIns="45720" rIns="91440" bIns="45720" vert="horz" anchor="t">
            <a:noAutofit/>
          </a:bodyPr>
          <a:lstStyle/>
          <a:p>
            <a:pPr marL="228600" indent="-228600" algn="l" defTabSz="914400">
              <a:buFont typeface="Arial"/>
              <a:buChar char="•"/>
            </a:pPr>
            <a:r>
              <a:rPr sz="2800" cap="none" b="0">
                <a:solidFill>
                  <a:schemeClr val="tx1"/>
                </a:solidFill>
                <a:latin typeface="맑은 고딕" charset="0"/>
                <a:ea typeface="맑은 고딕" charset="0"/>
                <a:sym typeface="Yu Gothic" charset="0"/>
              </a:rPr>
              <a:t>クリックしてテキストを追加</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第2レベル</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レベル3</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第4レベル</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第5レベル</a:t>
            </a:r>
            <a:endParaRPr lang="ko-KR" altLang="en-US" sz="2800" cap="none" b="0">
              <a:solidFill>
                <a:schemeClr val="tx1"/>
              </a:solidFill>
              <a:latin typeface="맑은 고딕" charset="0"/>
              <a:ea typeface="맑은 고딕" charset="0"/>
              <a:sym typeface="Yu Gothic" charset="0"/>
            </a:endParaRPr>
          </a:p>
        </p:txBody>
      </p:sp>
      <p:sp>
        <p:nvSpPr>
          <p:cNvPr id="5" name="Rect 0"/>
          <p:cNvSpPr txBox="1">
            <a:spLocks noGrp="1"/>
          </p:cNvSpPr>
          <p:nvPr>
            <p:ph type="body"/>
          </p:nvPr>
        </p:nvSpPr>
        <p:spPr>
          <a:xfrm rot="0">
            <a:off x="6170930" y="1687830"/>
            <a:ext cx="5186045" cy="824865"/>
          </a:xfrm>
          <a:prstGeom prst="rect"/>
        </p:spPr>
        <p:txBody>
          <a:bodyPr wrap="square" lIns="91440" tIns="45720" rIns="91440" bIns="45720" vert="horz" anchor="b">
            <a:normAutofit fontScale="100000" lnSpcReduction="0"/>
          </a:bodyPr>
          <a:lstStyle/>
          <a:p>
            <a:pPr marL="0" indent="0" algn="l" defTabSz="914400">
              <a:buFontTx/>
              <a:buNone/>
            </a:pPr>
            <a:r>
              <a:rPr sz="2400" cap="none" b="1">
                <a:solidFill>
                  <a:schemeClr val="tx1"/>
                </a:solidFill>
                <a:latin typeface="맑은 고딕" charset="0"/>
                <a:ea typeface="Yu Gothic" charset="0"/>
                <a:sym typeface="Yu Gothic" charset="0"/>
              </a:rPr>
              <a:t>クリックしてテキストを追加</a:t>
            </a:r>
            <a:endParaRPr lang="ko-KR" altLang="en-US" sz="2400" cap="none" b="1">
              <a:solidFill>
                <a:schemeClr val="tx1"/>
              </a:solidFill>
              <a:latin typeface="맑은 고딕" charset="0"/>
              <a:ea typeface="Yu Gothic" charset="0"/>
              <a:sym typeface="Yu Gothic" charset="0"/>
            </a:endParaRPr>
          </a:p>
        </p:txBody>
      </p:sp>
      <p:sp>
        <p:nvSpPr>
          <p:cNvPr id="6" name="Rect 0"/>
          <p:cNvSpPr txBox="1">
            <a:spLocks noGrp="1"/>
          </p:cNvSpPr>
          <p:nvPr>
            <p:ph type="obj"/>
          </p:nvPr>
        </p:nvSpPr>
        <p:spPr>
          <a:xfrm rot="0">
            <a:off x="6170930" y="2505075"/>
            <a:ext cx="5186045" cy="3686175"/>
          </a:xfrm>
          <a:prstGeom prst="rect"/>
        </p:spPr>
        <p:txBody>
          <a:bodyPr wrap="square" lIns="91440" tIns="45720" rIns="91440" bIns="45720" vert="horz" anchor="t">
            <a:noAutofit/>
          </a:bodyPr>
          <a:lstStyle/>
          <a:p>
            <a:pPr marL="228600" indent="-228600" algn="l" defTabSz="914400">
              <a:buFont typeface="Arial"/>
              <a:buChar char="•"/>
            </a:pPr>
            <a:r>
              <a:rPr sz="2800" cap="none" b="0">
                <a:solidFill>
                  <a:schemeClr val="tx1"/>
                </a:solidFill>
                <a:latin typeface="맑은 고딕" charset="0"/>
                <a:ea typeface="맑은 고딕" charset="0"/>
                <a:sym typeface="Yu Gothic" charset="0"/>
              </a:rPr>
              <a:t>クリックしてテキストを追加</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第2レベル</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レベル3</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第4レベル</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第5レベル</a:t>
            </a:r>
            <a:endParaRPr lang="ko-KR" altLang="en-US" sz="2800" cap="none" b="0">
              <a:solidFill>
                <a:schemeClr val="tx1"/>
              </a:solidFill>
              <a:latin typeface="맑은 고딕" charset="0"/>
              <a:ea typeface="맑은 고딕" charset="0"/>
              <a:sym typeface="Yu Gothic" charset="0"/>
            </a:endParaRPr>
          </a:p>
        </p:txBody>
      </p:sp>
      <p:sp>
        <p:nvSpPr>
          <p:cNvPr id="7"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p>
            <a:pPr marL="0" indent="0">
              <a:buFontTx/>
              <a:buNone/>
            </a:pPr>
            <a:fld id="{B9320F77-B9A0-41C5-862A-B4B631284C64}" type="datetime1">
              <a:rPr lang="ko-KR" altLang="en-US"/>
              <a:t>2025-06-27</a:t>
            </a:fld>
            <a:endParaRPr lang="ko-KR" altLang="en-US" sz="1800">
              <a:latin typeface="Yu Gothic" charset="0"/>
              <a:ea typeface="Yu Gothic" charset="0"/>
              <a:sym typeface="Yu Gothic" charset="0"/>
            </a:endParaRPr>
          </a:p>
        </p:txBody>
      </p:sp>
      <p:sp>
        <p:nvSpPr>
          <p:cNvPr id="8"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9"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p>
            <a:pPr marL="0" indent="0">
              <a:buFontTx/>
              <a:buNone/>
            </a:pPr>
            <a:fld id="{B9320F77-B9A0-41C5-862A-B4B631284C64}" type="slidenum">
              <a:rPr sz="1800">
                <a:latin typeface="Yu Gothic" charset="0"/>
                <a:ea typeface="Yu Gothic" charset="0"/>
                <a:sym typeface="Yu Gothic" charset="0"/>
              </a:rPr>
              <a:t>‹#›</a:t>
            </a:fld>
            <a:endParaRPr lang="ko-KR" altLang="en-US" sz="1800">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 descr="C:/Users/user/AppData/Roaming/PolarisOffice/ETemp/21248_11595800/fImage6531186334.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0" y="0"/>
            <a:ext cx="12192635" cy="6858635"/>
          </a:xfrm>
          <a:prstGeom prst="rect"/>
          <a:noFill/>
        </p:spPr>
      </p:pic>
      <p:sp>
        <p:nvSpPr>
          <p:cNvPr id="2" name="Rect 0"/>
          <p:cNvSpPr txBox="1">
            <a:spLocks noGrp="1"/>
          </p:cNvSpPr>
          <p:nvPr>
            <p:ph type="title"/>
          </p:nvPr>
        </p:nvSpPr>
        <p:spPr>
          <a:xfrm rot="0">
            <a:off x="837565" y="365125"/>
            <a:ext cx="10517505" cy="1326515"/>
          </a:xfrm>
          <a:prstGeom prst="rect"/>
        </p:spPr>
        <p:txBody>
          <a:bodyPr wrap="square" lIns="91440" tIns="45720" rIns="91440" bIns="45720" vert="horz" anchor="ctr">
            <a:normAutofit fontScale="100000" lnSpcReduction="0"/>
          </a:bodyPr>
          <a:lstStyle/>
          <a:p>
            <a:pPr marL="0" indent="0">
              <a:buFontTx/>
              <a:buNone/>
            </a:pPr>
            <a:r>
              <a:rPr sz="1800">
                <a:latin typeface="Yu Gothic" charset="0"/>
                <a:ea typeface="Yu Gothic" charset="0"/>
                <a:sym typeface="Yu Gothic" charset="0"/>
              </a:rPr>
              <a:t>クリックしてタイトルを入力</a:t>
            </a:r>
            <a:endParaRPr lang="ko-KR" altLang="en-US" sz="1800">
              <a:latin typeface="Yu Gothic" charset="0"/>
              <a:ea typeface="Yu Gothic" charset="0"/>
              <a:sym typeface="Yu Gothic" charset="0"/>
            </a:endParaRPr>
          </a:p>
        </p:txBody>
      </p:sp>
      <p:sp>
        <p:nvSpPr>
          <p:cNvPr id="3"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p>
            <a:pPr marL="0" indent="0">
              <a:buFontTx/>
              <a:buNone/>
            </a:pPr>
            <a:fld id="{B9320F77-B9A0-41C5-862A-B4B631284C64}" type="datetime1">
              <a:rPr lang="ko-KR" altLang="en-US"/>
              <a:t>2025-06-27</a:t>
            </a:fld>
            <a:endParaRPr lang="ko-KR" altLang="en-US" sz="1800">
              <a:latin typeface="Yu Gothic" charset="0"/>
              <a:ea typeface="Yu Gothic" charset="0"/>
              <a:sym typeface="Yu Gothic" charset="0"/>
            </a:endParaRPr>
          </a:p>
        </p:txBody>
      </p:sp>
      <p:sp>
        <p:nvSpPr>
          <p:cNvPr id="4"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5"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p>
            <a:pPr marL="0" indent="0">
              <a:buFontTx/>
              <a:buNone/>
            </a:pPr>
            <a:fld id="{B9320F77-B9A0-41C5-862A-B4B631284C64}" type="slidenum">
              <a:rPr sz="1800">
                <a:latin typeface="Yu Gothic" charset="0"/>
                <a:ea typeface="Yu Gothic" charset="0"/>
                <a:sym typeface="Yu Gothic" charset="0"/>
              </a:rPr>
              <a:t>‹#›</a:t>
            </a:fld>
            <a:endParaRPr lang="ko-KR" altLang="en-US" sz="1800">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6" name="Picture " descr="C:/Users/user/AppData/Roaming/PolarisOffice/ETemp/21248_11595800/fImage6531236500.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0" y="0"/>
            <a:ext cx="12192635" cy="6858635"/>
          </a:xfrm>
          <a:prstGeom prst="rect"/>
          <a:noFill/>
        </p:spPr>
      </p:pic>
      <p:sp>
        <p:nvSpPr>
          <p:cNvPr id="2"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p>
            <a:pPr marL="0" indent="0">
              <a:buFontTx/>
              <a:buNone/>
            </a:pPr>
            <a:fld id="{B9320F77-B9A0-41C5-862A-B4B631284C64}" type="datetime1">
              <a:rPr lang="ko-KR" altLang="en-US"/>
              <a:t>2025-06-27</a:t>
            </a:fld>
            <a:endParaRPr lang="ko-KR" altLang="en-US" sz="1800">
              <a:latin typeface="Yu Gothic" charset="0"/>
              <a:ea typeface="Yu Gothic" charset="0"/>
              <a:sym typeface="Yu Gothic" charset="0"/>
            </a:endParaRPr>
          </a:p>
        </p:txBody>
      </p:sp>
      <p:sp>
        <p:nvSpPr>
          <p:cNvPr id="3"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4"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p>
            <a:pPr marL="0" indent="0">
              <a:buFontTx/>
              <a:buNone/>
            </a:pPr>
            <a:fld id="{B9320F77-B9A0-41C5-862A-B4B631284C64}" type="slidenum">
              <a:rPr sz="1800">
                <a:latin typeface="Yu Gothic" charset="0"/>
                <a:ea typeface="Yu Gothic" charset="0"/>
                <a:sym typeface="Yu Gothic" charset="0"/>
              </a:rPr>
              <a:t>‹#›</a:t>
            </a:fld>
            <a:endParaRPr lang="ko-KR" altLang="en-US" sz="1800">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pic>
        <p:nvPicPr>
          <p:cNvPr id="9" name="Picture " descr="C:/Users/user/AppData/Roaming/PolarisOffice/ETemp/21248_11595800/fImage6531279169.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0" y="0"/>
            <a:ext cx="12192635" cy="6858635"/>
          </a:xfrm>
          <a:prstGeom prst="rect"/>
          <a:noFill/>
        </p:spPr>
      </p:pic>
      <p:sp>
        <p:nvSpPr>
          <p:cNvPr id="2" name="Rect 0"/>
          <p:cNvSpPr txBox="1">
            <a:spLocks noGrp="1"/>
          </p:cNvSpPr>
          <p:nvPr>
            <p:ph type="title"/>
          </p:nvPr>
        </p:nvSpPr>
        <p:spPr>
          <a:xfrm rot="0">
            <a:off x="838835" y="457200"/>
            <a:ext cx="3933825" cy="1600835"/>
          </a:xfrm>
          <a:prstGeom prst="rect"/>
        </p:spPr>
        <p:txBody>
          <a:bodyPr wrap="square" lIns="91440" tIns="45720" rIns="91440" bIns="45720" vert="horz" anchor="b">
            <a:normAutofit fontScale="100000" lnSpcReduction="0"/>
          </a:bodyPr>
          <a:lstStyle/>
          <a:p>
            <a:pPr marL="0" indent="0">
              <a:buFontTx/>
              <a:buNone/>
            </a:pPr>
            <a:r>
              <a:rPr sz="1800">
                <a:latin typeface="Yu Gothic" charset="0"/>
                <a:ea typeface="Yu Gothic" charset="0"/>
                <a:sym typeface="Yu Gothic" charset="0"/>
              </a:rPr>
              <a:t>クリックしてタイトルを入力</a:t>
            </a:r>
            <a:endParaRPr lang="ko-KR" altLang="en-US" sz="1800">
              <a:latin typeface="Yu Gothic" charset="0"/>
              <a:ea typeface="Yu Gothic" charset="0"/>
              <a:sym typeface="Yu Gothic" charset="0"/>
            </a:endParaRPr>
          </a:p>
        </p:txBody>
      </p:sp>
      <p:sp>
        <p:nvSpPr>
          <p:cNvPr id="3" name="Rect 0"/>
          <p:cNvSpPr txBox="1">
            <a:spLocks noGrp="1"/>
          </p:cNvSpPr>
          <p:nvPr>
            <p:ph type="obj"/>
          </p:nvPr>
        </p:nvSpPr>
        <p:spPr>
          <a:xfrm rot="0">
            <a:off x="5182235" y="987425"/>
            <a:ext cx="6172835" cy="4874895"/>
          </a:xfrm>
          <a:prstGeom prst="rect"/>
        </p:spPr>
        <p:txBody>
          <a:bodyPr wrap="square" lIns="91440" tIns="45720" rIns="91440" bIns="45720" vert="horz" anchor="t">
            <a:normAutofit fontScale="100000" lnSpcReduction="0"/>
          </a:bodyPr>
          <a:lstStyle/>
          <a:p>
            <a:pPr marL="228600" indent="-228600">
              <a:buFont typeface="Arial"/>
              <a:buChar char="•"/>
            </a:pPr>
            <a:r>
              <a:rPr sz="1800">
                <a:latin typeface="Yu Gothic" charset="0"/>
                <a:ea typeface="Yu Gothic" charset="0"/>
                <a:sym typeface="Yu Gothic" charset="0"/>
              </a:rPr>
              <a:t>クリックしてテキストを追加</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第2レベル</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レベル3</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第4レベル</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第5レベル</a:t>
            </a:r>
            <a:endParaRPr lang="ko-KR" altLang="en-US" sz="1800">
              <a:latin typeface="Yu Gothic" charset="0"/>
              <a:ea typeface="Yu Gothic" charset="0"/>
              <a:sym typeface="Yu Gothic" charset="0"/>
            </a:endParaRPr>
          </a:p>
        </p:txBody>
      </p:sp>
      <p:sp>
        <p:nvSpPr>
          <p:cNvPr id="4" name="Rect 0"/>
          <p:cNvSpPr txBox="1">
            <a:spLocks noGrp="1"/>
          </p:cNvSpPr>
          <p:nvPr>
            <p:ph type="body"/>
          </p:nvPr>
        </p:nvSpPr>
        <p:spPr>
          <a:xfrm rot="0">
            <a:off x="838835" y="2057400"/>
            <a:ext cx="3933825" cy="3813175"/>
          </a:xfrm>
          <a:prstGeom prst="rect"/>
        </p:spPr>
        <p:txBody>
          <a:bodyPr wrap="square" lIns="91440" tIns="45720" rIns="91440" bIns="45720" vert="horz" anchor="t">
            <a:normAutofit fontScale="100000" lnSpcReduction="0"/>
          </a:bodyPr>
          <a:lstStyle/>
          <a:p>
            <a:pPr marL="0" indent="0">
              <a:buFontTx/>
              <a:buNone/>
            </a:pPr>
            <a:r>
              <a:rPr sz="1800">
                <a:latin typeface="Yu Gothic" charset="0"/>
                <a:ea typeface="Yu Gothic" charset="0"/>
                <a:sym typeface="Yu Gothic" charset="0"/>
              </a:rPr>
              <a:t>クリックしてテキストを追加</a:t>
            </a:r>
            <a:endParaRPr lang="ko-KR" altLang="en-US" sz="1800">
              <a:latin typeface="Yu Gothic" charset="0"/>
              <a:ea typeface="Yu Gothic" charset="0"/>
              <a:sym typeface="Yu Gothic" charset="0"/>
            </a:endParaRPr>
          </a:p>
        </p:txBody>
      </p:sp>
      <p:sp>
        <p:nvSpPr>
          <p:cNvPr id="5"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p>
            <a:pPr marL="0" indent="0">
              <a:buFontTx/>
              <a:buNone/>
            </a:pPr>
            <a:fld id="{B9320F77-B9A0-41C5-862A-B4B631284C64}" type="datetime1">
              <a:rPr lang="ko-KR" altLang="en-US"/>
              <a:t>2025-06-27</a:t>
            </a:fld>
            <a:endParaRPr lang="ko-KR" altLang="en-US" sz="1800">
              <a:latin typeface="Yu Gothic" charset="0"/>
              <a:ea typeface="Yu Gothic" charset="0"/>
              <a:sym typeface="Yu Gothic" charset="0"/>
            </a:endParaRPr>
          </a:p>
        </p:txBody>
      </p:sp>
      <p:sp>
        <p:nvSpPr>
          <p:cNvPr id="6"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7"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p>
            <a:pPr marL="0" indent="0">
              <a:buFontTx/>
              <a:buNone/>
            </a:pPr>
            <a:fld id="{B9320F77-B9A0-41C5-862A-B4B631284C64}" type="slidenum">
              <a:rPr sz="1800">
                <a:latin typeface="Yu Gothic" charset="0"/>
                <a:ea typeface="Yu Gothic" charset="0"/>
                <a:sym typeface="Yu Gothic" charset="0"/>
              </a:rPr>
              <a:t>‹#›</a:t>
            </a:fld>
            <a:endParaRPr lang="ko-KR" altLang="en-US" sz="1800">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EFF43F4-488A-41B5-B695-6F3C208E8DCD}" type="datetimeFigureOut">
              <a:rPr kumimoji="1" lang="ja-JP" altLang="en-US" smtClean="0"/>
              <a:t>2023/9/7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464C5A5-D7AE-49DF-A3F2-162FE3A559F7}" type="slidenum">
              <a:rPr kumimoji="1" lang="ja-JP" altLang="en-US" smtClean="0"/>
              <a:t>‹#›</a:t>
            </a:fld>
            <a:endParaRPr kumimoji="1" lang="ja-JP" altLang="en-US"/>
          </a:p>
        </p:txBody>
      </p:sp>
    </p:spTree>
    <p:extLst>
      <p:ext uri="{BB962C8B-B14F-4D97-AF65-F5344CB8AC3E}">
        <p14:creationId xmlns:p14="http://schemas.microsoft.com/office/powerpoint/2010/main" val="37563447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pic>
        <p:nvPicPr>
          <p:cNvPr id="9" name="Picture " descr="C:/Users/user/AppData/Roaming/PolarisOffice/ETemp/21248_11595800/fImage6531345724.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0" y="0"/>
            <a:ext cx="12192635" cy="6858635"/>
          </a:xfrm>
          <a:prstGeom prst="rect"/>
          <a:noFill/>
        </p:spPr>
      </p:pic>
      <p:sp>
        <p:nvSpPr>
          <p:cNvPr id="2" name="Rect 0"/>
          <p:cNvSpPr txBox="1">
            <a:spLocks noGrp="1"/>
          </p:cNvSpPr>
          <p:nvPr>
            <p:ph type="title"/>
          </p:nvPr>
        </p:nvSpPr>
        <p:spPr>
          <a:xfrm rot="0">
            <a:off x="838835" y="457200"/>
            <a:ext cx="3933825" cy="1600835"/>
          </a:xfrm>
          <a:prstGeom prst="rect"/>
        </p:spPr>
        <p:txBody>
          <a:bodyPr wrap="square" lIns="91440" tIns="45720" rIns="91440" bIns="45720" vert="horz" anchor="b">
            <a:normAutofit fontScale="100000" lnSpcReduction="0"/>
          </a:bodyPr>
          <a:lstStyle/>
          <a:p>
            <a:pPr marL="0" indent="0">
              <a:buFontTx/>
              <a:buNone/>
            </a:pPr>
            <a:r>
              <a:rPr sz="1800">
                <a:latin typeface="Yu Gothic" charset="0"/>
                <a:ea typeface="Yu Gothic" charset="0"/>
                <a:sym typeface="Yu Gothic" charset="0"/>
              </a:rPr>
              <a:t>クリックしてタイトルを入力</a:t>
            </a:r>
            <a:endParaRPr lang="ko-KR" altLang="en-US" sz="1800">
              <a:latin typeface="Yu Gothic" charset="0"/>
              <a:ea typeface="Yu Gothic" charset="0"/>
              <a:sym typeface="Yu Gothic" charset="0"/>
            </a:endParaRPr>
          </a:p>
        </p:txBody>
      </p:sp>
      <p:sp>
        <p:nvSpPr>
          <p:cNvPr id="3" name="Rect 0"/>
          <p:cNvSpPr txBox="1">
            <a:spLocks noGrp="1" noChangeAspect="1"/>
          </p:cNvSpPr>
          <p:nvPr>
            <p:ph type="pic"/>
          </p:nvPr>
        </p:nvSpPr>
        <p:spPr>
          <a:xfrm rot="0">
            <a:off x="5182235" y="987425"/>
            <a:ext cx="6172835" cy="4874895"/>
          </a:xfrm>
          <a:prstGeom prst="rect"/>
        </p:spPr>
      </p:sp>
      <p:sp>
        <p:nvSpPr>
          <p:cNvPr id="4" name="Rect 0"/>
          <p:cNvSpPr txBox="1">
            <a:spLocks noGrp="1"/>
          </p:cNvSpPr>
          <p:nvPr>
            <p:ph type="body"/>
          </p:nvPr>
        </p:nvSpPr>
        <p:spPr>
          <a:xfrm rot="0">
            <a:off x="838835" y="2057400"/>
            <a:ext cx="3933825" cy="3813175"/>
          </a:xfrm>
          <a:prstGeom prst="rect"/>
        </p:spPr>
        <p:txBody>
          <a:bodyPr wrap="square" lIns="91440" tIns="45720" rIns="91440" bIns="45720" vert="horz" anchor="t">
            <a:normAutofit fontScale="100000" lnSpcReduction="0"/>
          </a:bodyPr>
          <a:lstStyle/>
          <a:p>
            <a:pPr marL="0" indent="0">
              <a:buFontTx/>
              <a:buNone/>
            </a:pPr>
            <a:r>
              <a:rPr sz="1800">
                <a:latin typeface="Yu Gothic" charset="0"/>
                <a:ea typeface="Yu Gothic" charset="0"/>
                <a:sym typeface="Yu Gothic" charset="0"/>
              </a:rPr>
              <a:t>クリックしてテキストを追加</a:t>
            </a:r>
            <a:endParaRPr lang="ko-KR" altLang="en-US" sz="1800">
              <a:latin typeface="Yu Gothic" charset="0"/>
              <a:ea typeface="Yu Gothic" charset="0"/>
              <a:sym typeface="Yu Gothic" charset="0"/>
            </a:endParaRPr>
          </a:p>
        </p:txBody>
      </p:sp>
      <p:sp>
        <p:nvSpPr>
          <p:cNvPr id="5"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p>
            <a:pPr marL="0" indent="0">
              <a:buFontTx/>
              <a:buNone/>
            </a:pPr>
            <a:fld id="{B9320F77-B9A0-41C5-862A-B4B631284C64}" type="datetime1">
              <a:rPr lang="ko-KR" altLang="en-US"/>
              <a:t>2025-06-27</a:t>
            </a:fld>
            <a:endParaRPr lang="ko-KR" altLang="en-US" sz="1800">
              <a:latin typeface="Yu Gothic" charset="0"/>
              <a:ea typeface="Yu Gothic" charset="0"/>
              <a:sym typeface="Yu Gothic" charset="0"/>
            </a:endParaRPr>
          </a:p>
        </p:txBody>
      </p:sp>
      <p:sp>
        <p:nvSpPr>
          <p:cNvPr id="6"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7"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p>
            <a:pPr marL="0" indent="0">
              <a:buFontTx/>
              <a:buNone/>
            </a:pPr>
            <a:fld id="{B9320F77-B9A0-41C5-862A-B4B631284C64}" type="slidenum">
              <a:rPr sz="1800">
                <a:latin typeface="Yu Gothic" charset="0"/>
                <a:ea typeface="Yu Gothic" charset="0"/>
                <a:sym typeface="Yu Gothic" charset="0"/>
              </a:rPr>
              <a:t>‹#›</a:t>
            </a:fld>
            <a:endParaRPr lang="ko-KR" altLang="en-US" sz="1800">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pic>
        <p:nvPicPr>
          <p:cNvPr id="8" name="Picture " descr="C:/Users/user/AppData/Roaming/PolarisOffice/ETemp/21248_11595800/fImage6531411478.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0" y="0"/>
            <a:ext cx="12192635" cy="6858635"/>
          </a:xfrm>
          <a:prstGeom prst="rect"/>
          <a:noFill/>
        </p:spPr>
      </p:pic>
      <p:sp>
        <p:nvSpPr>
          <p:cNvPr id="2" name="Rect 0"/>
          <p:cNvSpPr txBox="1">
            <a:spLocks noGrp="1"/>
          </p:cNvSpPr>
          <p:nvPr>
            <p:ph type="title"/>
          </p:nvPr>
        </p:nvSpPr>
        <p:spPr>
          <a:xfrm rot="0">
            <a:off x="837565" y="365125"/>
            <a:ext cx="10517505" cy="1326515"/>
          </a:xfrm>
          <a:prstGeom prst="rect"/>
        </p:spPr>
        <p:txBody>
          <a:bodyPr wrap="square" lIns="91440" tIns="45720" rIns="91440" bIns="45720" vert="horz" anchor="ctr">
            <a:normAutofit fontScale="100000" lnSpcReduction="0"/>
          </a:bodyPr>
          <a:lstStyle/>
          <a:p>
            <a:pPr marL="0" indent="0">
              <a:buFontTx/>
              <a:buNone/>
            </a:pPr>
            <a:r>
              <a:rPr sz="1800">
                <a:latin typeface="Yu Gothic" charset="0"/>
                <a:ea typeface="Yu Gothic" charset="0"/>
                <a:sym typeface="Yu Gothic" charset="0"/>
              </a:rPr>
              <a:t>クリックしてタイトルを入力</a:t>
            </a:r>
            <a:endParaRPr lang="ko-KR" altLang="en-US" sz="1800">
              <a:latin typeface="Yu Gothic" charset="0"/>
              <a:ea typeface="Yu Gothic" charset="0"/>
              <a:sym typeface="Yu Gothic" charset="0"/>
            </a:endParaRPr>
          </a:p>
        </p:txBody>
      </p:sp>
      <p:sp>
        <p:nvSpPr>
          <p:cNvPr id="3" name="Rect 0"/>
          <p:cNvSpPr txBox="1">
            <a:spLocks noGrp="1"/>
          </p:cNvSpPr>
          <p:nvPr>
            <p:ph type="body" orient="vert"/>
          </p:nvPr>
        </p:nvSpPr>
        <p:spPr>
          <a:xfrm rot="0">
            <a:off x="837565" y="1825625"/>
            <a:ext cx="10517505" cy="4352925"/>
          </a:xfrm>
          <a:prstGeom prst="rect"/>
        </p:spPr>
        <p:txBody>
          <a:bodyPr wrap="square" lIns="91440" tIns="45720" rIns="91440" bIns="45720" vert="eaVert" anchor="t">
            <a:normAutofit fontScale="100000" lnSpcReduction="0"/>
          </a:bodyPr>
          <a:lstStyle/>
          <a:p>
            <a:pPr marL="228600" indent="-228600">
              <a:buFont typeface="Arial"/>
              <a:buChar char="•"/>
            </a:pPr>
            <a:r>
              <a:rPr sz="1800">
                <a:latin typeface="Yu Gothic" charset="0"/>
                <a:ea typeface="Yu Gothic" charset="0"/>
                <a:sym typeface="Yu Gothic" charset="0"/>
              </a:rPr>
              <a:t>クリックしてテキストを追加</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第2レベル</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レベル3</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第4レベル</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第5レベル</a:t>
            </a:r>
            <a:endParaRPr lang="ko-KR" altLang="en-US" sz="1800">
              <a:latin typeface="Yu Gothic" charset="0"/>
              <a:ea typeface="Yu Gothic" charset="0"/>
              <a:sym typeface="Yu Gothic" charset="0"/>
            </a:endParaRPr>
          </a:p>
        </p:txBody>
      </p:sp>
      <p:sp>
        <p:nvSpPr>
          <p:cNvPr id="4"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p>
            <a:pPr marL="0" indent="0">
              <a:buFontTx/>
              <a:buNone/>
            </a:pPr>
            <a:fld id="{B9320F77-B9A0-41C5-862A-B4B631284C64}" type="datetime1">
              <a:rPr lang="ko-KR" altLang="en-US"/>
              <a:t>2025-06-27</a:t>
            </a:fld>
            <a:endParaRPr lang="ko-KR" altLang="en-US" sz="1800">
              <a:latin typeface="Yu Gothic" charset="0"/>
              <a:ea typeface="Yu Gothic" charset="0"/>
              <a:sym typeface="Yu Gothic" charset="0"/>
            </a:endParaRPr>
          </a:p>
        </p:txBody>
      </p:sp>
      <p:sp>
        <p:nvSpPr>
          <p:cNvPr id="5"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6"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p>
            <a:pPr marL="0" indent="0">
              <a:buFontTx/>
              <a:buNone/>
            </a:pPr>
            <a:fld id="{B9320F77-B9A0-41C5-862A-B4B631284C64}" type="slidenum">
              <a:rPr sz="1800">
                <a:latin typeface="Yu Gothic" charset="0"/>
                <a:ea typeface="Yu Gothic" charset="0"/>
                <a:sym typeface="Yu Gothic" charset="0"/>
              </a:rPr>
              <a:t>‹#›</a:t>
            </a:fld>
            <a:endParaRPr lang="ko-KR" altLang="en-US" sz="1800">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
        <p:cNvGrpSpPr/>
        <p:nvPr/>
      </p:nvGrpSpPr>
      <p:grpSpPr>
        <a:xfrm>
          <a:off x="0" y="0"/>
          <a:ext cx="0" cy="0"/>
          <a:chOff x="0" y="0"/>
          <a:chExt cx="0" cy="0"/>
        </a:xfrm>
      </p:grpSpPr>
      <p:pic>
        <p:nvPicPr>
          <p:cNvPr id="8" name="Picture " descr="C:/Users/user/AppData/Roaming/PolarisOffice/ETemp/21248_11595800/fImage6531479358.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0" y="0"/>
            <a:ext cx="12192635" cy="6858635"/>
          </a:xfrm>
          <a:prstGeom prst="rect"/>
          <a:noFill/>
        </p:spPr>
      </p:pic>
      <p:sp>
        <p:nvSpPr>
          <p:cNvPr id="2" name="Rect 0"/>
          <p:cNvSpPr txBox="1">
            <a:spLocks noGrp="1"/>
          </p:cNvSpPr>
          <p:nvPr>
            <p:ph type="title" orient="vert"/>
          </p:nvPr>
        </p:nvSpPr>
        <p:spPr>
          <a:xfrm rot="0">
            <a:off x="8724900" y="365125"/>
            <a:ext cx="2629535" cy="5813425"/>
          </a:xfrm>
          <a:prstGeom prst="rect"/>
        </p:spPr>
        <p:txBody>
          <a:bodyPr wrap="square" lIns="91440" tIns="45720" rIns="91440" bIns="45720" vert="eaVert" anchor="ctr">
            <a:normAutofit fontScale="100000" lnSpcReduction="0"/>
          </a:bodyPr>
          <a:lstStyle/>
          <a:p>
            <a:pPr marL="0" indent="0">
              <a:buFontTx/>
              <a:buNone/>
            </a:pPr>
            <a:r>
              <a:rPr sz="1800">
                <a:latin typeface="Yu Gothic" charset="0"/>
                <a:ea typeface="Yu Gothic" charset="0"/>
                <a:sym typeface="Yu Gothic" charset="0"/>
              </a:rPr>
              <a:t>クリックしてタイトルを入力</a:t>
            </a:r>
            <a:endParaRPr lang="ko-KR" altLang="en-US" sz="1800">
              <a:latin typeface="Yu Gothic" charset="0"/>
              <a:ea typeface="Yu Gothic" charset="0"/>
              <a:sym typeface="Yu Gothic" charset="0"/>
            </a:endParaRPr>
          </a:p>
        </p:txBody>
      </p:sp>
      <p:sp>
        <p:nvSpPr>
          <p:cNvPr id="3" name="Rect 0"/>
          <p:cNvSpPr txBox="1">
            <a:spLocks noGrp="1"/>
          </p:cNvSpPr>
          <p:nvPr>
            <p:ph type="body" orient="vert"/>
          </p:nvPr>
        </p:nvSpPr>
        <p:spPr>
          <a:xfrm rot="0">
            <a:off x="838200" y="365125"/>
            <a:ext cx="7734935" cy="5813425"/>
          </a:xfrm>
          <a:prstGeom prst="rect"/>
        </p:spPr>
        <p:txBody>
          <a:bodyPr wrap="square" lIns="91440" tIns="45720" rIns="91440" bIns="45720" vert="eaVert" anchor="t">
            <a:normAutofit fontScale="100000" lnSpcReduction="0"/>
          </a:bodyPr>
          <a:lstStyle/>
          <a:p>
            <a:pPr marL="228600" indent="-228600">
              <a:buFont typeface="Arial"/>
              <a:buChar char="•"/>
            </a:pPr>
            <a:r>
              <a:rPr sz="1800">
                <a:latin typeface="Yu Gothic" charset="0"/>
                <a:ea typeface="Yu Gothic" charset="0"/>
                <a:sym typeface="Yu Gothic" charset="0"/>
              </a:rPr>
              <a:t>クリックしてテキストを追加</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第2レベル</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レベル3</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第4レベル</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第5レベル</a:t>
            </a:r>
            <a:endParaRPr lang="ko-KR" altLang="en-US" sz="1800">
              <a:latin typeface="Yu Gothic" charset="0"/>
              <a:ea typeface="Yu Gothic" charset="0"/>
              <a:sym typeface="Yu Gothic" charset="0"/>
            </a:endParaRPr>
          </a:p>
        </p:txBody>
      </p:sp>
      <p:sp>
        <p:nvSpPr>
          <p:cNvPr id="4"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p>
            <a:pPr marL="0" indent="0">
              <a:buFontTx/>
              <a:buNone/>
            </a:pPr>
            <a:fld id="{B9320F77-B9A0-41C5-862A-B4B631284C64}" type="datetime1">
              <a:rPr lang="ko-KR" altLang="en-US"/>
              <a:t>2025-06-27</a:t>
            </a:fld>
            <a:endParaRPr lang="ko-KR" altLang="en-US" sz="1800">
              <a:latin typeface="Yu Gothic" charset="0"/>
              <a:ea typeface="Yu Gothic" charset="0"/>
              <a:sym typeface="Yu Gothic" charset="0"/>
            </a:endParaRPr>
          </a:p>
        </p:txBody>
      </p:sp>
      <p:sp>
        <p:nvSpPr>
          <p:cNvPr id="5"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6"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p>
            <a:pPr marL="0" indent="0">
              <a:buFontTx/>
              <a:buNone/>
            </a:pPr>
            <a:fld id="{B9320F77-B9A0-41C5-862A-B4B631284C64}" type="slidenum">
              <a:rPr sz="1800">
                <a:latin typeface="Yu Gothic" charset="0"/>
                <a:ea typeface="Yu Gothic" charset="0"/>
                <a:sym typeface="Yu Gothic" charset="0"/>
              </a:rPr>
              <a:t>‹#›</a:t>
            </a:fld>
            <a:endParaRPr lang="ko-KR" altLang="en-US" sz="1800">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Rect 0"/>
          <p:cNvSpPr txBox="1">
            <a:spLocks noGrp="1"/>
          </p:cNvSpPr>
          <p:nvPr>
            <p:ph type="ctrTitle"/>
          </p:nvPr>
        </p:nvSpPr>
        <p:spPr>
          <a:xfrm rot="0">
            <a:off x="1524000" y="1122680"/>
            <a:ext cx="9144635" cy="2388235"/>
          </a:xfrm>
          <a:prstGeom prst="rect"/>
        </p:spPr>
        <p:txBody>
          <a:bodyPr wrap="square" lIns="91440" tIns="45720" rIns="91440" bIns="45720" vert="horz" anchor="b">
            <a:normAutofit fontScale="100000" lnSpcReduction="0"/>
          </a:bodyPr>
          <a:lstStyle>
            <a:lvl1pPr marL="0" indent="0">
              <a:defRPr lang="en-GB" altLang="en-US" sz="1800"/>
            </a:lvl1pPr>
          </a:lstStyle>
          <a:p>
            <a:pPr marL="0" indent="0">
              <a:buFontTx/>
              <a:buNone/>
            </a:pPr>
            <a:r>
              <a:rPr>
                <a:latin typeface="Yu Gothic" charset="0"/>
                <a:ea typeface="Yu Gothic" charset="0"/>
                <a:sym typeface="Yu Gothic" charset="0"/>
              </a:rPr>
              <a:t>クリックしてタイトルを入力</a:t>
            </a:r>
            <a:endParaRPr lang="ko-KR" altLang="en-US">
              <a:latin typeface="Yu Gothic" charset="0"/>
              <a:ea typeface="Yu Gothic" charset="0"/>
              <a:sym typeface="Yu Gothic" charset="0"/>
            </a:endParaRPr>
          </a:p>
        </p:txBody>
      </p:sp>
      <p:sp>
        <p:nvSpPr>
          <p:cNvPr id="3" name="Rect 0"/>
          <p:cNvSpPr txBox="1">
            <a:spLocks noGrp="1"/>
          </p:cNvSpPr>
          <p:nvPr>
            <p:ph type="subTitle"/>
          </p:nvPr>
        </p:nvSpPr>
        <p:spPr>
          <a:xfrm rot="0">
            <a:off x="1524000" y="3602355"/>
            <a:ext cx="9144635" cy="1656715"/>
          </a:xfrm>
          <a:prstGeom prst="rect"/>
        </p:spPr>
        <p:txBody>
          <a:bodyPr wrap="square" lIns="91440" tIns="45720" rIns="91440" bIns="45720" vert="horz" anchor="t">
            <a:normAutofit fontScale="100000" lnSpcReduction="0"/>
          </a:bodyPr>
          <a:lstStyle>
            <a:lvl1pPr marL="0" indent="0">
              <a:defRPr lang="en-GB" altLang="en-US" sz="1800"/>
            </a:lvl1pPr>
          </a:lstStyle>
          <a:p>
            <a:pPr marL="0" indent="0">
              <a:buFontTx/>
              <a:buNone/>
            </a:pPr>
            <a:r>
              <a:rPr>
                <a:latin typeface="Yu Gothic" charset="0"/>
                <a:ea typeface="Yu Gothic" charset="0"/>
                <a:sym typeface="Yu Gothic" charset="0"/>
              </a:rPr>
              <a:t>クリックしてサブタイトルを追加</a:t>
            </a:r>
            <a:endParaRPr lang="ko-KR" altLang="en-US">
              <a:latin typeface="Yu Gothic" charset="0"/>
              <a:ea typeface="Yu Gothic" charset="0"/>
              <a:sym typeface="Yu Gothic" charset="0"/>
            </a:endParaRPr>
          </a:p>
        </p:txBody>
      </p:sp>
      <p:sp>
        <p:nvSpPr>
          <p:cNvPr id="4"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datetime1">
              <a:rPr lang="ko-KR" altLang="en-US"/>
              <a:t>2025-06-27</a:t>
            </a:fld>
            <a:endParaRPr lang="ko-KR" altLang="en-US">
              <a:latin typeface="Yu Gothic" charset="0"/>
              <a:ea typeface="Yu Gothic" charset="0"/>
              <a:sym typeface="Yu Gothic" charset="0"/>
            </a:endParaRPr>
          </a:p>
        </p:txBody>
      </p:sp>
      <p:sp>
        <p:nvSpPr>
          <p:cNvPr id="5"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6"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slidenum">
              <a:rPr>
                <a:latin typeface="Yu Gothic" charset="0"/>
                <a:ea typeface="Yu Gothic" charset="0"/>
                <a:sym typeface="Yu Gothic" charset="0"/>
              </a:rPr>
              <a:t>‹#›</a:t>
            </a:fld>
            <a:endParaRPr lang="ko-KR" altLang="en-US">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Rect 0"/>
          <p:cNvSpPr txBox="1">
            <a:spLocks noGrp="1"/>
          </p:cNvSpPr>
          <p:nvPr>
            <p:ph type="title"/>
          </p:nvPr>
        </p:nvSpPr>
        <p:spPr>
          <a:xfrm rot="0">
            <a:off x="837565" y="365125"/>
            <a:ext cx="10517505" cy="1326515"/>
          </a:xfrm>
          <a:prstGeom prst="rect"/>
        </p:spPr>
        <p:txBody>
          <a:bodyPr wrap="square" lIns="91440" tIns="45720" rIns="91440" bIns="45720" vert="horz" anchor="ctr">
            <a:normAutofit fontScale="100000" lnSpcReduction="0"/>
          </a:bodyPr>
          <a:lstStyle>
            <a:lvl1pPr marL="0" indent="0">
              <a:defRPr lang="en-GB" altLang="en-US" sz="1800"/>
            </a:lvl1pPr>
          </a:lstStyle>
          <a:p>
            <a:pPr marL="0" indent="0">
              <a:buFontTx/>
              <a:buNone/>
            </a:pPr>
            <a:r>
              <a:rPr>
                <a:latin typeface="Yu Gothic" charset="0"/>
                <a:ea typeface="Yu Gothic" charset="0"/>
                <a:sym typeface="Yu Gothic" charset="0"/>
              </a:rPr>
              <a:t>クリックしてタイトルを入力</a:t>
            </a:r>
            <a:endParaRPr lang="ko-KR" altLang="en-US">
              <a:latin typeface="Yu Gothic" charset="0"/>
              <a:ea typeface="Yu Gothic" charset="0"/>
              <a:sym typeface="Yu Gothic" charset="0"/>
            </a:endParaRPr>
          </a:p>
        </p:txBody>
      </p:sp>
      <p:sp>
        <p:nvSpPr>
          <p:cNvPr id="3" name="Rect 0"/>
          <p:cNvSpPr txBox="1">
            <a:spLocks noGrp="1"/>
          </p:cNvSpPr>
          <p:nvPr>
            <p:ph type="obj"/>
          </p:nvPr>
        </p:nvSpPr>
        <p:spPr>
          <a:xfrm rot="0">
            <a:off x="837565" y="1825625"/>
            <a:ext cx="10517505" cy="4352925"/>
          </a:xfrm>
          <a:prstGeom prst="rect"/>
        </p:spPr>
        <p:txBody>
          <a:bodyPr wrap="square" lIns="91440" tIns="45720" rIns="91440" bIns="45720" vert="horz" anchor="t">
            <a:normAutofit fontScale="100000" lnSpcReduction="0"/>
          </a:bodyPr>
          <a:lstStyle>
            <a:lvl1pPr marL="0" indent="0">
              <a:defRPr lang="en-GB" altLang="en-US" sz="1800"/>
            </a:lvl1pPr>
            <a:lvl2pPr marL="0" indent="0">
              <a:defRPr lang="en-GB" altLang="en-US" sz="1800"/>
            </a:lvl2pPr>
            <a:lvl3pPr marL="0" indent="0">
              <a:defRPr lang="en-GB" altLang="en-US" sz="1800"/>
            </a:lvl3pPr>
            <a:lvl4pPr marL="0" indent="0">
              <a:defRPr lang="en-GB" altLang="en-US" sz="1800"/>
            </a:lvl4pPr>
            <a:lvl5pPr marL="0" indent="0">
              <a:defRPr lang="en-GB" altLang="en-US" sz="1800"/>
            </a:lvl5pPr>
          </a:lstStyle>
          <a:p>
            <a:pPr marL="228600" indent="-228600">
              <a:buFont typeface="Arial"/>
              <a:buChar char="•"/>
            </a:pPr>
            <a:r>
              <a:rPr>
                <a:latin typeface="Yu Gothic" charset="0"/>
                <a:ea typeface="Yu Gothic" charset="0"/>
                <a:sym typeface="Yu Gothic" charset="0"/>
              </a:rPr>
              <a:t>クリックしてテキストを追加</a:t>
            </a:r>
            <a:endParaRPr lang="ko-KR" altLang="en-US">
              <a:latin typeface="Yu Gothic" charset="0"/>
              <a:ea typeface="Yu Gothic" charset="0"/>
              <a:sym typeface="Yu Gothic" charset="0"/>
            </a:endParaRPr>
          </a:p>
          <a:p>
            <a:pPr marL="685800" indent="-228600" lvl="1">
              <a:buFont typeface="Arial"/>
              <a:buChar char="•"/>
            </a:pPr>
            <a:r>
              <a:rPr>
                <a:latin typeface="Yu Gothic" charset="0"/>
                <a:ea typeface="Yu Gothic" charset="0"/>
                <a:sym typeface="Yu Gothic" charset="0"/>
              </a:rPr>
              <a:t>第2レベル</a:t>
            </a:r>
            <a:endParaRPr lang="ko-KR" altLang="en-US">
              <a:latin typeface="Yu Gothic" charset="0"/>
              <a:ea typeface="Yu Gothic" charset="0"/>
              <a:sym typeface="Yu Gothic" charset="0"/>
            </a:endParaRPr>
          </a:p>
          <a:p>
            <a:pPr marL="1143000" indent="-228600" lvl="2">
              <a:buFont typeface="Arial"/>
              <a:buChar char="•"/>
            </a:pPr>
            <a:r>
              <a:rPr>
                <a:latin typeface="Yu Gothic" charset="0"/>
                <a:ea typeface="Yu Gothic" charset="0"/>
                <a:sym typeface="Yu Gothic" charset="0"/>
              </a:rPr>
              <a:t>レベル3</a:t>
            </a:r>
            <a:endParaRPr lang="ko-KR" altLang="en-US">
              <a:latin typeface="Yu Gothic" charset="0"/>
              <a:ea typeface="Yu Gothic" charset="0"/>
              <a:sym typeface="Yu Gothic" charset="0"/>
            </a:endParaRPr>
          </a:p>
          <a:p>
            <a:pPr marL="1600200" indent="-228600" lvl="3">
              <a:buFont typeface="Arial"/>
              <a:buChar char="•"/>
            </a:pPr>
            <a:r>
              <a:rPr>
                <a:latin typeface="Yu Gothic" charset="0"/>
                <a:ea typeface="Yu Gothic" charset="0"/>
                <a:sym typeface="Yu Gothic" charset="0"/>
              </a:rPr>
              <a:t>第4レベル</a:t>
            </a:r>
            <a:endParaRPr lang="ko-KR" altLang="en-US">
              <a:latin typeface="Yu Gothic" charset="0"/>
              <a:ea typeface="Yu Gothic" charset="0"/>
              <a:sym typeface="Yu Gothic" charset="0"/>
            </a:endParaRPr>
          </a:p>
          <a:p>
            <a:pPr marL="2057400" indent="-228600" lvl="4">
              <a:buFont typeface="Arial"/>
              <a:buChar char="•"/>
            </a:pPr>
            <a:r>
              <a:rPr>
                <a:latin typeface="Yu Gothic" charset="0"/>
                <a:ea typeface="Yu Gothic" charset="0"/>
                <a:sym typeface="Yu Gothic" charset="0"/>
              </a:rPr>
              <a:t>第5レベル</a:t>
            </a:r>
            <a:endParaRPr lang="ko-KR" altLang="en-US">
              <a:latin typeface="Yu Gothic" charset="0"/>
              <a:ea typeface="Yu Gothic" charset="0"/>
              <a:sym typeface="Yu Gothic" charset="0"/>
            </a:endParaRPr>
          </a:p>
        </p:txBody>
      </p:sp>
      <p:sp>
        <p:nvSpPr>
          <p:cNvPr id="4"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datetime1">
              <a:rPr lang="ko-KR" altLang="en-US"/>
              <a:t>2025-06-27</a:t>
            </a:fld>
            <a:endParaRPr lang="ko-KR" altLang="en-US">
              <a:latin typeface="Yu Gothic" charset="0"/>
              <a:ea typeface="Yu Gothic" charset="0"/>
              <a:sym typeface="Yu Gothic" charset="0"/>
            </a:endParaRPr>
          </a:p>
        </p:txBody>
      </p:sp>
      <p:sp>
        <p:nvSpPr>
          <p:cNvPr id="5"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6"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slidenum">
              <a:rPr>
                <a:latin typeface="Yu Gothic" charset="0"/>
                <a:ea typeface="Yu Gothic" charset="0"/>
                <a:sym typeface="Yu Gothic" charset="0"/>
              </a:rPr>
              <a:t>‹#›</a:t>
            </a:fld>
            <a:endParaRPr lang="ko-KR" altLang="en-US">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Rect 0"/>
          <p:cNvSpPr txBox="1">
            <a:spLocks noGrp="1"/>
          </p:cNvSpPr>
          <p:nvPr>
            <p:ph type="title"/>
          </p:nvPr>
        </p:nvSpPr>
        <p:spPr>
          <a:xfrm rot="0">
            <a:off x="829945" y="1710055"/>
            <a:ext cx="10517505" cy="2853055"/>
          </a:xfrm>
          <a:prstGeom prst="rect"/>
        </p:spPr>
        <p:txBody>
          <a:bodyPr wrap="square" lIns="91440" tIns="45720" rIns="91440" bIns="45720" vert="horz" anchor="b">
            <a:normAutofit fontScale="100000" lnSpcReduction="0"/>
          </a:bodyPr>
          <a:lstStyle>
            <a:lvl1pPr marL="0" indent="0">
              <a:defRPr lang="en-GB" altLang="en-US" sz="1800"/>
            </a:lvl1pPr>
          </a:lstStyle>
          <a:p>
            <a:pPr marL="0" indent="0">
              <a:buFontTx/>
              <a:buNone/>
            </a:pPr>
            <a:r>
              <a:rPr>
                <a:latin typeface="Yu Gothic" charset="0"/>
                <a:ea typeface="Yu Gothic" charset="0"/>
                <a:sym typeface="Yu Gothic" charset="0"/>
              </a:rPr>
              <a:t>クリックしてタイトルを入力</a:t>
            </a:r>
            <a:endParaRPr lang="ko-KR" altLang="en-US">
              <a:latin typeface="Yu Gothic" charset="0"/>
              <a:ea typeface="Yu Gothic" charset="0"/>
              <a:sym typeface="Yu Gothic" charset="0"/>
            </a:endParaRPr>
          </a:p>
        </p:txBody>
      </p:sp>
      <p:sp>
        <p:nvSpPr>
          <p:cNvPr id="3" name="Rect 0"/>
          <p:cNvSpPr txBox="1">
            <a:spLocks noGrp="1"/>
          </p:cNvSpPr>
          <p:nvPr>
            <p:ph type="body"/>
          </p:nvPr>
        </p:nvSpPr>
        <p:spPr>
          <a:xfrm rot="0">
            <a:off x="829945" y="4589780"/>
            <a:ext cx="10517505" cy="1500505"/>
          </a:xfrm>
          <a:prstGeom prst="rect"/>
        </p:spPr>
        <p:txBody>
          <a:bodyPr wrap="square" lIns="91440" tIns="45720" rIns="91440" bIns="45720" vert="horz" anchor="t">
            <a:normAutofit fontScale="100000" lnSpcReduction="0"/>
          </a:bodyPr>
          <a:lstStyle>
            <a:lvl1pPr marL="0" indent="0">
              <a:defRPr lang="en-GB" altLang="en-US" sz="1800"/>
            </a:lvl1pPr>
          </a:lstStyle>
          <a:p>
            <a:pPr marL="0" indent="0">
              <a:buFontTx/>
              <a:buNone/>
            </a:pPr>
            <a:r>
              <a:rPr>
                <a:latin typeface="Yu Gothic" charset="0"/>
                <a:ea typeface="Yu Gothic" charset="0"/>
                <a:sym typeface="Yu Gothic" charset="0"/>
              </a:rPr>
              <a:t>クリックしてテキストを追加</a:t>
            </a:r>
            <a:endParaRPr lang="ko-KR" altLang="en-US">
              <a:latin typeface="Yu Gothic" charset="0"/>
              <a:ea typeface="Yu Gothic" charset="0"/>
              <a:sym typeface="Yu Gothic" charset="0"/>
            </a:endParaRPr>
          </a:p>
        </p:txBody>
      </p:sp>
      <p:sp>
        <p:nvSpPr>
          <p:cNvPr id="4"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datetime1">
              <a:rPr lang="ko-KR" altLang="en-US"/>
              <a:t>2025-06-27</a:t>
            </a:fld>
            <a:endParaRPr lang="ko-KR" altLang="en-US">
              <a:latin typeface="Yu Gothic" charset="0"/>
              <a:ea typeface="Yu Gothic" charset="0"/>
              <a:sym typeface="Yu Gothic" charset="0"/>
            </a:endParaRPr>
          </a:p>
        </p:txBody>
      </p:sp>
      <p:sp>
        <p:nvSpPr>
          <p:cNvPr id="5"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6"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slidenum">
              <a:rPr>
                <a:latin typeface="Yu Gothic" charset="0"/>
                <a:ea typeface="Yu Gothic" charset="0"/>
                <a:sym typeface="Yu Gothic" charset="0"/>
              </a:rPr>
              <a:t>‹#›</a:t>
            </a:fld>
            <a:endParaRPr lang="ko-KR" altLang="en-US">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pic>
        <p:nvPicPr>
          <p:cNvPr id="10" name="Picture " descr="C:/Users/user/AppData/Roaming/PolarisOffice/ETemp/21248_11595800/fImage69012706962.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0" y="0"/>
            <a:ext cx="12192635" cy="6858635"/>
          </a:xfrm>
          <a:prstGeom prst="rect"/>
          <a:noFill/>
        </p:spPr>
      </p:pic>
      <p:sp>
        <p:nvSpPr>
          <p:cNvPr id="2" name="Rect 0"/>
          <p:cNvSpPr txBox="1">
            <a:spLocks noGrp="1"/>
          </p:cNvSpPr>
          <p:nvPr>
            <p:ph type="title"/>
          </p:nvPr>
        </p:nvSpPr>
        <p:spPr>
          <a:xfrm rot="0">
            <a:off x="837565" y="365125"/>
            <a:ext cx="10517505" cy="1327785"/>
          </a:xfrm>
          <a:prstGeom prst="rect"/>
        </p:spPr>
        <p:txBody>
          <a:bodyPr wrap="square" lIns="91440" tIns="45720" rIns="91440" bIns="45720" vert="horz" anchor="ctr">
            <a:normAutofit fontScale="100000" lnSpcReduction="0"/>
          </a:bodyPr>
          <a:lstStyle/>
          <a:p>
            <a:pPr marL="0" indent="0">
              <a:buFontTx/>
              <a:buNone/>
            </a:pPr>
            <a:r>
              <a:rPr sz="1800">
                <a:latin typeface="Yu Gothic" charset="0"/>
                <a:ea typeface="Yu Gothic" charset="0"/>
                <a:sym typeface="Yu Gothic" charset="0"/>
              </a:rPr>
              <a:t>クリックしてタイトルを入力</a:t>
            </a:r>
            <a:endParaRPr lang="ko-KR" altLang="en-US" sz="1800">
              <a:latin typeface="Yu Gothic" charset="0"/>
              <a:ea typeface="Yu Gothic" charset="0"/>
              <a:sym typeface="Yu Gothic" charset="0"/>
            </a:endParaRPr>
          </a:p>
        </p:txBody>
      </p:sp>
      <p:sp>
        <p:nvSpPr>
          <p:cNvPr id="3" name="Rect 0"/>
          <p:cNvSpPr txBox="1">
            <a:spLocks noGrp="1"/>
          </p:cNvSpPr>
          <p:nvPr>
            <p:ph type="obj"/>
          </p:nvPr>
        </p:nvSpPr>
        <p:spPr>
          <a:xfrm rot="0">
            <a:off x="837565" y="1825625"/>
            <a:ext cx="5182235" cy="4352925"/>
          </a:xfrm>
          <a:prstGeom prst="rect"/>
        </p:spPr>
        <p:txBody>
          <a:bodyPr wrap="square" lIns="91440" tIns="45720" rIns="91440" bIns="45720" vert="horz" anchor="t">
            <a:normAutofit fontScale="100000" lnSpcReduction="0"/>
          </a:bodyPr>
          <a:lstStyle/>
          <a:p>
            <a:pPr marL="228600" indent="-228600" algn="l" defTabSz="914400">
              <a:buFont typeface="Arial"/>
              <a:buChar char="•"/>
            </a:pPr>
            <a:r>
              <a:rPr sz="2800" cap="none" b="0">
                <a:solidFill>
                  <a:schemeClr val="tx1"/>
                </a:solidFill>
                <a:latin typeface="맑은 고딕" charset="0"/>
                <a:ea typeface="Yu Gothic" charset="0"/>
                <a:sym typeface="Yu Gothic" charset="0"/>
              </a:rPr>
              <a:t>クリックしてテキストを追加</a:t>
            </a:r>
            <a:endParaRPr lang="ko-KR" altLang="en-US" sz="2800" cap="none" b="0">
              <a:solidFill>
                <a:schemeClr val="tx1"/>
              </a:solidFill>
              <a:latin typeface="맑은 고딕" charset="0"/>
              <a:ea typeface="Yu Gothic" charset="0"/>
              <a:sym typeface="Yu Gothic" charset="0"/>
            </a:endParaRPr>
          </a:p>
          <a:p>
            <a:pPr marL="228600" indent="-228600" algn="l" defTabSz="914400">
              <a:buFont typeface="Arial"/>
              <a:buChar char="•"/>
            </a:pPr>
            <a:r>
              <a:rPr sz="2800" cap="none" b="0">
                <a:solidFill>
                  <a:schemeClr val="tx1"/>
                </a:solidFill>
                <a:latin typeface="맑은 고딕" charset="0"/>
                <a:ea typeface="Yu Gothic" charset="0"/>
                <a:sym typeface="Yu Gothic" charset="0"/>
              </a:rPr>
              <a:t>第2レベル</a:t>
            </a:r>
            <a:endParaRPr lang="ko-KR" altLang="en-US" sz="2800" cap="none" b="0">
              <a:solidFill>
                <a:schemeClr val="tx1"/>
              </a:solidFill>
              <a:latin typeface="맑은 고딕" charset="0"/>
              <a:ea typeface="Yu Gothic"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レベル3</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第4レベル</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第5レベル</a:t>
            </a:r>
            <a:endParaRPr lang="ko-KR" altLang="en-US" sz="2800" cap="none" b="0">
              <a:solidFill>
                <a:schemeClr val="tx1"/>
              </a:solidFill>
              <a:latin typeface="맑은 고딕" charset="0"/>
              <a:ea typeface="맑은 고딕" charset="0"/>
              <a:sym typeface="Yu Gothic" charset="0"/>
            </a:endParaRPr>
          </a:p>
        </p:txBody>
      </p:sp>
      <p:sp>
        <p:nvSpPr>
          <p:cNvPr id="4" name="Rect 0"/>
          <p:cNvSpPr txBox="1">
            <a:spLocks noGrp="1"/>
          </p:cNvSpPr>
          <p:nvPr>
            <p:ph type="obj"/>
          </p:nvPr>
        </p:nvSpPr>
        <p:spPr>
          <a:xfrm rot="0">
            <a:off x="6171565" y="1825625"/>
            <a:ext cx="5182235" cy="4352925"/>
          </a:xfrm>
          <a:prstGeom prst="rect"/>
        </p:spPr>
        <p:txBody>
          <a:bodyPr wrap="square" lIns="91440" tIns="45720" rIns="91440" bIns="45720" vert="horz" anchor="t">
            <a:noAutofit/>
          </a:bodyPr>
          <a:lstStyle/>
          <a:p>
            <a:pPr marL="228600" indent="-228600" algn="l" defTabSz="914400">
              <a:buFont typeface="Arial"/>
              <a:buChar char="•"/>
            </a:pPr>
            <a:r>
              <a:rPr sz="2800" cap="none" b="0">
                <a:solidFill>
                  <a:schemeClr val="tx1"/>
                </a:solidFill>
                <a:latin typeface="맑은 고딕" charset="0"/>
                <a:ea typeface="맑은 고딕" charset="0"/>
                <a:sym typeface="Yu Gothic" charset="0"/>
              </a:rPr>
              <a:t>クリックしてテキストを追加</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第2レベル</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レベル3</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第4レベル</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第5レベル</a:t>
            </a:r>
            <a:endParaRPr lang="ko-KR" altLang="en-US" sz="2800" cap="none" b="0">
              <a:solidFill>
                <a:schemeClr val="tx1"/>
              </a:solidFill>
              <a:latin typeface="맑은 고딕" charset="0"/>
              <a:ea typeface="맑은 고딕" charset="0"/>
              <a:sym typeface="Yu Gothic" charset="0"/>
            </a:endParaRPr>
          </a:p>
        </p:txBody>
      </p:sp>
      <p:sp>
        <p:nvSpPr>
          <p:cNvPr id="5"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p>
            <a:pPr marL="0" indent="0">
              <a:buFontTx/>
              <a:buNone/>
            </a:pPr>
            <a:fld id="{B9320F77-B9A0-41C5-862A-B4B631284C64}" type="datetime1">
              <a:rPr lang="ko-KR" altLang="en-US"/>
              <a:t>2025-06-27</a:t>
            </a:fld>
            <a:endParaRPr lang="ko-KR" altLang="en-US" sz="1800">
              <a:latin typeface="Yu Gothic" charset="0"/>
              <a:ea typeface="Yu Gothic" charset="0"/>
              <a:sym typeface="Yu Gothic" charset="0"/>
            </a:endParaRPr>
          </a:p>
        </p:txBody>
      </p:sp>
      <p:sp>
        <p:nvSpPr>
          <p:cNvPr id="6"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7"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p>
            <a:pPr marL="0" indent="0">
              <a:buFontTx/>
              <a:buNone/>
            </a:pPr>
            <a:fld id="{B9320F77-B9A0-41C5-862A-B4B631284C64}" type="slidenum">
              <a:rPr sz="1800">
                <a:latin typeface="Yu Gothic" charset="0"/>
                <a:ea typeface="Yu Gothic" charset="0"/>
                <a:sym typeface="Yu Gothic" charset="0"/>
              </a:rPr>
              <a:t>‹#›</a:t>
            </a:fld>
            <a:endParaRPr lang="ko-KR" altLang="en-US" sz="1800">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pic>
        <p:nvPicPr>
          <p:cNvPr id="11" name="Picture " descr="C:/Users/user/AppData/Roaming/PolarisOffice/ETemp/21248_11595800/fImage69012774464.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0" y="6350"/>
            <a:ext cx="12192635" cy="6859905"/>
          </a:xfrm>
          <a:prstGeom prst="rect"/>
          <a:noFill/>
        </p:spPr>
      </p:pic>
      <p:sp>
        <p:nvSpPr>
          <p:cNvPr id="2" name="Rect 0"/>
          <p:cNvSpPr txBox="1">
            <a:spLocks noGrp="1"/>
          </p:cNvSpPr>
          <p:nvPr>
            <p:ph type="title"/>
          </p:nvPr>
        </p:nvSpPr>
        <p:spPr>
          <a:xfrm rot="0">
            <a:off x="838835" y="365125"/>
            <a:ext cx="10517505" cy="1326515"/>
          </a:xfrm>
          <a:prstGeom prst="rect"/>
        </p:spPr>
        <p:txBody>
          <a:bodyPr wrap="square" lIns="91440" tIns="45720" rIns="91440" bIns="45720" vert="horz" anchor="ctr">
            <a:normAutofit fontScale="100000" lnSpcReduction="0"/>
          </a:bodyPr>
          <a:lstStyle/>
          <a:p>
            <a:pPr marL="0" indent="0">
              <a:buFontTx/>
              <a:buNone/>
            </a:pPr>
            <a:r>
              <a:rPr sz="1800">
                <a:latin typeface="Yu Gothic" charset="0"/>
                <a:ea typeface="Yu Gothic" charset="0"/>
                <a:sym typeface="Yu Gothic" charset="0"/>
              </a:rPr>
              <a:t>クリックしてタイトルを入力</a:t>
            </a:r>
            <a:endParaRPr lang="ko-KR" altLang="en-US" sz="1800">
              <a:latin typeface="Yu Gothic" charset="0"/>
              <a:ea typeface="Yu Gothic" charset="0"/>
              <a:sym typeface="Yu Gothic" charset="0"/>
            </a:endParaRPr>
          </a:p>
        </p:txBody>
      </p:sp>
      <p:sp>
        <p:nvSpPr>
          <p:cNvPr id="3" name="Rect 0"/>
          <p:cNvSpPr txBox="1">
            <a:spLocks noGrp="1"/>
          </p:cNvSpPr>
          <p:nvPr>
            <p:ph type="body"/>
          </p:nvPr>
        </p:nvSpPr>
        <p:spPr>
          <a:xfrm rot="0">
            <a:off x="838835" y="1687830"/>
            <a:ext cx="5159375" cy="824865"/>
          </a:xfrm>
          <a:prstGeom prst="rect"/>
        </p:spPr>
        <p:txBody>
          <a:bodyPr wrap="square" lIns="91440" tIns="45720" rIns="91440" bIns="45720" vert="horz" anchor="b">
            <a:normAutofit fontScale="100000" lnSpcReduction="0"/>
          </a:bodyPr>
          <a:lstStyle/>
          <a:p>
            <a:pPr marL="0" indent="0" algn="l" defTabSz="914400">
              <a:buFontTx/>
              <a:buNone/>
            </a:pPr>
            <a:r>
              <a:rPr sz="2400" cap="none" b="1">
                <a:solidFill>
                  <a:schemeClr val="tx1"/>
                </a:solidFill>
                <a:latin typeface="맑은 고딕" charset="0"/>
                <a:ea typeface="Yu Gothic" charset="0"/>
                <a:sym typeface="Yu Gothic" charset="0"/>
              </a:rPr>
              <a:t>クリックしてテキストを追加</a:t>
            </a:r>
            <a:endParaRPr lang="ko-KR" altLang="en-US" sz="2400" cap="none" b="1">
              <a:solidFill>
                <a:schemeClr val="tx1"/>
              </a:solidFill>
              <a:latin typeface="맑은 고딕" charset="0"/>
              <a:ea typeface="Yu Gothic" charset="0"/>
              <a:sym typeface="Yu Gothic" charset="0"/>
            </a:endParaRPr>
          </a:p>
        </p:txBody>
      </p:sp>
      <p:sp>
        <p:nvSpPr>
          <p:cNvPr id="4" name="Rect 0"/>
          <p:cNvSpPr txBox="1">
            <a:spLocks noGrp="1"/>
          </p:cNvSpPr>
          <p:nvPr>
            <p:ph type="obj"/>
          </p:nvPr>
        </p:nvSpPr>
        <p:spPr>
          <a:xfrm rot="0">
            <a:off x="838835" y="2505075"/>
            <a:ext cx="5159375" cy="3686175"/>
          </a:xfrm>
          <a:prstGeom prst="rect"/>
        </p:spPr>
        <p:txBody>
          <a:bodyPr wrap="square" lIns="91440" tIns="45720" rIns="91440" bIns="45720" vert="horz" anchor="t">
            <a:noAutofit/>
          </a:bodyPr>
          <a:lstStyle/>
          <a:p>
            <a:pPr marL="228600" indent="-228600" algn="l" defTabSz="914400">
              <a:buFont typeface="Arial"/>
              <a:buChar char="•"/>
            </a:pPr>
            <a:r>
              <a:rPr sz="2800" cap="none" b="0">
                <a:solidFill>
                  <a:schemeClr val="tx1"/>
                </a:solidFill>
                <a:latin typeface="맑은 고딕" charset="0"/>
                <a:ea typeface="맑은 고딕" charset="0"/>
                <a:sym typeface="Yu Gothic" charset="0"/>
              </a:rPr>
              <a:t>クリックしてテキストを追加</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第2レベル</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レベル3</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第4レベル</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第5レベル</a:t>
            </a:r>
            <a:endParaRPr lang="ko-KR" altLang="en-US" sz="2800" cap="none" b="0">
              <a:solidFill>
                <a:schemeClr val="tx1"/>
              </a:solidFill>
              <a:latin typeface="맑은 고딕" charset="0"/>
              <a:ea typeface="맑은 고딕" charset="0"/>
              <a:sym typeface="Yu Gothic" charset="0"/>
            </a:endParaRPr>
          </a:p>
        </p:txBody>
      </p:sp>
      <p:sp>
        <p:nvSpPr>
          <p:cNvPr id="5" name="Rect 0"/>
          <p:cNvSpPr txBox="1">
            <a:spLocks noGrp="1"/>
          </p:cNvSpPr>
          <p:nvPr>
            <p:ph type="body"/>
          </p:nvPr>
        </p:nvSpPr>
        <p:spPr>
          <a:xfrm rot="0">
            <a:off x="6170930" y="1687830"/>
            <a:ext cx="5186045" cy="824865"/>
          </a:xfrm>
          <a:prstGeom prst="rect"/>
        </p:spPr>
        <p:txBody>
          <a:bodyPr wrap="square" lIns="91440" tIns="45720" rIns="91440" bIns="45720" vert="horz" anchor="b">
            <a:normAutofit fontScale="100000" lnSpcReduction="0"/>
          </a:bodyPr>
          <a:lstStyle/>
          <a:p>
            <a:pPr marL="0" indent="0" algn="l" defTabSz="914400">
              <a:buFontTx/>
              <a:buNone/>
            </a:pPr>
            <a:r>
              <a:rPr sz="2400" cap="none" b="1">
                <a:solidFill>
                  <a:schemeClr val="tx1"/>
                </a:solidFill>
                <a:latin typeface="맑은 고딕" charset="0"/>
                <a:ea typeface="Yu Gothic" charset="0"/>
                <a:sym typeface="Yu Gothic" charset="0"/>
              </a:rPr>
              <a:t>クリックしてテキストを追加</a:t>
            </a:r>
            <a:endParaRPr lang="ko-KR" altLang="en-US" sz="2400" cap="none" b="1">
              <a:solidFill>
                <a:schemeClr val="tx1"/>
              </a:solidFill>
              <a:latin typeface="맑은 고딕" charset="0"/>
              <a:ea typeface="Yu Gothic" charset="0"/>
              <a:sym typeface="Yu Gothic" charset="0"/>
            </a:endParaRPr>
          </a:p>
        </p:txBody>
      </p:sp>
      <p:sp>
        <p:nvSpPr>
          <p:cNvPr id="6" name="Rect 0"/>
          <p:cNvSpPr txBox="1">
            <a:spLocks noGrp="1"/>
          </p:cNvSpPr>
          <p:nvPr>
            <p:ph type="obj"/>
          </p:nvPr>
        </p:nvSpPr>
        <p:spPr>
          <a:xfrm rot="0">
            <a:off x="6170930" y="2505075"/>
            <a:ext cx="5186045" cy="3686175"/>
          </a:xfrm>
          <a:prstGeom prst="rect"/>
        </p:spPr>
        <p:txBody>
          <a:bodyPr wrap="square" lIns="91440" tIns="45720" rIns="91440" bIns="45720" vert="horz" anchor="t">
            <a:noAutofit/>
          </a:bodyPr>
          <a:lstStyle/>
          <a:p>
            <a:pPr marL="228600" indent="-228600" algn="l" defTabSz="914400">
              <a:buFont typeface="Arial"/>
              <a:buChar char="•"/>
            </a:pPr>
            <a:r>
              <a:rPr sz="2800" cap="none" b="0">
                <a:solidFill>
                  <a:schemeClr val="tx1"/>
                </a:solidFill>
                <a:latin typeface="맑은 고딕" charset="0"/>
                <a:ea typeface="맑은 고딕" charset="0"/>
                <a:sym typeface="Yu Gothic" charset="0"/>
              </a:rPr>
              <a:t>クリックしてテキストを追加</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第2レベル</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レベル3</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第4レベル</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第5レベル</a:t>
            </a:r>
            <a:endParaRPr lang="ko-KR" altLang="en-US" sz="2800" cap="none" b="0">
              <a:solidFill>
                <a:schemeClr val="tx1"/>
              </a:solidFill>
              <a:latin typeface="맑은 고딕" charset="0"/>
              <a:ea typeface="맑은 고딕" charset="0"/>
              <a:sym typeface="Yu Gothic" charset="0"/>
            </a:endParaRPr>
          </a:p>
        </p:txBody>
      </p:sp>
      <p:sp>
        <p:nvSpPr>
          <p:cNvPr id="7"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p>
            <a:pPr marL="0" indent="0">
              <a:buFontTx/>
              <a:buNone/>
            </a:pPr>
            <a:fld id="{B9320F77-B9A0-41C5-862A-B4B631284C64}" type="datetime1">
              <a:rPr lang="ko-KR" altLang="en-US"/>
              <a:t>2025-06-27</a:t>
            </a:fld>
            <a:endParaRPr lang="ko-KR" altLang="en-US" sz="1800">
              <a:latin typeface="Yu Gothic" charset="0"/>
              <a:ea typeface="Yu Gothic" charset="0"/>
              <a:sym typeface="Yu Gothic" charset="0"/>
            </a:endParaRPr>
          </a:p>
        </p:txBody>
      </p:sp>
      <p:sp>
        <p:nvSpPr>
          <p:cNvPr id="8"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9"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p>
            <a:pPr marL="0" indent="0">
              <a:buFontTx/>
              <a:buNone/>
            </a:pPr>
            <a:fld id="{B9320F77-B9A0-41C5-862A-B4B631284C64}" type="slidenum">
              <a:rPr sz="1800">
                <a:latin typeface="Yu Gothic" charset="0"/>
                <a:ea typeface="Yu Gothic" charset="0"/>
                <a:sym typeface="Yu Gothic" charset="0"/>
              </a:rPr>
              <a:t>‹#›</a:t>
            </a:fld>
            <a:endParaRPr lang="ko-KR" altLang="en-US" sz="1800">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 descr="C:/Users/user/AppData/Roaming/PolarisOffice/ETemp/21248_11595800/fImage69012865705.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0" y="0"/>
            <a:ext cx="12192635" cy="6858635"/>
          </a:xfrm>
          <a:prstGeom prst="rect"/>
          <a:noFill/>
        </p:spPr>
      </p:pic>
      <p:sp>
        <p:nvSpPr>
          <p:cNvPr id="2" name="Rect 0"/>
          <p:cNvSpPr txBox="1">
            <a:spLocks noGrp="1"/>
          </p:cNvSpPr>
          <p:nvPr>
            <p:ph type="title"/>
          </p:nvPr>
        </p:nvSpPr>
        <p:spPr>
          <a:xfrm rot="0">
            <a:off x="837565" y="365125"/>
            <a:ext cx="10517505" cy="1326515"/>
          </a:xfrm>
          <a:prstGeom prst="rect"/>
        </p:spPr>
        <p:txBody>
          <a:bodyPr wrap="square" lIns="91440" tIns="45720" rIns="91440" bIns="45720" vert="horz" anchor="ctr">
            <a:normAutofit fontScale="100000" lnSpcReduction="0"/>
          </a:bodyPr>
          <a:lstStyle/>
          <a:p>
            <a:pPr marL="0" indent="0">
              <a:buFontTx/>
              <a:buNone/>
            </a:pPr>
            <a:r>
              <a:rPr sz="1800">
                <a:latin typeface="Yu Gothic" charset="0"/>
                <a:ea typeface="Yu Gothic" charset="0"/>
                <a:sym typeface="Yu Gothic" charset="0"/>
              </a:rPr>
              <a:t>クリックしてタイトルを入力</a:t>
            </a:r>
            <a:endParaRPr lang="ko-KR" altLang="en-US" sz="1800">
              <a:latin typeface="Yu Gothic" charset="0"/>
              <a:ea typeface="Yu Gothic" charset="0"/>
              <a:sym typeface="Yu Gothic" charset="0"/>
            </a:endParaRPr>
          </a:p>
        </p:txBody>
      </p:sp>
      <p:sp>
        <p:nvSpPr>
          <p:cNvPr id="3"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p>
            <a:pPr marL="0" indent="0">
              <a:buFontTx/>
              <a:buNone/>
            </a:pPr>
            <a:fld id="{B9320F77-B9A0-41C5-862A-B4B631284C64}" type="datetime1">
              <a:rPr lang="ko-KR" altLang="en-US"/>
              <a:t>2025-06-27</a:t>
            </a:fld>
            <a:endParaRPr lang="ko-KR" altLang="en-US" sz="1800">
              <a:latin typeface="Yu Gothic" charset="0"/>
              <a:ea typeface="Yu Gothic" charset="0"/>
              <a:sym typeface="Yu Gothic" charset="0"/>
            </a:endParaRPr>
          </a:p>
        </p:txBody>
      </p:sp>
      <p:sp>
        <p:nvSpPr>
          <p:cNvPr id="4"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5"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p>
            <a:pPr marL="0" indent="0">
              <a:buFontTx/>
              <a:buNone/>
            </a:pPr>
            <a:fld id="{B9320F77-B9A0-41C5-862A-B4B631284C64}" type="slidenum">
              <a:rPr sz="1800">
                <a:latin typeface="Yu Gothic" charset="0"/>
                <a:ea typeface="Yu Gothic" charset="0"/>
                <a:sym typeface="Yu Gothic" charset="0"/>
              </a:rPr>
              <a:t>‹#›</a:t>
            </a:fld>
            <a:endParaRPr lang="ko-KR" altLang="en-US" sz="1800">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6" name="Picture " descr="C:/Users/user/AppData/Roaming/PolarisOffice/ETemp/21248_11595800/fImage69012918145.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0" y="0"/>
            <a:ext cx="12192635" cy="6858635"/>
          </a:xfrm>
          <a:prstGeom prst="rect"/>
          <a:noFill/>
        </p:spPr>
      </p:pic>
      <p:sp>
        <p:nvSpPr>
          <p:cNvPr id="2"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p>
            <a:pPr marL="0" indent="0">
              <a:buFontTx/>
              <a:buNone/>
            </a:pPr>
            <a:fld id="{B9320F77-B9A0-41C5-862A-B4B631284C64}" type="datetime1">
              <a:rPr lang="ko-KR" altLang="en-US"/>
              <a:t>2025-06-27</a:t>
            </a:fld>
            <a:endParaRPr lang="ko-KR" altLang="en-US" sz="1800">
              <a:latin typeface="Yu Gothic" charset="0"/>
              <a:ea typeface="Yu Gothic" charset="0"/>
              <a:sym typeface="Yu Gothic" charset="0"/>
            </a:endParaRPr>
          </a:p>
        </p:txBody>
      </p:sp>
      <p:sp>
        <p:nvSpPr>
          <p:cNvPr id="3"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4"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p>
            <a:pPr marL="0" indent="0">
              <a:buFontTx/>
              <a:buNone/>
            </a:pPr>
            <a:fld id="{B9320F77-B9A0-41C5-862A-B4B631284C64}" type="slidenum">
              <a:rPr sz="1800">
                <a:latin typeface="Yu Gothic" charset="0"/>
                <a:ea typeface="Yu Gothic" charset="0"/>
                <a:sym typeface="Yu Gothic" charset="0"/>
              </a:rPr>
              <a:t>‹#›</a:t>
            </a:fld>
            <a:endParaRPr lang="ko-KR" altLang="en-US" sz="1800">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EFF43F4-488A-41B5-B695-6F3C208E8DCD}" type="datetimeFigureOut">
              <a:rPr kumimoji="1" lang="ja-JP" altLang="en-US" smtClean="0"/>
              <a:t>2023/9/7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464C5A5-D7AE-49DF-A3F2-162FE3A559F7}" type="slidenum">
              <a:rPr kumimoji="1" lang="ja-JP" altLang="en-US" smtClean="0"/>
              <a:t>‹#›</a:t>
            </a:fld>
            <a:endParaRPr kumimoji="1" lang="ja-JP" altLang="en-US"/>
          </a:p>
        </p:txBody>
      </p:sp>
    </p:spTree>
    <p:extLst>
      <p:ext uri="{BB962C8B-B14F-4D97-AF65-F5344CB8AC3E}">
        <p14:creationId xmlns:p14="http://schemas.microsoft.com/office/powerpoint/2010/main" val="27787321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pic>
        <p:nvPicPr>
          <p:cNvPr id="9" name="Picture " descr="C:/Users/user/AppData/Roaming/PolarisOffice/ETemp/21248_11595800/fImage69012953281.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0" y="0"/>
            <a:ext cx="12192635" cy="6858635"/>
          </a:xfrm>
          <a:prstGeom prst="rect"/>
          <a:noFill/>
        </p:spPr>
      </p:pic>
      <p:sp>
        <p:nvSpPr>
          <p:cNvPr id="2" name="Rect 0"/>
          <p:cNvSpPr txBox="1">
            <a:spLocks noGrp="1"/>
          </p:cNvSpPr>
          <p:nvPr>
            <p:ph type="title"/>
          </p:nvPr>
        </p:nvSpPr>
        <p:spPr>
          <a:xfrm rot="0">
            <a:off x="838835" y="457200"/>
            <a:ext cx="3933825" cy="1600835"/>
          </a:xfrm>
          <a:prstGeom prst="rect"/>
        </p:spPr>
        <p:txBody>
          <a:bodyPr wrap="square" lIns="91440" tIns="45720" rIns="91440" bIns="45720" vert="horz" anchor="b">
            <a:normAutofit fontScale="100000" lnSpcReduction="0"/>
          </a:bodyPr>
          <a:lstStyle/>
          <a:p>
            <a:pPr marL="0" indent="0">
              <a:buFontTx/>
              <a:buNone/>
            </a:pPr>
            <a:r>
              <a:rPr sz="1800">
                <a:latin typeface="Yu Gothic" charset="0"/>
                <a:ea typeface="Yu Gothic" charset="0"/>
                <a:sym typeface="Yu Gothic" charset="0"/>
              </a:rPr>
              <a:t>クリックしてタイトルを入力</a:t>
            </a:r>
            <a:endParaRPr lang="ko-KR" altLang="en-US" sz="1800">
              <a:latin typeface="Yu Gothic" charset="0"/>
              <a:ea typeface="Yu Gothic" charset="0"/>
              <a:sym typeface="Yu Gothic" charset="0"/>
            </a:endParaRPr>
          </a:p>
        </p:txBody>
      </p:sp>
      <p:sp>
        <p:nvSpPr>
          <p:cNvPr id="3" name="Rect 0"/>
          <p:cNvSpPr txBox="1">
            <a:spLocks noGrp="1"/>
          </p:cNvSpPr>
          <p:nvPr>
            <p:ph type="obj"/>
          </p:nvPr>
        </p:nvSpPr>
        <p:spPr>
          <a:xfrm rot="0">
            <a:off x="5182235" y="987425"/>
            <a:ext cx="6172835" cy="4874895"/>
          </a:xfrm>
          <a:prstGeom prst="rect"/>
        </p:spPr>
        <p:txBody>
          <a:bodyPr wrap="square" lIns="91440" tIns="45720" rIns="91440" bIns="45720" vert="horz" anchor="t">
            <a:normAutofit fontScale="100000" lnSpcReduction="0"/>
          </a:bodyPr>
          <a:lstStyle/>
          <a:p>
            <a:pPr marL="228600" indent="-228600">
              <a:buFont typeface="Arial"/>
              <a:buChar char="•"/>
            </a:pPr>
            <a:r>
              <a:rPr sz="1800">
                <a:latin typeface="Yu Gothic" charset="0"/>
                <a:ea typeface="Yu Gothic" charset="0"/>
                <a:sym typeface="Yu Gothic" charset="0"/>
              </a:rPr>
              <a:t>クリックしてテキストを追加</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第2レベル</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レベル3</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第4レベル</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第5レベル</a:t>
            </a:r>
            <a:endParaRPr lang="ko-KR" altLang="en-US" sz="1800">
              <a:latin typeface="Yu Gothic" charset="0"/>
              <a:ea typeface="Yu Gothic" charset="0"/>
              <a:sym typeface="Yu Gothic" charset="0"/>
            </a:endParaRPr>
          </a:p>
        </p:txBody>
      </p:sp>
      <p:sp>
        <p:nvSpPr>
          <p:cNvPr id="4" name="Rect 0"/>
          <p:cNvSpPr txBox="1">
            <a:spLocks noGrp="1"/>
          </p:cNvSpPr>
          <p:nvPr>
            <p:ph type="body"/>
          </p:nvPr>
        </p:nvSpPr>
        <p:spPr>
          <a:xfrm rot="0">
            <a:off x="838835" y="2057400"/>
            <a:ext cx="3933825" cy="3813175"/>
          </a:xfrm>
          <a:prstGeom prst="rect"/>
        </p:spPr>
        <p:txBody>
          <a:bodyPr wrap="square" lIns="91440" tIns="45720" rIns="91440" bIns="45720" vert="horz" anchor="t">
            <a:normAutofit fontScale="100000" lnSpcReduction="0"/>
          </a:bodyPr>
          <a:lstStyle/>
          <a:p>
            <a:pPr marL="0" indent="0">
              <a:buFontTx/>
              <a:buNone/>
            </a:pPr>
            <a:r>
              <a:rPr sz="1800">
                <a:latin typeface="Yu Gothic" charset="0"/>
                <a:ea typeface="Yu Gothic" charset="0"/>
                <a:sym typeface="Yu Gothic" charset="0"/>
              </a:rPr>
              <a:t>クリックしてテキストを追加</a:t>
            </a:r>
            <a:endParaRPr lang="ko-KR" altLang="en-US" sz="1800">
              <a:latin typeface="Yu Gothic" charset="0"/>
              <a:ea typeface="Yu Gothic" charset="0"/>
              <a:sym typeface="Yu Gothic" charset="0"/>
            </a:endParaRPr>
          </a:p>
        </p:txBody>
      </p:sp>
      <p:sp>
        <p:nvSpPr>
          <p:cNvPr id="5"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p>
            <a:pPr marL="0" indent="0">
              <a:buFontTx/>
              <a:buNone/>
            </a:pPr>
            <a:fld id="{B9320F77-B9A0-41C5-862A-B4B631284C64}" type="datetime1">
              <a:rPr lang="ko-KR" altLang="en-US"/>
              <a:t>2025-06-27</a:t>
            </a:fld>
            <a:endParaRPr lang="ko-KR" altLang="en-US" sz="1800">
              <a:latin typeface="Yu Gothic" charset="0"/>
              <a:ea typeface="Yu Gothic" charset="0"/>
              <a:sym typeface="Yu Gothic" charset="0"/>
            </a:endParaRPr>
          </a:p>
        </p:txBody>
      </p:sp>
      <p:sp>
        <p:nvSpPr>
          <p:cNvPr id="6"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7"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p>
            <a:pPr marL="0" indent="0">
              <a:buFontTx/>
              <a:buNone/>
            </a:pPr>
            <a:fld id="{B9320F77-B9A0-41C5-862A-B4B631284C64}" type="slidenum">
              <a:rPr sz="1800">
                <a:latin typeface="Yu Gothic" charset="0"/>
                <a:ea typeface="Yu Gothic" charset="0"/>
                <a:sym typeface="Yu Gothic" charset="0"/>
              </a:rPr>
              <a:t>‹#›</a:t>
            </a:fld>
            <a:endParaRPr lang="ko-KR" altLang="en-US" sz="1800">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pic>
        <p:nvPicPr>
          <p:cNvPr id="9" name="Picture " descr="C:/Users/user/AppData/Roaming/PolarisOffice/ETemp/21248_11595800/fImage69013026827.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0" y="0"/>
            <a:ext cx="12192635" cy="6858635"/>
          </a:xfrm>
          <a:prstGeom prst="rect"/>
          <a:noFill/>
        </p:spPr>
      </p:pic>
      <p:sp>
        <p:nvSpPr>
          <p:cNvPr id="2" name="Rect 0"/>
          <p:cNvSpPr txBox="1">
            <a:spLocks noGrp="1"/>
          </p:cNvSpPr>
          <p:nvPr>
            <p:ph type="title"/>
          </p:nvPr>
        </p:nvSpPr>
        <p:spPr>
          <a:xfrm rot="0">
            <a:off x="838835" y="457200"/>
            <a:ext cx="3933825" cy="1600835"/>
          </a:xfrm>
          <a:prstGeom prst="rect"/>
        </p:spPr>
        <p:txBody>
          <a:bodyPr wrap="square" lIns="91440" tIns="45720" rIns="91440" bIns="45720" vert="horz" anchor="b">
            <a:normAutofit fontScale="100000" lnSpcReduction="0"/>
          </a:bodyPr>
          <a:lstStyle/>
          <a:p>
            <a:pPr marL="0" indent="0">
              <a:buFontTx/>
              <a:buNone/>
            </a:pPr>
            <a:r>
              <a:rPr sz="1800">
                <a:latin typeface="Yu Gothic" charset="0"/>
                <a:ea typeface="Yu Gothic" charset="0"/>
                <a:sym typeface="Yu Gothic" charset="0"/>
              </a:rPr>
              <a:t>クリックしてタイトルを入力</a:t>
            </a:r>
            <a:endParaRPr lang="ko-KR" altLang="en-US" sz="1800">
              <a:latin typeface="Yu Gothic" charset="0"/>
              <a:ea typeface="Yu Gothic" charset="0"/>
              <a:sym typeface="Yu Gothic" charset="0"/>
            </a:endParaRPr>
          </a:p>
        </p:txBody>
      </p:sp>
      <p:sp>
        <p:nvSpPr>
          <p:cNvPr id="3" name="Rect 0"/>
          <p:cNvSpPr txBox="1">
            <a:spLocks noGrp="1" noChangeAspect="1"/>
          </p:cNvSpPr>
          <p:nvPr>
            <p:ph type="pic"/>
          </p:nvPr>
        </p:nvSpPr>
        <p:spPr>
          <a:xfrm rot="0">
            <a:off x="5182235" y="987425"/>
            <a:ext cx="6172835" cy="4874895"/>
          </a:xfrm>
          <a:prstGeom prst="rect"/>
        </p:spPr>
      </p:sp>
      <p:sp>
        <p:nvSpPr>
          <p:cNvPr id="4" name="Rect 0"/>
          <p:cNvSpPr txBox="1">
            <a:spLocks noGrp="1"/>
          </p:cNvSpPr>
          <p:nvPr>
            <p:ph type="body"/>
          </p:nvPr>
        </p:nvSpPr>
        <p:spPr>
          <a:xfrm rot="0">
            <a:off x="838835" y="2057400"/>
            <a:ext cx="3933825" cy="3813175"/>
          </a:xfrm>
          <a:prstGeom prst="rect"/>
        </p:spPr>
        <p:txBody>
          <a:bodyPr wrap="square" lIns="91440" tIns="45720" rIns="91440" bIns="45720" vert="horz" anchor="t">
            <a:normAutofit fontScale="100000" lnSpcReduction="0"/>
          </a:bodyPr>
          <a:lstStyle/>
          <a:p>
            <a:pPr marL="0" indent="0">
              <a:buFontTx/>
              <a:buNone/>
            </a:pPr>
            <a:r>
              <a:rPr sz="1800">
                <a:latin typeface="Yu Gothic" charset="0"/>
                <a:ea typeface="Yu Gothic" charset="0"/>
                <a:sym typeface="Yu Gothic" charset="0"/>
              </a:rPr>
              <a:t>クリックしてテキストを追加</a:t>
            </a:r>
            <a:endParaRPr lang="ko-KR" altLang="en-US" sz="1800">
              <a:latin typeface="Yu Gothic" charset="0"/>
              <a:ea typeface="Yu Gothic" charset="0"/>
              <a:sym typeface="Yu Gothic" charset="0"/>
            </a:endParaRPr>
          </a:p>
        </p:txBody>
      </p:sp>
      <p:sp>
        <p:nvSpPr>
          <p:cNvPr id="5"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p>
            <a:pPr marL="0" indent="0">
              <a:buFontTx/>
              <a:buNone/>
            </a:pPr>
            <a:fld id="{B9320F77-B9A0-41C5-862A-B4B631284C64}" type="datetime1">
              <a:rPr lang="ko-KR" altLang="en-US"/>
              <a:t>2025-06-27</a:t>
            </a:fld>
            <a:endParaRPr lang="ko-KR" altLang="en-US" sz="1800">
              <a:latin typeface="Yu Gothic" charset="0"/>
              <a:ea typeface="Yu Gothic" charset="0"/>
              <a:sym typeface="Yu Gothic" charset="0"/>
            </a:endParaRPr>
          </a:p>
        </p:txBody>
      </p:sp>
      <p:sp>
        <p:nvSpPr>
          <p:cNvPr id="6"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7"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p>
            <a:pPr marL="0" indent="0">
              <a:buFontTx/>
              <a:buNone/>
            </a:pPr>
            <a:fld id="{B9320F77-B9A0-41C5-862A-B4B631284C64}" type="slidenum">
              <a:rPr sz="1800">
                <a:latin typeface="Yu Gothic" charset="0"/>
                <a:ea typeface="Yu Gothic" charset="0"/>
                <a:sym typeface="Yu Gothic" charset="0"/>
              </a:rPr>
              <a:t>‹#›</a:t>
            </a:fld>
            <a:endParaRPr lang="ko-KR" altLang="en-US" sz="1800">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pic>
        <p:nvPicPr>
          <p:cNvPr id="8" name="Picture " descr="C:/Users/user/AppData/Roaming/PolarisOffice/ETemp/21248_11595800/fImage69013099961.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0" y="0"/>
            <a:ext cx="12192635" cy="6858635"/>
          </a:xfrm>
          <a:prstGeom prst="rect"/>
          <a:noFill/>
        </p:spPr>
      </p:pic>
      <p:sp>
        <p:nvSpPr>
          <p:cNvPr id="2" name="Rect 0"/>
          <p:cNvSpPr txBox="1">
            <a:spLocks noGrp="1"/>
          </p:cNvSpPr>
          <p:nvPr>
            <p:ph type="title"/>
          </p:nvPr>
        </p:nvSpPr>
        <p:spPr>
          <a:xfrm rot="0">
            <a:off x="837565" y="365125"/>
            <a:ext cx="10517505" cy="1326515"/>
          </a:xfrm>
          <a:prstGeom prst="rect"/>
        </p:spPr>
        <p:txBody>
          <a:bodyPr wrap="square" lIns="91440" tIns="45720" rIns="91440" bIns="45720" vert="horz" anchor="ctr">
            <a:normAutofit fontScale="100000" lnSpcReduction="0"/>
          </a:bodyPr>
          <a:lstStyle/>
          <a:p>
            <a:pPr marL="0" indent="0">
              <a:buFontTx/>
              <a:buNone/>
            </a:pPr>
            <a:r>
              <a:rPr sz="1800">
                <a:latin typeface="Yu Gothic" charset="0"/>
                <a:ea typeface="Yu Gothic" charset="0"/>
                <a:sym typeface="Yu Gothic" charset="0"/>
              </a:rPr>
              <a:t>クリックしてタイトルを入力</a:t>
            </a:r>
            <a:endParaRPr lang="ko-KR" altLang="en-US" sz="1800">
              <a:latin typeface="Yu Gothic" charset="0"/>
              <a:ea typeface="Yu Gothic" charset="0"/>
              <a:sym typeface="Yu Gothic" charset="0"/>
            </a:endParaRPr>
          </a:p>
        </p:txBody>
      </p:sp>
      <p:sp>
        <p:nvSpPr>
          <p:cNvPr id="3" name="Rect 0"/>
          <p:cNvSpPr txBox="1">
            <a:spLocks noGrp="1"/>
          </p:cNvSpPr>
          <p:nvPr>
            <p:ph type="body" orient="vert"/>
          </p:nvPr>
        </p:nvSpPr>
        <p:spPr>
          <a:xfrm rot="0">
            <a:off x="837565" y="1825625"/>
            <a:ext cx="10517505" cy="4352925"/>
          </a:xfrm>
          <a:prstGeom prst="rect"/>
        </p:spPr>
        <p:txBody>
          <a:bodyPr wrap="square" lIns="91440" tIns="45720" rIns="91440" bIns="45720" vert="eaVert" anchor="t">
            <a:normAutofit fontScale="100000" lnSpcReduction="0"/>
          </a:bodyPr>
          <a:lstStyle/>
          <a:p>
            <a:pPr marL="228600" indent="-228600">
              <a:buFont typeface="Arial"/>
              <a:buChar char="•"/>
            </a:pPr>
            <a:r>
              <a:rPr sz="1800">
                <a:latin typeface="Yu Gothic" charset="0"/>
                <a:ea typeface="Yu Gothic" charset="0"/>
                <a:sym typeface="Yu Gothic" charset="0"/>
              </a:rPr>
              <a:t>クリックしてテキストを追加</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第2レベル</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レベル3</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第4レベル</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第5レベル</a:t>
            </a:r>
            <a:endParaRPr lang="ko-KR" altLang="en-US" sz="1800">
              <a:latin typeface="Yu Gothic" charset="0"/>
              <a:ea typeface="Yu Gothic" charset="0"/>
              <a:sym typeface="Yu Gothic" charset="0"/>
            </a:endParaRPr>
          </a:p>
        </p:txBody>
      </p:sp>
      <p:sp>
        <p:nvSpPr>
          <p:cNvPr id="4"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p>
            <a:pPr marL="0" indent="0">
              <a:buFontTx/>
              <a:buNone/>
            </a:pPr>
            <a:fld id="{B9320F77-B9A0-41C5-862A-B4B631284C64}" type="datetime1">
              <a:rPr lang="ko-KR" altLang="en-US"/>
              <a:t>2025-06-27</a:t>
            </a:fld>
            <a:endParaRPr lang="ko-KR" altLang="en-US" sz="1800">
              <a:latin typeface="Yu Gothic" charset="0"/>
              <a:ea typeface="Yu Gothic" charset="0"/>
              <a:sym typeface="Yu Gothic" charset="0"/>
            </a:endParaRPr>
          </a:p>
        </p:txBody>
      </p:sp>
      <p:sp>
        <p:nvSpPr>
          <p:cNvPr id="5"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6"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p>
            <a:pPr marL="0" indent="0">
              <a:buFontTx/>
              <a:buNone/>
            </a:pPr>
            <a:fld id="{B9320F77-B9A0-41C5-862A-B4B631284C64}" type="slidenum">
              <a:rPr sz="1800">
                <a:latin typeface="Yu Gothic" charset="0"/>
                <a:ea typeface="Yu Gothic" charset="0"/>
                <a:sym typeface="Yu Gothic" charset="0"/>
              </a:rPr>
              <a:t>‹#›</a:t>
            </a:fld>
            <a:endParaRPr lang="ko-KR" altLang="en-US" sz="1800">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
        <p:cNvGrpSpPr/>
        <p:nvPr/>
      </p:nvGrpSpPr>
      <p:grpSpPr>
        <a:xfrm>
          <a:off x="0" y="0"/>
          <a:ext cx="0" cy="0"/>
          <a:chOff x="0" y="0"/>
          <a:chExt cx="0" cy="0"/>
        </a:xfrm>
      </p:grpSpPr>
      <p:pic>
        <p:nvPicPr>
          <p:cNvPr id="8" name="Picture " descr="C:/Users/user/AppData/Roaming/PolarisOffice/ETemp/21248_11595800/fImage6901315491.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0" y="0"/>
            <a:ext cx="12192635" cy="6858635"/>
          </a:xfrm>
          <a:prstGeom prst="rect"/>
          <a:noFill/>
        </p:spPr>
      </p:pic>
      <p:sp>
        <p:nvSpPr>
          <p:cNvPr id="2" name="Rect 0"/>
          <p:cNvSpPr txBox="1">
            <a:spLocks noGrp="1"/>
          </p:cNvSpPr>
          <p:nvPr>
            <p:ph type="title" orient="vert"/>
          </p:nvPr>
        </p:nvSpPr>
        <p:spPr>
          <a:xfrm rot="0">
            <a:off x="8724900" y="365125"/>
            <a:ext cx="2629535" cy="5813425"/>
          </a:xfrm>
          <a:prstGeom prst="rect"/>
        </p:spPr>
        <p:txBody>
          <a:bodyPr wrap="square" lIns="91440" tIns="45720" rIns="91440" bIns="45720" vert="eaVert" anchor="ctr">
            <a:normAutofit fontScale="100000" lnSpcReduction="0"/>
          </a:bodyPr>
          <a:lstStyle/>
          <a:p>
            <a:pPr marL="0" indent="0">
              <a:buFontTx/>
              <a:buNone/>
            </a:pPr>
            <a:r>
              <a:rPr sz="1800">
                <a:latin typeface="Yu Gothic" charset="0"/>
                <a:ea typeface="Yu Gothic" charset="0"/>
                <a:sym typeface="Yu Gothic" charset="0"/>
              </a:rPr>
              <a:t>クリックしてタイトルを入力</a:t>
            </a:r>
            <a:endParaRPr lang="ko-KR" altLang="en-US" sz="1800">
              <a:latin typeface="Yu Gothic" charset="0"/>
              <a:ea typeface="Yu Gothic" charset="0"/>
              <a:sym typeface="Yu Gothic" charset="0"/>
            </a:endParaRPr>
          </a:p>
        </p:txBody>
      </p:sp>
      <p:sp>
        <p:nvSpPr>
          <p:cNvPr id="3" name="Rect 0"/>
          <p:cNvSpPr txBox="1">
            <a:spLocks noGrp="1"/>
          </p:cNvSpPr>
          <p:nvPr>
            <p:ph type="body" orient="vert"/>
          </p:nvPr>
        </p:nvSpPr>
        <p:spPr>
          <a:xfrm rot="0">
            <a:off x="838200" y="365125"/>
            <a:ext cx="7734935" cy="5813425"/>
          </a:xfrm>
          <a:prstGeom prst="rect"/>
        </p:spPr>
        <p:txBody>
          <a:bodyPr wrap="square" lIns="91440" tIns="45720" rIns="91440" bIns="45720" vert="eaVert" anchor="t">
            <a:normAutofit fontScale="100000" lnSpcReduction="0"/>
          </a:bodyPr>
          <a:lstStyle/>
          <a:p>
            <a:pPr marL="228600" indent="-228600">
              <a:buFont typeface="Arial"/>
              <a:buChar char="•"/>
            </a:pPr>
            <a:r>
              <a:rPr sz="1800">
                <a:latin typeface="Yu Gothic" charset="0"/>
                <a:ea typeface="Yu Gothic" charset="0"/>
                <a:sym typeface="Yu Gothic" charset="0"/>
              </a:rPr>
              <a:t>クリックしてテキストを追加</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第2レベル</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レベル3</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第4レベル</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第5レベル</a:t>
            </a:r>
            <a:endParaRPr lang="ko-KR" altLang="en-US" sz="1800">
              <a:latin typeface="Yu Gothic" charset="0"/>
              <a:ea typeface="Yu Gothic" charset="0"/>
              <a:sym typeface="Yu Gothic" charset="0"/>
            </a:endParaRPr>
          </a:p>
        </p:txBody>
      </p:sp>
      <p:sp>
        <p:nvSpPr>
          <p:cNvPr id="4"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p>
            <a:pPr marL="0" indent="0">
              <a:buFontTx/>
              <a:buNone/>
            </a:pPr>
            <a:fld id="{B9320F77-B9A0-41C5-862A-B4B631284C64}" type="datetime1">
              <a:rPr lang="ko-KR" altLang="en-US"/>
              <a:t>2025-06-27</a:t>
            </a:fld>
            <a:endParaRPr lang="ko-KR" altLang="en-US" sz="1800">
              <a:latin typeface="Yu Gothic" charset="0"/>
              <a:ea typeface="Yu Gothic" charset="0"/>
              <a:sym typeface="Yu Gothic" charset="0"/>
            </a:endParaRPr>
          </a:p>
        </p:txBody>
      </p:sp>
      <p:sp>
        <p:nvSpPr>
          <p:cNvPr id="5"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6"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p>
            <a:pPr marL="0" indent="0">
              <a:buFontTx/>
              <a:buNone/>
            </a:pPr>
            <a:fld id="{B9320F77-B9A0-41C5-862A-B4B631284C64}" type="slidenum">
              <a:rPr sz="1800">
                <a:latin typeface="Yu Gothic" charset="0"/>
                <a:ea typeface="Yu Gothic" charset="0"/>
                <a:sym typeface="Yu Gothic" charset="0"/>
              </a:rPr>
              <a:t>‹#›</a:t>
            </a:fld>
            <a:endParaRPr lang="ko-KR" altLang="en-US" sz="1800">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Rect 0"/>
          <p:cNvSpPr txBox="1">
            <a:spLocks noGrp="1"/>
          </p:cNvSpPr>
          <p:nvPr>
            <p:ph type="ctrTitle"/>
          </p:nvPr>
        </p:nvSpPr>
        <p:spPr>
          <a:xfrm rot="0">
            <a:off x="1524000" y="1122680"/>
            <a:ext cx="9144635" cy="2388235"/>
          </a:xfrm>
          <a:prstGeom prst="rect"/>
        </p:spPr>
        <p:txBody>
          <a:bodyPr wrap="square" lIns="91440" tIns="45720" rIns="91440" bIns="45720" vert="horz" anchor="b">
            <a:normAutofit fontScale="100000" lnSpcReduction="0"/>
          </a:bodyPr>
          <a:lstStyle>
            <a:lvl1pPr marL="0" indent="0">
              <a:defRPr lang="en-GB" altLang="en-US" sz="1800"/>
            </a:lvl1pPr>
          </a:lstStyle>
          <a:p>
            <a:pPr marL="0" indent="0">
              <a:buFontTx/>
              <a:buNone/>
            </a:pPr>
            <a:r>
              <a:rPr>
                <a:latin typeface="Yu Gothic" charset="0"/>
                <a:ea typeface="Yu Gothic" charset="0"/>
                <a:sym typeface="Yu Gothic" charset="0"/>
              </a:rPr>
              <a:t>クリックしてタイトルを入力</a:t>
            </a:r>
            <a:endParaRPr lang="ko-KR" altLang="en-US">
              <a:latin typeface="Yu Gothic" charset="0"/>
              <a:ea typeface="Yu Gothic" charset="0"/>
              <a:sym typeface="Yu Gothic" charset="0"/>
            </a:endParaRPr>
          </a:p>
        </p:txBody>
      </p:sp>
      <p:sp>
        <p:nvSpPr>
          <p:cNvPr id="3" name="Rect 0"/>
          <p:cNvSpPr txBox="1">
            <a:spLocks noGrp="1"/>
          </p:cNvSpPr>
          <p:nvPr>
            <p:ph type="subTitle"/>
          </p:nvPr>
        </p:nvSpPr>
        <p:spPr>
          <a:xfrm rot="0">
            <a:off x="1524000" y="3602355"/>
            <a:ext cx="9144635" cy="1656715"/>
          </a:xfrm>
          <a:prstGeom prst="rect"/>
        </p:spPr>
        <p:txBody>
          <a:bodyPr wrap="square" lIns="91440" tIns="45720" rIns="91440" bIns="45720" vert="horz" anchor="t">
            <a:normAutofit fontScale="100000" lnSpcReduction="0"/>
          </a:bodyPr>
          <a:lstStyle>
            <a:lvl1pPr marL="0" indent="0">
              <a:defRPr lang="en-GB" altLang="en-US" sz="1800"/>
            </a:lvl1pPr>
          </a:lstStyle>
          <a:p>
            <a:pPr marL="0" indent="0">
              <a:buFontTx/>
              <a:buNone/>
            </a:pPr>
            <a:r>
              <a:rPr>
                <a:latin typeface="Yu Gothic" charset="0"/>
                <a:ea typeface="Yu Gothic" charset="0"/>
                <a:sym typeface="Yu Gothic" charset="0"/>
              </a:rPr>
              <a:t>クリックしてサブタイトルを追加</a:t>
            </a:r>
            <a:endParaRPr lang="ko-KR" altLang="en-US">
              <a:latin typeface="Yu Gothic" charset="0"/>
              <a:ea typeface="Yu Gothic" charset="0"/>
              <a:sym typeface="Yu Gothic" charset="0"/>
            </a:endParaRPr>
          </a:p>
        </p:txBody>
      </p:sp>
      <p:sp>
        <p:nvSpPr>
          <p:cNvPr id="4"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datetime1">
              <a:rPr lang="ko-KR" altLang="en-US"/>
              <a:t>2025-06-27</a:t>
            </a:fld>
            <a:endParaRPr lang="ko-KR" altLang="en-US">
              <a:latin typeface="Yu Gothic" charset="0"/>
              <a:ea typeface="Yu Gothic" charset="0"/>
              <a:sym typeface="Yu Gothic" charset="0"/>
            </a:endParaRPr>
          </a:p>
        </p:txBody>
      </p:sp>
      <p:sp>
        <p:nvSpPr>
          <p:cNvPr id="5"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6"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slidenum">
              <a:rPr>
                <a:latin typeface="Yu Gothic" charset="0"/>
                <a:ea typeface="Yu Gothic" charset="0"/>
                <a:sym typeface="Yu Gothic" charset="0"/>
              </a:rPr>
              <a:t>‹#›</a:t>
            </a:fld>
            <a:endParaRPr lang="ko-KR" altLang="en-US">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Rect 0"/>
          <p:cNvSpPr txBox="1">
            <a:spLocks noGrp="1"/>
          </p:cNvSpPr>
          <p:nvPr>
            <p:ph type="title"/>
          </p:nvPr>
        </p:nvSpPr>
        <p:spPr>
          <a:xfrm rot="0">
            <a:off x="837565" y="365125"/>
            <a:ext cx="10517505" cy="1326515"/>
          </a:xfrm>
          <a:prstGeom prst="rect"/>
        </p:spPr>
        <p:txBody>
          <a:bodyPr wrap="square" lIns="91440" tIns="45720" rIns="91440" bIns="45720" vert="horz" anchor="ctr">
            <a:normAutofit fontScale="100000" lnSpcReduction="0"/>
          </a:bodyPr>
          <a:lstStyle>
            <a:lvl1pPr marL="0" indent="0">
              <a:defRPr lang="en-GB" altLang="en-US" sz="1800"/>
            </a:lvl1pPr>
          </a:lstStyle>
          <a:p>
            <a:pPr marL="0" indent="0">
              <a:buFontTx/>
              <a:buNone/>
            </a:pPr>
            <a:r>
              <a:rPr>
                <a:latin typeface="Yu Gothic" charset="0"/>
                <a:ea typeface="Yu Gothic" charset="0"/>
                <a:sym typeface="Yu Gothic" charset="0"/>
              </a:rPr>
              <a:t>クリックしてタイトルを入力</a:t>
            </a:r>
            <a:endParaRPr lang="ko-KR" altLang="en-US">
              <a:latin typeface="Yu Gothic" charset="0"/>
              <a:ea typeface="Yu Gothic" charset="0"/>
              <a:sym typeface="Yu Gothic" charset="0"/>
            </a:endParaRPr>
          </a:p>
        </p:txBody>
      </p:sp>
      <p:sp>
        <p:nvSpPr>
          <p:cNvPr id="3" name="Rect 0"/>
          <p:cNvSpPr txBox="1">
            <a:spLocks noGrp="1"/>
          </p:cNvSpPr>
          <p:nvPr>
            <p:ph type="obj"/>
          </p:nvPr>
        </p:nvSpPr>
        <p:spPr>
          <a:xfrm rot="0">
            <a:off x="837565" y="1825625"/>
            <a:ext cx="10517505" cy="4352925"/>
          </a:xfrm>
          <a:prstGeom prst="rect"/>
        </p:spPr>
        <p:txBody>
          <a:bodyPr wrap="square" lIns="91440" tIns="45720" rIns="91440" bIns="45720" vert="horz" anchor="t">
            <a:normAutofit fontScale="100000" lnSpcReduction="0"/>
          </a:bodyPr>
          <a:lstStyle>
            <a:lvl1pPr marL="0" indent="0">
              <a:defRPr lang="en-GB" altLang="en-US" sz="1800"/>
            </a:lvl1pPr>
            <a:lvl2pPr marL="0" indent="0">
              <a:defRPr lang="en-GB" altLang="en-US" sz="1800"/>
            </a:lvl2pPr>
            <a:lvl3pPr marL="0" indent="0">
              <a:defRPr lang="en-GB" altLang="en-US" sz="1800"/>
            </a:lvl3pPr>
            <a:lvl4pPr marL="0" indent="0">
              <a:defRPr lang="en-GB" altLang="en-US" sz="1800"/>
            </a:lvl4pPr>
            <a:lvl5pPr marL="0" indent="0">
              <a:defRPr lang="en-GB" altLang="en-US" sz="1800"/>
            </a:lvl5pPr>
          </a:lstStyle>
          <a:p>
            <a:pPr marL="228600" indent="-228600">
              <a:buFont typeface="Arial"/>
              <a:buChar char="•"/>
            </a:pPr>
            <a:r>
              <a:rPr>
                <a:latin typeface="Yu Gothic" charset="0"/>
                <a:ea typeface="Yu Gothic" charset="0"/>
                <a:sym typeface="Yu Gothic" charset="0"/>
              </a:rPr>
              <a:t>クリックしてテキストを追加</a:t>
            </a:r>
            <a:endParaRPr lang="ko-KR" altLang="en-US">
              <a:latin typeface="Yu Gothic" charset="0"/>
              <a:ea typeface="Yu Gothic" charset="0"/>
              <a:sym typeface="Yu Gothic" charset="0"/>
            </a:endParaRPr>
          </a:p>
          <a:p>
            <a:pPr marL="685800" indent="-228600" lvl="1">
              <a:buFont typeface="Arial"/>
              <a:buChar char="•"/>
            </a:pPr>
            <a:r>
              <a:rPr>
                <a:latin typeface="Yu Gothic" charset="0"/>
                <a:ea typeface="Yu Gothic" charset="0"/>
                <a:sym typeface="Yu Gothic" charset="0"/>
              </a:rPr>
              <a:t>第2レベル</a:t>
            </a:r>
            <a:endParaRPr lang="ko-KR" altLang="en-US">
              <a:latin typeface="Yu Gothic" charset="0"/>
              <a:ea typeface="Yu Gothic" charset="0"/>
              <a:sym typeface="Yu Gothic" charset="0"/>
            </a:endParaRPr>
          </a:p>
          <a:p>
            <a:pPr marL="1143000" indent="-228600" lvl="2">
              <a:buFont typeface="Arial"/>
              <a:buChar char="•"/>
            </a:pPr>
            <a:r>
              <a:rPr>
                <a:latin typeface="Yu Gothic" charset="0"/>
                <a:ea typeface="Yu Gothic" charset="0"/>
                <a:sym typeface="Yu Gothic" charset="0"/>
              </a:rPr>
              <a:t>レベル3</a:t>
            </a:r>
            <a:endParaRPr lang="ko-KR" altLang="en-US">
              <a:latin typeface="Yu Gothic" charset="0"/>
              <a:ea typeface="Yu Gothic" charset="0"/>
              <a:sym typeface="Yu Gothic" charset="0"/>
            </a:endParaRPr>
          </a:p>
          <a:p>
            <a:pPr marL="1600200" indent="-228600" lvl="3">
              <a:buFont typeface="Arial"/>
              <a:buChar char="•"/>
            </a:pPr>
            <a:r>
              <a:rPr>
                <a:latin typeface="Yu Gothic" charset="0"/>
                <a:ea typeface="Yu Gothic" charset="0"/>
                <a:sym typeface="Yu Gothic" charset="0"/>
              </a:rPr>
              <a:t>第4レベル</a:t>
            </a:r>
            <a:endParaRPr lang="ko-KR" altLang="en-US">
              <a:latin typeface="Yu Gothic" charset="0"/>
              <a:ea typeface="Yu Gothic" charset="0"/>
              <a:sym typeface="Yu Gothic" charset="0"/>
            </a:endParaRPr>
          </a:p>
          <a:p>
            <a:pPr marL="2057400" indent="-228600" lvl="4">
              <a:buFont typeface="Arial"/>
              <a:buChar char="•"/>
            </a:pPr>
            <a:r>
              <a:rPr>
                <a:latin typeface="Yu Gothic" charset="0"/>
                <a:ea typeface="Yu Gothic" charset="0"/>
                <a:sym typeface="Yu Gothic" charset="0"/>
              </a:rPr>
              <a:t>第5レベル</a:t>
            </a:r>
            <a:endParaRPr lang="ko-KR" altLang="en-US">
              <a:latin typeface="Yu Gothic" charset="0"/>
              <a:ea typeface="Yu Gothic" charset="0"/>
              <a:sym typeface="Yu Gothic" charset="0"/>
            </a:endParaRPr>
          </a:p>
        </p:txBody>
      </p:sp>
      <p:sp>
        <p:nvSpPr>
          <p:cNvPr id="4"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datetime1">
              <a:rPr lang="ko-KR" altLang="en-US"/>
              <a:t>2025-06-27</a:t>
            </a:fld>
            <a:endParaRPr lang="ko-KR" altLang="en-US">
              <a:latin typeface="Yu Gothic" charset="0"/>
              <a:ea typeface="Yu Gothic" charset="0"/>
              <a:sym typeface="Yu Gothic" charset="0"/>
            </a:endParaRPr>
          </a:p>
        </p:txBody>
      </p:sp>
      <p:sp>
        <p:nvSpPr>
          <p:cNvPr id="5"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6"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slidenum">
              <a:rPr>
                <a:latin typeface="Yu Gothic" charset="0"/>
                <a:ea typeface="Yu Gothic" charset="0"/>
                <a:sym typeface="Yu Gothic" charset="0"/>
              </a:rPr>
              <a:t>‹#›</a:t>
            </a:fld>
            <a:endParaRPr lang="ko-KR" altLang="en-US">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Rect 0"/>
          <p:cNvSpPr txBox="1">
            <a:spLocks noGrp="1"/>
          </p:cNvSpPr>
          <p:nvPr>
            <p:ph type="title"/>
          </p:nvPr>
        </p:nvSpPr>
        <p:spPr>
          <a:xfrm rot="0">
            <a:off x="829945" y="1710055"/>
            <a:ext cx="10517505" cy="2853055"/>
          </a:xfrm>
          <a:prstGeom prst="rect"/>
        </p:spPr>
        <p:txBody>
          <a:bodyPr wrap="square" lIns="91440" tIns="45720" rIns="91440" bIns="45720" vert="horz" anchor="b">
            <a:normAutofit fontScale="100000" lnSpcReduction="0"/>
          </a:bodyPr>
          <a:lstStyle>
            <a:lvl1pPr marL="0" indent="0">
              <a:defRPr lang="en-GB" altLang="en-US" sz="1800"/>
            </a:lvl1pPr>
          </a:lstStyle>
          <a:p>
            <a:pPr marL="0" indent="0">
              <a:buFontTx/>
              <a:buNone/>
            </a:pPr>
            <a:r>
              <a:rPr>
                <a:latin typeface="Yu Gothic" charset="0"/>
                <a:ea typeface="Yu Gothic" charset="0"/>
                <a:sym typeface="Yu Gothic" charset="0"/>
              </a:rPr>
              <a:t>クリックしてタイトルを入力</a:t>
            </a:r>
            <a:endParaRPr lang="ko-KR" altLang="en-US">
              <a:latin typeface="Yu Gothic" charset="0"/>
              <a:ea typeface="Yu Gothic" charset="0"/>
              <a:sym typeface="Yu Gothic" charset="0"/>
            </a:endParaRPr>
          </a:p>
        </p:txBody>
      </p:sp>
      <p:sp>
        <p:nvSpPr>
          <p:cNvPr id="3" name="Rect 0"/>
          <p:cNvSpPr txBox="1">
            <a:spLocks noGrp="1"/>
          </p:cNvSpPr>
          <p:nvPr>
            <p:ph type="body"/>
          </p:nvPr>
        </p:nvSpPr>
        <p:spPr>
          <a:xfrm rot="0">
            <a:off x="829945" y="4589780"/>
            <a:ext cx="10517505" cy="1500505"/>
          </a:xfrm>
          <a:prstGeom prst="rect"/>
        </p:spPr>
        <p:txBody>
          <a:bodyPr wrap="square" lIns="91440" tIns="45720" rIns="91440" bIns="45720" vert="horz" anchor="t">
            <a:normAutofit fontScale="100000" lnSpcReduction="0"/>
          </a:bodyPr>
          <a:lstStyle>
            <a:lvl1pPr marL="0" indent="0">
              <a:defRPr lang="en-GB" altLang="en-US" sz="1800"/>
            </a:lvl1pPr>
          </a:lstStyle>
          <a:p>
            <a:pPr marL="0" indent="0">
              <a:buFontTx/>
              <a:buNone/>
            </a:pPr>
            <a:r>
              <a:rPr>
                <a:latin typeface="Yu Gothic" charset="0"/>
                <a:ea typeface="Yu Gothic" charset="0"/>
                <a:sym typeface="Yu Gothic" charset="0"/>
              </a:rPr>
              <a:t>クリックしてテキストを追加</a:t>
            </a:r>
            <a:endParaRPr lang="ko-KR" altLang="en-US">
              <a:latin typeface="Yu Gothic" charset="0"/>
              <a:ea typeface="Yu Gothic" charset="0"/>
              <a:sym typeface="Yu Gothic" charset="0"/>
            </a:endParaRPr>
          </a:p>
        </p:txBody>
      </p:sp>
      <p:sp>
        <p:nvSpPr>
          <p:cNvPr id="4"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datetime1">
              <a:rPr lang="ko-KR" altLang="en-US"/>
              <a:t>2025-06-27</a:t>
            </a:fld>
            <a:endParaRPr lang="ko-KR" altLang="en-US">
              <a:latin typeface="Yu Gothic" charset="0"/>
              <a:ea typeface="Yu Gothic" charset="0"/>
              <a:sym typeface="Yu Gothic" charset="0"/>
            </a:endParaRPr>
          </a:p>
        </p:txBody>
      </p:sp>
      <p:sp>
        <p:nvSpPr>
          <p:cNvPr id="5"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6"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lvl1pPr marL="0" indent="0">
              <a:defRPr lang="en-GB" altLang="en-US" sz="1800"/>
            </a:lvl1pPr>
          </a:lstStyle>
          <a:p>
            <a:pPr marL="0" indent="0">
              <a:buFontTx/>
              <a:buNone/>
            </a:pPr>
            <a:fld id="{B9320F77-B9A0-41C5-862A-B4B631284C64}" type="slidenum">
              <a:rPr>
                <a:latin typeface="Yu Gothic" charset="0"/>
                <a:ea typeface="Yu Gothic" charset="0"/>
                <a:sym typeface="Yu Gothic" charset="0"/>
              </a:rPr>
              <a:t>‹#›</a:t>
            </a:fld>
            <a:endParaRPr lang="ko-KR" altLang="en-US">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pic>
        <p:nvPicPr>
          <p:cNvPr id="10" name="Picture " descr="C:/Users/user/AppData/Roaming/PolarisOffice/ETemp/21248_11595800/fImage69013432995.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0" y="0"/>
            <a:ext cx="12192635" cy="6858635"/>
          </a:xfrm>
          <a:prstGeom prst="rect"/>
          <a:noFill/>
        </p:spPr>
      </p:pic>
      <p:sp>
        <p:nvSpPr>
          <p:cNvPr id="2" name="Rect 0"/>
          <p:cNvSpPr txBox="1">
            <a:spLocks noGrp="1"/>
          </p:cNvSpPr>
          <p:nvPr>
            <p:ph type="title"/>
          </p:nvPr>
        </p:nvSpPr>
        <p:spPr>
          <a:xfrm rot="0">
            <a:off x="837565" y="365125"/>
            <a:ext cx="10517505" cy="1327785"/>
          </a:xfrm>
          <a:prstGeom prst="rect"/>
        </p:spPr>
        <p:txBody>
          <a:bodyPr wrap="square" lIns="91440" tIns="45720" rIns="91440" bIns="45720" vert="horz" anchor="ctr">
            <a:normAutofit fontScale="100000" lnSpcReduction="0"/>
          </a:bodyPr>
          <a:lstStyle/>
          <a:p>
            <a:pPr marL="0" indent="0">
              <a:buFontTx/>
              <a:buNone/>
            </a:pPr>
            <a:r>
              <a:rPr sz="1800">
                <a:latin typeface="Yu Gothic" charset="0"/>
                <a:ea typeface="Yu Gothic" charset="0"/>
                <a:sym typeface="Yu Gothic" charset="0"/>
              </a:rPr>
              <a:t>クリックしてタイトルを入力</a:t>
            </a:r>
            <a:endParaRPr lang="ko-KR" altLang="en-US" sz="1800">
              <a:latin typeface="Yu Gothic" charset="0"/>
              <a:ea typeface="Yu Gothic" charset="0"/>
              <a:sym typeface="Yu Gothic" charset="0"/>
            </a:endParaRPr>
          </a:p>
        </p:txBody>
      </p:sp>
      <p:sp>
        <p:nvSpPr>
          <p:cNvPr id="3" name="Rect 0"/>
          <p:cNvSpPr txBox="1">
            <a:spLocks noGrp="1"/>
          </p:cNvSpPr>
          <p:nvPr>
            <p:ph type="obj"/>
          </p:nvPr>
        </p:nvSpPr>
        <p:spPr>
          <a:xfrm rot="0">
            <a:off x="837565" y="1825625"/>
            <a:ext cx="5182235" cy="4352925"/>
          </a:xfrm>
          <a:prstGeom prst="rect"/>
        </p:spPr>
        <p:txBody>
          <a:bodyPr wrap="square" lIns="91440" tIns="45720" rIns="91440" bIns="45720" vert="horz" anchor="t">
            <a:normAutofit fontScale="100000" lnSpcReduction="0"/>
          </a:bodyPr>
          <a:lstStyle/>
          <a:p>
            <a:pPr marL="228600" indent="-228600" algn="l" defTabSz="914400">
              <a:buFont typeface="Arial"/>
              <a:buChar char="0"/>
            </a:pPr>
            <a:r>
              <a:rPr sz="2800" cap="none" b="0">
                <a:solidFill>
                  <a:schemeClr val="tx1"/>
                </a:solidFill>
                <a:latin typeface="맑은 고딕" charset="0"/>
                <a:ea typeface="Yu Gothic" charset="0"/>
                <a:sym typeface="Yu Gothic" charset="0"/>
              </a:rPr>
              <a:t>クリックしてテキストを追加</a:t>
            </a:r>
            <a:endParaRPr lang="ko-KR" altLang="en-US" sz="2800" cap="none" b="0">
              <a:solidFill>
                <a:schemeClr val="tx1"/>
              </a:solidFill>
              <a:latin typeface="맑은 고딕" charset="0"/>
              <a:ea typeface="Yu Gothic" charset="0"/>
              <a:sym typeface="Yu Gothic" charset="0"/>
            </a:endParaRPr>
          </a:p>
          <a:p>
            <a:pPr marL="228600" indent="-228600" algn="l" defTabSz="914400">
              <a:buFont typeface="Arial"/>
              <a:buChar char="0"/>
            </a:pPr>
            <a:r>
              <a:rPr sz="2800" cap="none" b="0">
                <a:solidFill>
                  <a:schemeClr val="tx1"/>
                </a:solidFill>
                <a:latin typeface="맑은 고딕" charset="0"/>
                <a:ea typeface="Yu Gothic" charset="0"/>
                <a:sym typeface="Yu Gothic" charset="0"/>
              </a:rPr>
              <a:t>第2レベル</a:t>
            </a:r>
            <a:endParaRPr lang="ko-KR" altLang="en-US" sz="2800" cap="none" b="0">
              <a:solidFill>
                <a:schemeClr val="tx1"/>
              </a:solidFill>
              <a:latin typeface="맑은 고딕" charset="0"/>
              <a:ea typeface="Yu Gothic" charset="0"/>
              <a:sym typeface="Yu Gothic" charset="0"/>
            </a:endParaRPr>
          </a:p>
          <a:p>
            <a:pPr marL="228600" indent="-228600" algn="l" defTabSz="914400">
              <a:buFont typeface="Arial"/>
              <a:buChar char="0"/>
            </a:pPr>
            <a:r>
              <a:rPr sz="2800" cap="none" b="0">
                <a:solidFill>
                  <a:schemeClr val="tx1"/>
                </a:solidFill>
                <a:latin typeface="맑은 고딕" charset="0"/>
                <a:ea typeface="맑은 고딕" charset="0"/>
                <a:sym typeface="Yu Gothic" charset="0"/>
              </a:rPr>
              <a:t>レベル3</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0"/>
            </a:pPr>
            <a:r>
              <a:rPr sz="2800" cap="none" b="0">
                <a:solidFill>
                  <a:schemeClr val="tx1"/>
                </a:solidFill>
                <a:latin typeface="맑은 고딕" charset="0"/>
                <a:ea typeface="맑은 고딕" charset="0"/>
                <a:sym typeface="Yu Gothic" charset="0"/>
              </a:rPr>
              <a:t>第4レベル</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0"/>
            </a:pPr>
            <a:r>
              <a:rPr sz="2800" cap="none" b="0">
                <a:solidFill>
                  <a:schemeClr val="tx1"/>
                </a:solidFill>
                <a:latin typeface="맑은 고딕" charset="0"/>
                <a:ea typeface="맑은 고딕" charset="0"/>
                <a:sym typeface="Yu Gothic" charset="0"/>
              </a:rPr>
              <a:t>第5レベル</a:t>
            </a:r>
            <a:endParaRPr lang="ko-KR" altLang="en-US" sz="2800" cap="none" b="0">
              <a:solidFill>
                <a:schemeClr val="tx1"/>
              </a:solidFill>
              <a:latin typeface="맑은 고딕" charset="0"/>
              <a:ea typeface="맑은 고딕" charset="0"/>
              <a:sym typeface="Yu Gothic" charset="0"/>
            </a:endParaRPr>
          </a:p>
        </p:txBody>
      </p:sp>
      <p:sp>
        <p:nvSpPr>
          <p:cNvPr id="4" name="Rect 0"/>
          <p:cNvSpPr txBox="1">
            <a:spLocks noGrp="1"/>
          </p:cNvSpPr>
          <p:nvPr>
            <p:ph type="obj"/>
          </p:nvPr>
        </p:nvSpPr>
        <p:spPr>
          <a:xfrm rot="0">
            <a:off x="6171565" y="1825625"/>
            <a:ext cx="5182235" cy="4352925"/>
          </a:xfrm>
          <a:prstGeom prst="rect"/>
        </p:spPr>
        <p:txBody>
          <a:bodyPr wrap="square" lIns="91440" tIns="45720" rIns="91440" bIns="45720" vert="horz" anchor="t">
            <a:noAutofit/>
          </a:bodyPr>
          <a:lstStyle/>
          <a:p>
            <a:pPr marL="228600" indent="-228600" algn="l" defTabSz="914400">
              <a:buFont typeface="Arial"/>
              <a:buChar char="-"/>
            </a:pPr>
            <a:r>
              <a:rPr sz="2800" cap="none" b="0">
                <a:solidFill>
                  <a:schemeClr val="tx1"/>
                </a:solidFill>
                <a:latin typeface="맑은 고딕" charset="0"/>
                <a:ea typeface="맑은 고딕" charset="0"/>
                <a:sym typeface="Yu Gothic" charset="0"/>
              </a:rPr>
              <a:t>クリックしてテキストを追加</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第2レベル</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レベル3</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第4レベル</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第5レベル</a:t>
            </a:r>
            <a:endParaRPr lang="ko-KR" altLang="en-US" sz="2800" cap="none" b="0">
              <a:solidFill>
                <a:schemeClr val="tx1"/>
              </a:solidFill>
              <a:latin typeface="맑은 고딕" charset="0"/>
              <a:ea typeface="맑은 고딕" charset="0"/>
              <a:sym typeface="Yu Gothic" charset="0"/>
            </a:endParaRPr>
          </a:p>
        </p:txBody>
      </p:sp>
      <p:sp>
        <p:nvSpPr>
          <p:cNvPr id="5"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p>
            <a:pPr marL="0" indent="0">
              <a:buFontTx/>
              <a:buNone/>
            </a:pPr>
            <a:fld id="{B9320F77-B9A0-41C5-862A-B4B631284C64}" type="datetime1">
              <a:rPr lang="ko-KR" altLang="en-US"/>
              <a:t>2025-06-27</a:t>
            </a:fld>
            <a:endParaRPr lang="ko-KR" altLang="en-US" sz="1800">
              <a:latin typeface="Yu Gothic" charset="0"/>
              <a:ea typeface="Yu Gothic" charset="0"/>
              <a:sym typeface="Yu Gothic" charset="0"/>
            </a:endParaRPr>
          </a:p>
        </p:txBody>
      </p:sp>
      <p:sp>
        <p:nvSpPr>
          <p:cNvPr id="6"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7"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p>
            <a:pPr marL="0" indent="0">
              <a:buFontTx/>
              <a:buNone/>
            </a:pPr>
            <a:fld id="{B9320F77-B9A0-41C5-862A-B4B631284C64}" type="slidenum">
              <a:rPr sz="1800">
                <a:latin typeface="Yu Gothic" charset="0"/>
                <a:ea typeface="Yu Gothic" charset="0"/>
                <a:sym typeface="Yu Gothic" charset="0"/>
              </a:rPr>
              <a:t>‹#›</a:t>
            </a:fld>
            <a:endParaRPr lang="ko-KR" altLang="en-US" sz="1800">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pic>
        <p:nvPicPr>
          <p:cNvPr id="11" name="Picture " descr="C:/Users/user/AppData/Roaming/PolarisOffice/ETemp/21248_11595800/fImage69013501942.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0" y="6350"/>
            <a:ext cx="12192635" cy="6859905"/>
          </a:xfrm>
          <a:prstGeom prst="rect"/>
          <a:noFill/>
        </p:spPr>
      </p:pic>
      <p:sp>
        <p:nvSpPr>
          <p:cNvPr id="2" name="Rect 0"/>
          <p:cNvSpPr txBox="1">
            <a:spLocks noGrp="1"/>
          </p:cNvSpPr>
          <p:nvPr>
            <p:ph type="title"/>
          </p:nvPr>
        </p:nvSpPr>
        <p:spPr>
          <a:xfrm rot="0">
            <a:off x="838835" y="365125"/>
            <a:ext cx="10517505" cy="1326515"/>
          </a:xfrm>
          <a:prstGeom prst="rect"/>
        </p:spPr>
        <p:txBody>
          <a:bodyPr wrap="square" lIns="91440" tIns="45720" rIns="91440" bIns="45720" vert="horz" anchor="ctr">
            <a:normAutofit fontScale="100000" lnSpcReduction="0"/>
          </a:bodyPr>
          <a:lstStyle/>
          <a:p>
            <a:pPr marL="0" indent="0">
              <a:buFontTx/>
              <a:buNone/>
            </a:pPr>
            <a:r>
              <a:rPr sz="1800">
                <a:latin typeface="Yu Gothic" charset="0"/>
                <a:ea typeface="Yu Gothic" charset="0"/>
                <a:sym typeface="Yu Gothic" charset="0"/>
              </a:rPr>
              <a:t>クリックしてタイトルを入力</a:t>
            </a:r>
            <a:endParaRPr lang="ko-KR" altLang="en-US" sz="1800">
              <a:latin typeface="Yu Gothic" charset="0"/>
              <a:ea typeface="Yu Gothic" charset="0"/>
              <a:sym typeface="Yu Gothic" charset="0"/>
            </a:endParaRPr>
          </a:p>
        </p:txBody>
      </p:sp>
      <p:sp>
        <p:nvSpPr>
          <p:cNvPr id="3" name="Rect 0"/>
          <p:cNvSpPr txBox="1">
            <a:spLocks noGrp="1"/>
          </p:cNvSpPr>
          <p:nvPr>
            <p:ph type="body"/>
          </p:nvPr>
        </p:nvSpPr>
        <p:spPr>
          <a:xfrm rot="0">
            <a:off x="838835" y="1687830"/>
            <a:ext cx="5159375" cy="824865"/>
          </a:xfrm>
          <a:prstGeom prst="rect"/>
        </p:spPr>
        <p:txBody>
          <a:bodyPr wrap="square" lIns="91440" tIns="45720" rIns="91440" bIns="45720" vert="horz" anchor="b">
            <a:normAutofit fontScale="100000" lnSpcReduction="0"/>
          </a:bodyPr>
          <a:lstStyle/>
          <a:p>
            <a:pPr marL="0" indent="0" algn="l" defTabSz="914400">
              <a:buFontTx/>
              <a:buNone/>
            </a:pPr>
            <a:r>
              <a:rPr sz="2400" cap="none" b="1">
                <a:solidFill>
                  <a:schemeClr val="tx1"/>
                </a:solidFill>
                <a:latin typeface="맑은 고딕" charset="0"/>
                <a:ea typeface="Yu Gothic" charset="0"/>
                <a:sym typeface="Yu Gothic" charset="0"/>
              </a:rPr>
              <a:t>クリックしてテキストを追加</a:t>
            </a:r>
            <a:endParaRPr lang="ko-KR" altLang="en-US" sz="2400" cap="none" b="1">
              <a:solidFill>
                <a:schemeClr val="tx1"/>
              </a:solidFill>
              <a:latin typeface="맑은 고딕" charset="0"/>
              <a:ea typeface="Yu Gothic" charset="0"/>
              <a:sym typeface="Yu Gothic" charset="0"/>
            </a:endParaRPr>
          </a:p>
        </p:txBody>
      </p:sp>
      <p:sp>
        <p:nvSpPr>
          <p:cNvPr id="4" name="Rect 0"/>
          <p:cNvSpPr txBox="1">
            <a:spLocks noGrp="1"/>
          </p:cNvSpPr>
          <p:nvPr>
            <p:ph type="obj"/>
          </p:nvPr>
        </p:nvSpPr>
        <p:spPr>
          <a:xfrm rot="0">
            <a:off x="838835" y="2505075"/>
            <a:ext cx="5159375" cy="3686175"/>
          </a:xfrm>
          <a:prstGeom prst="rect"/>
        </p:spPr>
        <p:txBody>
          <a:bodyPr wrap="square" lIns="91440" tIns="45720" rIns="91440" bIns="45720" vert="horz" anchor="t">
            <a:noAutofit/>
          </a:bodyPr>
          <a:lstStyle/>
          <a:p>
            <a:pPr marL="228600" indent="-228600" algn="l" defTabSz="914400">
              <a:buFont typeface="Arial"/>
              <a:buChar char="0"/>
            </a:pPr>
            <a:r>
              <a:rPr sz="2800" cap="none" b="0">
                <a:solidFill>
                  <a:schemeClr val="tx1"/>
                </a:solidFill>
                <a:latin typeface="맑은 고딕" charset="0"/>
                <a:ea typeface="맑은 고딕" charset="0"/>
                <a:sym typeface="Yu Gothic" charset="0"/>
              </a:rPr>
              <a:t>クリックしてテキストを追加</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0"/>
            </a:pPr>
            <a:r>
              <a:rPr sz="2800" cap="none" b="0">
                <a:solidFill>
                  <a:schemeClr val="tx1"/>
                </a:solidFill>
                <a:latin typeface="맑은 고딕" charset="0"/>
                <a:ea typeface="맑은 고딕" charset="0"/>
                <a:sym typeface="Yu Gothic" charset="0"/>
              </a:rPr>
              <a:t>第2レベル</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0"/>
            </a:pPr>
            <a:r>
              <a:rPr sz="2800" cap="none" b="0">
                <a:solidFill>
                  <a:schemeClr val="tx1"/>
                </a:solidFill>
                <a:latin typeface="맑은 고딕" charset="0"/>
                <a:ea typeface="맑은 고딕" charset="0"/>
                <a:sym typeface="Yu Gothic" charset="0"/>
              </a:rPr>
              <a:t>レベル3</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0"/>
            </a:pPr>
            <a:r>
              <a:rPr sz="2800" cap="none" b="0">
                <a:solidFill>
                  <a:schemeClr val="tx1"/>
                </a:solidFill>
                <a:latin typeface="맑은 고딕" charset="0"/>
                <a:ea typeface="맑은 고딕" charset="0"/>
                <a:sym typeface="Yu Gothic" charset="0"/>
              </a:rPr>
              <a:t>第4レベル</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0"/>
            </a:pPr>
            <a:r>
              <a:rPr sz="2800" cap="none" b="0">
                <a:solidFill>
                  <a:schemeClr val="tx1"/>
                </a:solidFill>
                <a:latin typeface="맑은 고딕" charset="0"/>
                <a:ea typeface="맑은 고딕" charset="0"/>
                <a:sym typeface="Yu Gothic" charset="0"/>
              </a:rPr>
              <a:t>第5レベル</a:t>
            </a:r>
            <a:endParaRPr lang="ko-KR" altLang="en-US" sz="2800" cap="none" b="0">
              <a:solidFill>
                <a:schemeClr val="tx1"/>
              </a:solidFill>
              <a:latin typeface="맑은 고딕" charset="0"/>
              <a:ea typeface="맑은 고딕" charset="0"/>
              <a:sym typeface="Yu Gothic" charset="0"/>
            </a:endParaRPr>
          </a:p>
        </p:txBody>
      </p:sp>
      <p:sp>
        <p:nvSpPr>
          <p:cNvPr id="5" name="Rect 0"/>
          <p:cNvSpPr txBox="1">
            <a:spLocks noGrp="1"/>
          </p:cNvSpPr>
          <p:nvPr>
            <p:ph type="body"/>
          </p:nvPr>
        </p:nvSpPr>
        <p:spPr>
          <a:xfrm rot="0">
            <a:off x="6170930" y="1687830"/>
            <a:ext cx="5186045" cy="824865"/>
          </a:xfrm>
          <a:prstGeom prst="rect"/>
        </p:spPr>
        <p:txBody>
          <a:bodyPr wrap="square" lIns="91440" tIns="45720" rIns="91440" bIns="45720" vert="horz" anchor="b">
            <a:normAutofit fontScale="100000" lnSpcReduction="0"/>
          </a:bodyPr>
          <a:lstStyle/>
          <a:p>
            <a:pPr marL="0" indent="0" algn="l" defTabSz="914400">
              <a:buFontTx/>
              <a:buNone/>
            </a:pPr>
            <a:r>
              <a:rPr sz="2400" cap="none" b="1">
                <a:solidFill>
                  <a:schemeClr val="tx1"/>
                </a:solidFill>
                <a:latin typeface="맑은 고딕" charset="0"/>
                <a:ea typeface="Yu Gothic" charset="0"/>
                <a:sym typeface="Yu Gothic" charset="0"/>
              </a:rPr>
              <a:t>クリックしてテキストを追加</a:t>
            </a:r>
            <a:endParaRPr lang="ko-KR" altLang="en-US" sz="2400" cap="none" b="1">
              <a:solidFill>
                <a:schemeClr val="tx1"/>
              </a:solidFill>
              <a:latin typeface="맑은 고딕" charset="0"/>
              <a:ea typeface="Yu Gothic" charset="0"/>
              <a:sym typeface="Yu Gothic" charset="0"/>
            </a:endParaRPr>
          </a:p>
        </p:txBody>
      </p:sp>
      <p:sp>
        <p:nvSpPr>
          <p:cNvPr id="6" name="Rect 0"/>
          <p:cNvSpPr txBox="1">
            <a:spLocks noGrp="1"/>
          </p:cNvSpPr>
          <p:nvPr>
            <p:ph type="obj"/>
          </p:nvPr>
        </p:nvSpPr>
        <p:spPr>
          <a:xfrm rot="0">
            <a:off x="6170930" y="2505075"/>
            <a:ext cx="5186045" cy="3686175"/>
          </a:xfrm>
          <a:prstGeom prst="rect"/>
        </p:spPr>
        <p:txBody>
          <a:bodyPr wrap="square" lIns="91440" tIns="45720" rIns="91440" bIns="45720" vert="horz" anchor="t">
            <a:noAutofit/>
          </a:bodyPr>
          <a:lstStyle/>
          <a:p>
            <a:pPr marL="228600" indent="-228600" algn="l" defTabSz="914400">
              <a:buFont typeface="Arial"/>
              <a:buChar char="-"/>
            </a:pPr>
            <a:r>
              <a:rPr sz="2800" cap="none" b="0">
                <a:solidFill>
                  <a:schemeClr val="tx1"/>
                </a:solidFill>
                <a:latin typeface="맑은 고딕" charset="0"/>
                <a:ea typeface="맑은 고딕" charset="0"/>
                <a:sym typeface="Yu Gothic" charset="0"/>
              </a:rPr>
              <a:t>クリックしてテキストを追加</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第2レベル</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レベル3</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第4レベル</a:t>
            </a:r>
            <a:endParaRPr lang="ko-KR" altLang="en-US" sz="2800" cap="none" b="0">
              <a:solidFill>
                <a:schemeClr val="tx1"/>
              </a:solidFill>
              <a:latin typeface="맑은 고딕" charset="0"/>
              <a:ea typeface="맑은 고딕" charset="0"/>
              <a:sym typeface="Yu Gothic" charset="0"/>
            </a:endParaRPr>
          </a:p>
          <a:p>
            <a:pPr marL="228600" indent="-228600" algn="l" defTabSz="914400">
              <a:buFont typeface="Arial"/>
              <a:buChar char="-"/>
            </a:pPr>
            <a:r>
              <a:rPr sz="2800" cap="none" b="0">
                <a:solidFill>
                  <a:schemeClr val="tx1"/>
                </a:solidFill>
                <a:latin typeface="맑은 고딕" charset="0"/>
                <a:ea typeface="맑은 고딕" charset="0"/>
                <a:sym typeface="Yu Gothic" charset="0"/>
              </a:rPr>
              <a:t>第5レベル</a:t>
            </a:r>
            <a:endParaRPr lang="ko-KR" altLang="en-US" sz="2800" cap="none" b="0">
              <a:solidFill>
                <a:schemeClr val="tx1"/>
              </a:solidFill>
              <a:latin typeface="맑은 고딕" charset="0"/>
              <a:ea typeface="맑은 고딕" charset="0"/>
              <a:sym typeface="Yu Gothic" charset="0"/>
            </a:endParaRPr>
          </a:p>
        </p:txBody>
      </p:sp>
      <p:sp>
        <p:nvSpPr>
          <p:cNvPr id="7"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p>
            <a:pPr marL="0" indent="0">
              <a:buFontTx/>
              <a:buNone/>
            </a:pPr>
            <a:fld id="{B9320F77-B9A0-41C5-862A-B4B631284C64}" type="datetime1">
              <a:rPr lang="ko-KR" altLang="en-US"/>
              <a:t>2025-06-27</a:t>
            </a:fld>
            <a:endParaRPr lang="ko-KR" altLang="en-US" sz="1800">
              <a:latin typeface="Yu Gothic" charset="0"/>
              <a:ea typeface="Yu Gothic" charset="0"/>
              <a:sym typeface="Yu Gothic" charset="0"/>
            </a:endParaRPr>
          </a:p>
        </p:txBody>
      </p:sp>
      <p:sp>
        <p:nvSpPr>
          <p:cNvPr id="8"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9"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p>
            <a:pPr marL="0" indent="0">
              <a:buFontTx/>
              <a:buNone/>
            </a:pPr>
            <a:fld id="{B9320F77-B9A0-41C5-862A-B4B631284C64}" type="slidenum">
              <a:rPr sz="1800">
                <a:latin typeface="Yu Gothic" charset="0"/>
                <a:ea typeface="Yu Gothic" charset="0"/>
                <a:sym typeface="Yu Gothic" charset="0"/>
              </a:rPr>
              <a:t>‹#›</a:t>
            </a:fld>
            <a:endParaRPr lang="ko-KR" altLang="en-US" sz="1800">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 descr="C:/Users/user/AppData/Roaming/PolarisOffice/ETemp/21248_11595800/fImage69013594827.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0" y="0"/>
            <a:ext cx="12192635" cy="6858635"/>
          </a:xfrm>
          <a:prstGeom prst="rect"/>
          <a:noFill/>
        </p:spPr>
      </p:pic>
      <p:sp>
        <p:nvSpPr>
          <p:cNvPr id="2" name="Rect 0"/>
          <p:cNvSpPr txBox="1">
            <a:spLocks noGrp="1"/>
          </p:cNvSpPr>
          <p:nvPr>
            <p:ph type="title"/>
          </p:nvPr>
        </p:nvSpPr>
        <p:spPr>
          <a:xfrm rot="0">
            <a:off x="837565" y="365125"/>
            <a:ext cx="10517505" cy="1326515"/>
          </a:xfrm>
          <a:prstGeom prst="rect"/>
        </p:spPr>
        <p:txBody>
          <a:bodyPr wrap="square" lIns="91440" tIns="45720" rIns="91440" bIns="45720" vert="horz" anchor="ctr">
            <a:normAutofit fontScale="100000" lnSpcReduction="0"/>
          </a:bodyPr>
          <a:lstStyle/>
          <a:p>
            <a:pPr marL="0" indent="0">
              <a:buFontTx/>
              <a:buNone/>
            </a:pPr>
            <a:r>
              <a:rPr sz="1800">
                <a:latin typeface="Yu Gothic" charset="0"/>
                <a:ea typeface="Yu Gothic" charset="0"/>
                <a:sym typeface="Yu Gothic" charset="0"/>
              </a:rPr>
              <a:t>クリックしてタイトルを入力</a:t>
            </a:r>
            <a:endParaRPr lang="ko-KR" altLang="en-US" sz="1800">
              <a:latin typeface="Yu Gothic" charset="0"/>
              <a:ea typeface="Yu Gothic" charset="0"/>
              <a:sym typeface="Yu Gothic" charset="0"/>
            </a:endParaRPr>
          </a:p>
        </p:txBody>
      </p:sp>
      <p:sp>
        <p:nvSpPr>
          <p:cNvPr id="3"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p>
            <a:pPr marL="0" indent="0">
              <a:buFontTx/>
              <a:buNone/>
            </a:pPr>
            <a:fld id="{B9320F77-B9A0-41C5-862A-B4B631284C64}" type="datetime1">
              <a:rPr lang="ko-KR" altLang="en-US"/>
              <a:t>2025-06-27</a:t>
            </a:fld>
            <a:endParaRPr lang="ko-KR" altLang="en-US" sz="1800">
              <a:latin typeface="Yu Gothic" charset="0"/>
              <a:ea typeface="Yu Gothic" charset="0"/>
              <a:sym typeface="Yu Gothic" charset="0"/>
            </a:endParaRPr>
          </a:p>
        </p:txBody>
      </p:sp>
      <p:sp>
        <p:nvSpPr>
          <p:cNvPr id="4"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5"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p>
            <a:pPr marL="0" indent="0">
              <a:buFontTx/>
              <a:buNone/>
            </a:pPr>
            <a:fld id="{B9320F77-B9A0-41C5-862A-B4B631284C64}" type="slidenum">
              <a:rPr sz="1800">
                <a:latin typeface="Yu Gothic" charset="0"/>
                <a:ea typeface="Yu Gothic" charset="0"/>
                <a:sym typeface="Yu Gothic" charset="0"/>
              </a:rPr>
              <a:t>‹#›</a:t>
            </a:fld>
            <a:endParaRPr lang="ko-KR" altLang="en-US" sz="1800">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EFF43F4-488A-41B5-B695-6F3C208E8DCD}" type="datetimeFigureOut">
              <a:rPr kumimoji="1" lang="ja-JP" altLang="en-US" smtClean="0"/>
              <a:t>2023/9/7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464C5A5-D7AE-49DF-A3F2-162FE3A559F7}" type="slidenum">
              <a:rPr kumimoji="1" lang="ja-JP" altLang="en-US" smtClean="0"/>
              <a:t>‹#›</a:t>
            </a:fld>
            <a:endParaRPr kumimoji="1" lang="ja-JP" altLang="en-US"/>
          </a:p>
        </p:txBody>
      </p:sp>
    </p:spTree>
    <p:extLst>
      <p:ext uri="{BB962C8B-B14F-4D97-AF65-F5344CB8AC3E}">
        <p14:creationId xmlns:p14="http://schemas.microsoft.com/office/powerpoint/2010/main" val="31265961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6" name="Picture " descr="C:/Users/user/AppData/Roaming/PolarisOffice/ETemp/21248_11595800/fImage69013645436.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0" y="0"/>
            <a:ext cx="12192635" cy="6858635"/>
          </a:xfrm>
          <a:prstGeom prst="rect"/>
          <a:noFill/>
        </p:spPr>
      </p:pic>
      <p:sp>
        <p:nvSpPr>
          <p:cNvPr id="2"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p>
            <a:pPr marL="0" indent="0">
              <a:buFontTx/>
              <a:buNone/>
            </a:pPr>
            <a:fld id="{B9320F77-B9A0-41C5-862A-B4B631284C64}" type="datetime1">
              <a:rPr lang="ko-KR" altLang="en-US"/>
              <a:t>2025-06-27</a:t>
            </a:fld>
            <a:endParaRPr lang="ko-KR" altLang="en-US" sz="1800">
              <a:latin typeface="Yu Gothic" charset="0"/>
              <a:ea typeface="Yu Gothic" charset="0"/>
              <a:sym typeface="Yu Gothic" charset="0"/>
            </a:endParaRPr>
          </a:p>
        </p:txBody>
      </p:sp>
      <p:sp>
        <p:nvSpPr>
          <p:cNvPr id="3"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4"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p>
            <a:pPr marL="0" indent="0">
              <a:buFontTx/>
              <a:buNone/>
            </a:pPr>
            <a:fld id="{B9320F77-B9A0-41C5-862A-B4B631284C64}" type="slidenum">
              <a:rPr sz="1800">
                <a:latin typeface="Yu Gothic" charset="0"/>
                <a:ea typeface="Yu Gothic" charset="0"/>
                <a:sym typeface="Yu Gothic" charset="0"/>
              </a:rPr>
              <a:t>‹#›</a:t>
            </a:fld>
            <a:endParaRPr lang="ko-KR" altLang="en-US" sz="1800">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pic>
        <p:nvPicPr>
          <p:cNvPr id="9" name="Picture " descr="C:/Users/user/AppData/Roaming/PolarisOffice/ETemp/21248_11595800/fImage69013682391.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0" y="0"/>
            <a:ext cx="12192635" cy="6858635"/>
          </a:xfrm>
          <a:prstGeom prst="rect"/>
          <a:noFill/>
        </p:spPr>
      </p:pic>
      <p:sp>
        <p:nvSpPr>
          <p:cNvPr id="2" name="Rect 0"/>
          <p:cNvSpPr txBox="1">
            <a:spLocks noGrp="1"/>
          </p:cNvSpPr>
          <p:nvPr>
            <p:ph type="title"/>
          </p:nvPr>
        </p:nvSpPr>
        <p:spPr>
          <a:xfrm rot="0">
            <a:off x="838835" y="457200"/>
            <a:ext cx="3933825" cy="1600835"/>
          </a:xfrm>
          <a:prstGeom prst="rect"/>
        </p:spPr>
        <p:txBody>
          <a:bodyPr wrap="square" lIns="91440" tIns="45720" rIns="91440" bIns="45720" vert="horz" anchor="b">
            <a:normAutofit fontScale="100000" lnSpcReduction="0"/>
          </a:bodyPr>
          <a:lstStyle/>
          <a:p>
            <a:pPr marL="0" indent="0">
              <a:buFontTx/>
              <a:buNone/>
            </a:pPr>
            <a:r>
              <a:rPr sz="1800">
                <a:latin typeface="Yu Gothic" charset="0"/>
                <a:ea typeface="Yu Gothic" charset="0"/>
                <a:sym typeface="Yu Gothic" charset="0"/>
              </a:rPr>
              <a:t>クリックしてタイトルを入力</a:t>
            </a:r>
            <a:endParaRPr lang="ko-KR" altLang="en-US" sz="1800">
              <a:latin typeface="Yu Gothic" charset="0"/>
              <a:ea typeface="Yu Gothic" charset="0"/>
              <a:sym typeface="Yu Gothic" charset="0"/>
            </a:endParaRPr>
          </a:p>
        </p:txBody>
      </p:sp>
      <p:sp>
        <p:nvSpPr>
          <p:cNvPr id="3" name="Rect 0"/>
          <p:cNvSpPr txBox="1">
            <a:spLocks noGrp="1"/>
          </p:cNvSpPr>
          <p:nvPr>
            <p:ph type="obj"/>
          </p:nvPr>
        </p:nvSpPr>
        <p:spPr>
          <a:xfrm rot="0">
            <a:off x="5182235" y="987425"/>
            <a:ext cx="6172835" cy="4874895"/>
          </a:xfrm>
          <a:prstGeom prst="rect"/>
        </p:spPr>
        <p:txBody>
          <a:bodyPr wrap="square" lIns="91440" tIns="45720" rIns="91440" bIns="45720" vert="horz" anchor="t">
            <a:normAutofit fontScale="100000" lnSpcReduction="0"/>
          </a:bodyPr>
          <a:lstStyle/>
          <a:p>
            <a:pPr marL="228600" indent="-228600">
              <a:buFont typeface="Arial"/>
              <a:buChar char="-"/>
            </a:pPr>
            <a:r>
              <a:rPr sz="1800">
                <a:latin typeface="Yu Gothic" charset="0"/>
                <a:ea typeface="Yu Gothic" charset="0"/>
                <a:sym typeface="Yu Gothic" charset="0"/>
              </a:rPr>
              <a:t>クリックしてテキストを追加</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第2レベル</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レベル3</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第4レベル</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第5レベル</a:t>
            </a:r>
            <a:endParaRPr lang="ko-KR" altLang="en-US" sz="1800">
              <a:latin typeface="Yu Gothic" charset="0"/>
              <a:ea typeface="Yu Gothic" charset="0"/>
              <a:sym typeface="Yu Gothic" charset="0"/>
            </a:endParaRPr>
          </a:p>
        </p:txBody>
      </p:sp>
      <p:sp>
        <p:nvSpPr>
          <p:cNvPr id="4" name="Rect 0"/>
          <p:cNvSpPr txBox="1">
            <a:spLocks noGrp="1"/>
          </p:cNvSpPr>
          <p:nvPr>
            <p:ph type="body"/>
          </p:nvPr>
        </p:nvSpPr>
        <p:spPr>
          <a:xfrm rot="0">
            <a:off x="838835" y="2057400"/>
            <a:ext cx="3933825" cy="3813175"/>
          </a:xfrm>
          <a:prstGeom prst="rect"/>
        </p:spPr>
        <p:txBody>
          <a:bodyPr wrap="square" lIns="91440" tIns="45720" rIns="91440" bIns="45720" vert="horz" anchor="t">
            <a:normAutofit fontScale="100000" lnSpcReduction="0"/>
          </a:bodyPr>
          <a:lstStyle/>
          <a:p>
            <a:pPr marL="0" indent="0">
              <a:buFontTx/>
              <a:buNone/>
            </a:pPr>
            <a:r>
              <a:rPr sz="1800">
                <a:latin typeface="Yu Gothic" charset="0"/>
                <a:ea typeface="Yu Gothic" charset="0"/>
                <a:sym typeface="Yu Gothic" charset="0"/>
              </a:rPr>
              <a:t>クリックしてテキストを追加</a:t>
            </a:r>
            <a:endParaRPr lang="ko-KR" altLang="en-US" sz="1800">
              <a:latin typeface="Yu Gothic" charset="0"/>
              <a:ea typeface="Yu Gothic" charset="0"/>
              <a:sym typeface="Yu Gothic" charset="0"/>
            </a:endParaRPr>
          </a:p>
        </p:txBody>
      </p:sp>
      <p:sp>
        <p:nvSpPr>
          <p:cNvPr id="5"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p>
            <a:pPr marL="0" indent="0">
              <a:buFontTx/>
              <a:buNone/>
            </a:pPr>
            <a:fld id="{B9320F77-B9A0-41C5-862A-B4B631284C64}" type="datetime1">
              <a:rPr lang="ko-KR" altLang="en-US"/>
              <a:t>2025-06-27</a:t>
            </a:fld>
            <a:endParaRPr lang="ko-KR" altLang="en-US" sz="1800">
              <a:latin typeface="Yu Gothic" charset="0"/>
              <a:ea typeface="Yu Gothic" charset="0"/>
              <a:sym typeface="Yu Gothic" charset="0"/>
            </a:endParaRPr>
          </a:p>
        </p:txBody>
      </p:sp>
      <p:sp>
        <p:nvSpPr>
          <p:cNvPr id="6"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7"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p>
            <a:pPr marL="0" indent="0">
              <a:buFontTx/>
              <a:buNone/>
            </a:pPr>
            <a:fld id="{B9320F77-B9A0-41C5-862A-B4B631284C64}" type="slidenum">
              <a:rPr sz="1800">
                <a:latin typeface="Yu Gothic" charset="0"/>
                <a:ea typeface="Yu Gothic" charset="0"/>
                <a:sym typeface="Yu Gothic" charset="0"/>
              </a:rPr>
              <a:t>‹#›</a:t>
            </a:fld>
            <a:endParaRPr lang="ko-KR" altLang="en-US" sz="1800">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pic>
        <p:nvPicPr>
          <p:cNvPr id="9" name="Picture " descr="C:/Users/user/AppData/Roaming/PolarisOffice/ETemp/21248_11595800/fImage69013754604.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0" y="0"/>
            <a:ext cx="12192635" cy="6858635"/>
          </a:xfrm>
          <a:prstGeom prst="rect"/>
          <a:noFill/>
        </p:spPr>
      </p:pic>
      <p:sp>
        <p:nvSpPr>
          <p:cNvPr id="2" name="Rect 0"/>
          <p:cNvSpPr txBox="1">
            <a:spLocks noGrp="1"/>
          </p:cNvSpPr>
          <p:nvPr>
            <p:ph type="title"/>
          </p:nvPr>
        </p:nvSpPr>
        <p:spPr>
          <a:xfrm rot="0">
            <a:off x="838835" y="457200"/>
            <a:ext cx="3933825" cy="1600835"/>
          </a:xfrm>
          <a:prstGeom prst="rect"/>
        </p:spPr>
        <p:txBody>
          <a:bodyPr wrap="square" lIns="91440" tIns="45720" rIns="91440" bIns="45720" vert="horz" anchor="b">
            <a:normAutofit fontScale="100000" lnSpcReduction="0"/>
          </a:bodyPr>
          <a:lstStyle/>
          <a:p>
            <a:pPr marL="0" indent="0">
              <a:buFontTx/>
              <a:buNone/>
            </a:pPr>
            <a:r>
              <a:rPr sz="1800">
                <a:latin typeface="Yu Gothic" charset="0"/>
                <a:ea typeface="Yu Gothic" charset="0"/>
                <a:sym typeface="Yu Gothic" charset="0"/>
              </a:rPr>
              <a:t>クリックしてタイトルを入力</a:t>
            </a:r>
            <a:endParaRPr lang="ko-KR" altLang="en-US" sz="1800">
              <a:latin typeface="Yu Gothic" charset="0"/>
              <a:ea typeface="Yu Gothic" charset="0"/>
              <a:sym typeface="Yu Gothic" charset="0"/>
            </a:endParaRPr>
          </a:p>
        </p:txBody>
      </p:sp>
      <p:sp>
        <p:nvSpPr>
          <p:cNvPr id="3" name="Rect 0"/>
          <p:cNvSpPr txBox="1">
            <a:spLocks noGrp="1" noChangeAspect="1"/>
          </p:cNvSpPr>
          <p:nvPr>
            <p:ph type="pic"/>
          </p:nvPr>
        </p:nvSpPr>
        <p:spPr>
          <a:xfrm rot="0">
            <a:off x="5182235" y="987425"/>
            <a:ext cx="6172835" cy="4874895"/>
          </a:xfrm>
          <a:prstGeom prst="rect"/>
        </p:spPr>
      </p:sp>
      <p:sp>
        <p:nvSpPr>
          <p:cNvPr id="4" name="Rect 0"/>
          <p:cNvSpPr txBox="1">
            <a:spLocks noGrp="1"/>
          </p:cNvSpPr>
          <p:nvPr>
            <p:ph type="body"/>
          </p:nvPr>
        </p:nvSpPr>
        <p:spPr>
          <a:xfrm rot="0">
            <a:off x="838835" y="2057400"/>
            <a:ext cx="3933825" cy="3813175"/>
          </a:xfrm>
          <a:prstGeom prst="rect"/>
        </p:spPr>
        <p:txBody>
          <a:bodyPr wrap="square" lIns="91440" tIns="45720" rIns="91440" bIns="45720" vert="horz" anchor="t">
            <a:normAutofit fontScale="100000" lnSpcReduction="0"/>
          </a:bodyPr>
          <a:lstStyle/>
          <a:p>
            <a:pPr marL="0" indent="0">
              <a:buFontTx/>
              <a:buNone/>
            </a:pPr>
            <a:r>
              <a:rPr sz="1800">
                <a:latin typeface="Yu Gothic" charset="0"/>
                <a:ea typeface="Yu Gothic" charset="0"/>
                <a:sym typeface="Yu Gothic" charset="0"/>
              </a:rPr>
              <a:t>クリックしてテキストを追加</a:t>
            </a:r>
            <a:endParaRPr lang="ko-KR" altLang="en-US" sz="1800">
              <a:latin typeface="Yu Gothic" charset="0"/>
              <a:ea typeface="Yu Gothic" charset="0"/>
              <a:sym typeface="Yu Gothic" charset="0"/>
            </a:endParaRPr>
          </a:p>
        </p:txBody>
      </p:sp>
      <p:sp>
        <p:nvSpPr>
          <p:cNvPr id="5"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p>
            <a:pPr marL="0" indent="0">
              <a:buFontTx/>
              <a:buNone/>
            </a:pPr>
            <a:fld id="{B9320F77-B9A0-41C5-862A-B4B631284C64}" type="datetime1">
              <a:rPr lang="ko-KR" altLang="en-US"/>
              <a:t>2025-06-27</a:t>
            </a:fld>
            <a:endParaRPr lang="ko-KR" altLang="en-US" sz="1800">
              <a:latin typeface="Yu Gothic" charset="0"/>
              <a:ea typeface="Yu Gothic" charset="0"/>
              <a:sym typeface="Yu Gothic" charset="0"/>
            </a:endParaRPr>
          </a:p>
        </p:txBody>
      </p:sp>
      <p:sp>
        <p:nvSpPr>
          <p:cNvPr id="6"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7"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p>
            <a:pPr marL="0" indent="0">
              <a:buFontTx/>
              <a:buNone/>
            </a:pPr>
            <a:fld id="{B9320F77-B9A0-41C5-862A-B4B631284C64}" type="slidenum">
              <a:rPr sz="1800">
                <a:latin typeface="Yu Gothic" charset="0"/>
                <a:ea typeface="Yu Gothic" charset="0"/>
                <a:sym typeface="Yu Gothic" charset="0"/>
              </a:rPr>
              <a:t>‹#›</a:t>
            </a:fld>
            <a:endParaRPr lang="ko-KR" altLang="en-US" sz="1800">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pic>
        <p:nvPicPr>
          <p:cNvPr id="8" name="Picture " descr="C:/Users/user/AppData/Roaming/PolarisOffice/ETemp/21248_11595800/fImage69013823902.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0" y="0"/>
            <a:ext cx="12192635" cy="6858635"/>
          </a:xfrm>
          <a:prstGeom prst="rect"/>
          <a:noFill/>
        </p:spPr>
      </p:pic>
      <p:sp>
        <p:nvSpPr>
          <p:cNvPr id="2" name="Rect 0"/>
          <p:cNvSpPr txBox="1">
            <a:spLocks noGrp="1"/>
          </p:cNvSpPr>
          <p:nvPr>
            <p:ph type="title"/>
          </p:nvPr>
        </p:nvSpPr>
        <p:spPr>
          <a:xfrm rot="0">
            <a:off x="837565" y="365125"/>
            <a:ext cx="10517505" cy="1326515"/>
          </a:xfrm>
          <a:prstGeom prst="rect"/>
        </p:spPr>
        <p:txBody>
          <a:bodyPr wrap="square" lIns="91440" tIns="45720" rIns="91440" bIns="45720" vert="horz" anchor="ctr">
            <a:normAutofit fontScale="100000" lnSpcReduction="0"/>
          </a:bodyPr>
          <a:lstStyle/>
          <a:p>
            <a:pPr marL="0" indent="0">
              <a:buFontTx/>
              <a:buNone/>
            </a:pPr>
            <a:r>
              <a:rPr sz="1800">
                <a:latin typeface="Yu Gothic" charset="0"/>
                <a:ea typeface="Yu Gothic" charset="0"/>
                <a:sym typeface="Yu Gothic" charset="0"/>
              </a:rPr>
              <a:t>クリックしてタイトルを入力</a:t>
            </a:r>
            <a:endParaRPr lang="ko-KR" altLang="en-US" sz="1800">
              <a:latin typeface="Yu Gothic" charset="0"/>
              <a:ea typeface="Yu Gothic" charset="0"/>
              <a:sym typeface="Yu Gothic" charset="0"/>
            </a:endParaRPr>
          </a:p>
        </p:txBody>
      </p:sp>
      <p:sp>
        <p:nvSpPr>
          <p:cNvPr id="3" name="Rect 0"/>
          <p:cNvSpPr txBox="1">
            <a:spLocks noGrp="1"/>
          </p:cNvSpPr>
          <p:nvPr>
            <p:ph type="body" orient="vert"/>
          </p:nvPr>
        </p:nvSpPr>
        <p:spPr>
          <a:xfrm rot="0">
            <a:off x="837565" y="1825625"/>
            <a:ext cx="10517505" cy="4352925"/>
          </a:xfrm>
          <a:prstGeom prst="rect"/>
        </p:spPr>
        <p:txBody>
          <a:bodyPr wrap="square" lIns="91440" tIns="45720" rIns="91440" bIns="45720" vert="eaVert" anchor="t">
            <a:normAutofit fontScale="100000" lnSpcReduction="0"/>
          </a:bodyPr>
          <a:lstStyle/>
          <a:p>
            <a:pPr marL="228600" indent="-228600">
              <a:buFont typeface="Arial"/>
              <a:buChar char="•"/>
            </a:pPr>
            <a:r>
              <a:rPr sz="1800">
                <a:latin typeface="Yu Gothic" charset="0"/>
                <a:ea typeface="Yu Gothic" charset="0"/>
                <a:sym typeface="Yu Gothic" charset="0"/>
              </a:rPr>
              <a:t>クリックしてテキストを追加</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第2レベル</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レベル3</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第4レベル</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第5レベル</a:t>
            </a:r>
            <a:endParaRPr lang="ko-KR" altLang="en-US" sz="1800">
              <a:latin typeface="Yu Gothic" charset="0"/>
              <a:ea typeface="Yu Gothic" charset="0"/>
              <a:sym typeface="Yu Gothic" charset="0"/>
            </a:endParaRPr>
          </a:p>
        </p:txBody>
      </p:sp>
      <p:sp>
        <p:nvSpPr>
          <p:cNvPr id="4"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p>
            <a:pPr marL="0" indent="0">
              <a:buFontTx/>
              <a:buNone/>
            </a:pPr>
            <a:fld id="{B9320F77-B9A0-41C5-862A-B4B631284C64}" type="datetime1">
              <a:rPr lang="ko-KR" altLang="en-US"/>
              <a:t>2025-06-27</a:t>
            </a:fld>
            <a:endParaRPr lang="ko-KR" altLang="en-US" sz="1800">
              <a:latin typeface="Yu Gothic" charset="0"/>
              <a:ea typeface="Yu Gothic" charset="0"/>
              <a:sym typeface="Yu Gothic" charset="0"/>
            </a:endParaRPr>
          </a:p>
        </p:txBody>
      </p:sp>
      <p:sp>
        <p:nvSpPr>
          <p:cNvPr id="5"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6"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p>
            <a:pPr marL="0" indent="0">
              <a:buFontTx/>
              <a:buNone/>
            </a:pPr>
            <a:fld id="{B9320F77-B9A0-41C5-862A-B4B631284C64}" type="slidenum">
              <a:rPr sz="1800">
                <a:latin typeface="Yu Gothic" charset="0"/>
                <a:ea typeface="Yu Gothic" charset="0"/>
                <a:sym typeface="Yu Gothic" charset="0"/>
              </a:rPr>
              <a:t>‹#›</a:t>
            </a:fld>
            <a:endParaRPr lang="ko-KR" altLang="en-US" sz="1800">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
        <p:cNvGrpSpPr/>
        <p:nvPr/>
      </p:nvGrpSpPr>
      <p:grpSpPr>
        <a:xfrm>
          <a:off x="0" y="0"/>
          <a:ext cx="0" cy="0"/>
          <a:chOff x="0" y="0"/>
          <a:chExt cx="0" cy="0"/>
        </a:xfrm>
      </p:grpSpPr>
      <p:pic>
        <p:nvPicPr>
          <p:cNvPr id="8" name="Picture " descr="C:/Users/user/AppData/Roaming/PolarisOffice/ETemp/21248_11595800/fImage6901388153.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0" y="0"/>
            <a:ext cx="12192635" cy="6858635"/>
          </a:xfrm>
          <a:prstGeom prst="rect"/>
          <a:noFill/>
        </p:spPr>
      </p:pic>
      <p:sp>
        <p:nvSpPr>
          <p:cNvPr id="2" name="Rect 0"/>
          <p:cNvSpPr txBox="1">
            <a:spLocks noGrp="1"/>
          </p:cNvSpPr>
          <p:nvPr>
            <p:ph type="title" orient="vert"/>
          </p:nvPr>
        </p:nvSpPr>
        <p:spPr>
          <a:xfrm rot="0">
            <a:off x="8724900" y="365125"/>
            <a:ext cx="2629535" cy="5813425"/>
          </a:xfrm>
          <a:prstGeom prst="rect"/>
        </p:spPr>
        <p:txBody>
          <a:bodyPr wrap="square" lIns="91440" tIns="45720" rIns="91440" bIns="45720" vert="eaVert" anchor="ctr">
            <a:normAutofit fontScale="100000" lnSpcReduction="0"/>
          </a:bodyPr>
          <a:lstStyle/>
          <a:p>
            <a:pPr marL="0" indent="0">
              <a:buFontTx/>
              <a:buNone/>
            </a:pPr>
            <a:r>
              <a:rPr sz="1800">
                <a:latin typeface="Yu Gothic" charset="0"/>
                <a:ea typeface="Yu Gothic" charset="0"/>
                <a:sym typeface="Yu Gothic" charset="0"/>
              </a:rPr>
              <a:t>クリックしてタイトルを入力</a:t>
            </a:r>
            <a:endParaRPr lang="ko-KR" altLang="en-US" sz="1800">
              <a:latin typeface="Yu Gothic" charset="0"/>
              <a:ea typeface="Yu Gothic" charset="0"/>
              <a:sym typeface="Yu Gothic" charset="0"/>
            </a:endParaRPr>
          </a:p>
        </p:txBody>
      </p:sp>
      <p:sp>
        <p:nvSpPr>
          <p:cNvPr id="3" name="Rect 0"/>
          <p:cNvSpPr txBox="1">
            <a:spLocks noGrp="1"/>
          </p:cNvSpPr>
          <p:nvPr>
            <p:ph type="body" orient="vert"/>
          </p:nvPr>
        </p:nvSpPr>
        <p:spPr>
          <a:xfrm rot="0">
            <a:off x="838200" y="365125"/>
            <a:ext cx="7734935" cy="5813425"/>
          </a:xfrm>
          <a:prstGeom prst="rect"/>
        </p:spPr>
        <p:txBody>
          <a:bodyPr wrap="square" lIns="91440" tIns="45720" rIns="91440" bIns="45720" vert="eaVert" anchor="t">
            <a:normAutofit fontScale="100000" lnSpcReduction="0"/>
          </a:bodyPr>
          <a:lstStyle/>
          <a:p>
            <a:pPr marL="228600" indent="-228600">
              <a:buFont typeface="Arial"/>
              <a:buChar char="0"/>
            </a:pPr>
            <a:r>
              <a:rPr sz="1800">
                <a:latin typeface="Yu Gothic" charset="0"/>
                <a:ea typeface="Yu Gothic" charset="0"/>
                <a:sym typeface="Yu Gothic" charset="0"/>
              </a:rPr>
              <a:t>クリックしてテキストを追加</a:t>
            </a:r>
            <a:endParaRPr lang="ko-KR" altLang="en-US" sz="1800">
              <a:latin typeface="Yu Gothic" charset="0"/>
              <a:ea typeface="Yu Gothic" charset="0"/>
              <a:sym typeface="Yu Gothic" charset="0"/>
            </a:endParaRPr>
          </a:p>
          <a:p>
            <a:pPr marL="228600" indent="-228600">
              <a:buFont typeface="Arial"/>
              <a:buChar char="0"/>
            </a:pPr>
            <a:r>
              <a:rPr sz="1800">
                <a:latin typeface="Yu Gothic" charset="0"/>
                <a:ea typeface="Yu Gothic" charset="0"/>
                <a:sym typeface="Yu Gothic" charset="0"/>
              </a:rPr>
              <a:t>第2レベル</a:t>
            </a:r>
            <a:endParaRPr lang="ko-KR" altLang="en-US" sz="1800">
              <a:latin typeface="Yu Gothic" charset="0"/>
              <a:ea typeface="Yu Gothic" charset="0"/>
              <a:sym typeface="Yu Gothic" charset="0"/>
            </a:endParaRPr>
          </a:p>
          <a:p>
            <a:pPr marL="228600" indent="-228600">
              <a:buFont typeface="Arial"/>
              <a:buChar char="0"/>
            </a:pPr>
            <a:r>
              <a:rPr sz="1800">
                <a:latin typeface="Yu Gothic" charset="0"/>
                <a:ea typeface="Yu Gothic" charset="0"/>
                <a:sym typeface="Yu Gothic" charset="0"/>
              </a:rPr>
              <a:t>レベル3</a:t>
            </a:r>
            <a:endParaRPr lang="ko-KR" altLang="en-US" sz="1800">
              <a:latin typeface="Yu Gothic" charset="0"/>
              <a:ea typeface="Yu Gothic" charset="0"/>
              <a:sym typeface="Yu Gothic" charset="0"/>
            </a:endParaRPr>
          </a:p>
          <a:p>
            <a:pPr marL="228600" indent="-228600">
              <a:buFont typeface="Arial"/>
              <a:buChar char="0"/>
            </a:pPr>
            <a:r>
              <a:rPr sz="1800">
                <a:latin typeface="Yu Gothic" charset="0"/>
                <a:ea typeface="Yu Gothic" charset="0"/>
                <a:sym typeface="Yu Gothic" charset="0"/>
              </a:rPr>
              <a:t>第4レベル</a:t>
            </a:r>
            <a:endParaRPr lang="ko-KR" altLang="en-US" sz="1800">
              <a:latin typeface="Yu Gothic" charset="0"/>
              <a:ea typeface="Yu Gothic" charset="0"/>
              <a:sym typeface="Yu Gothic" charset="0"/>
            </a:endParaRPr>
          </a:p>
          <a:p>
            <a:pPr marL="228600" indent="-228600">
              <a:buFont typeface="Arial"/>
              <a:buChar char="0"/>
            </a:pPr>
            <a:r>
              <a:rPr sz="1800">
                <a:latin typeface="Yu Gothic" charset="0"/>
                <a:ea typeface="Yu Gothic" charset="0"/>
                <a:sym typeface="Yu Gothic" charset="0"/>
              </a:rPr>
              <a:t>第5レベル</a:t>
            </a:r>
            <a:endParaRPr lang="ko-KR" altLang="en-US" sz="1800">
              <a:latin typeface="Yu Gothic" charset="0"/>
              <a:ea typeface="Yu Gothic" charset="0"/>
              <a:sym typeface="Yu Gothic" charset="0"/>
            </a:endParaRPr>
          </a:p>
        </p:txBody>
      </p:sp>
      <p:sp>
        <p:nvSpPr>
          <p:cNvPr id="4"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p>
            <a:pPr marL="0" indent="0">
              <a:buFontTx/>
              <a:buNone/>
            </a:pPr>
            <a:fld id="{B9320F77-B9A0-41C5-862A-B4B631284C64}" type="datetime1">
              <a:rPr lang="ko-KR" altLang="en-US"/>
              <a:t>2025-06-27</a:t>
            </a:fld>
            <a:endParaRPr lang="ko-KR" altLang="en-US" sz="1800">
              <a:latin typeface="Yu Gothic" charset="0"/>
              <a:ea typeface="Yu Gothic" charset="0"/>
              <a:sym typeface="Yu Gothic" charset="0"/>
            </a:endParaRPr>
          </a:p>
        </p:txBody>
      </p:sp>
      <p:sp>
        <p:nvSpPr>
          <p:cNvPr id="5"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6"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p>
            <a:pPr marL="0" indent="0">
              <a:buFontTx/>
              <a:buNone/>
            </a:pPr>
            <a:fld id="{B9320F77-B9A0-41C5-862A-B4B631284C64}" type="slidenum">
              <a:rPr sz="1800">
                <a:latin typeface="Yu Gothic" charset="0"/>
                <a:ea typeface="Yu Gothic" charset="0"/>
                <a:sym typeface="Yu Gothic" charset="0"/>
              </a:rPr>
              <a:t>‹#›</a:t>
            </a:fld>
            <a:endParaRPr lang="ko-KR" altLang="en-US" sz="1800">
              <a:latin typeface="Yu Gothic" charset="0"/>
              <a:ea typeface="Yu Gothic" charset="0"/>
              <a:sym typeface="Yu Gothic"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EFF43F4-488A-41B5-B695-6F3C208E8DCD}" type="datetimeFigureOut">
              <a:rPr kumimoji="1" lang="ja-JP" altLang="en-US" smtClean="0"/>
              <a:t>2023/9/7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464C5A5-D7AE-49DF-A3F2-162FE3A559F7}" type="slidenum">
              <a:rPr kumimoji="1" lang="ja-JP" altLang="en-US" smtClean="0"/>
              <a:t>‹#›</a:t>
            </a:fld>
            <a:endParaRPr kumimoji="1" lang="ja-JP" altLang="en-US"/>
          </a:p>
        </p:txBody>
      </p:sp>
    </p:spTree>
    <p:extLst>
      <p:ext uri="{BB962C8B-B14F-4D97-AF65-F5344CB8AC3E}">
        <p14:creationId xmlns:p14="http://schemas.microsoft.com/office/powerpoint/2010/main" val="1290116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EFF43F4-488A-41B5-B695-6F3C208E8DCD}" type="datetimeFigureOut">
              <a:rPr kumimoji="1" lang="ja-JP" altLang="en-US" smtClean="0"/>
              <a:t>2023/9/7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464C5A5-D7AE-49DF-A3F2-162FE3A559F7}" type="slidenum">
              <a:rPr kumimoji="1" lang="ja-JP" altLang="en-US" smtClean="0"/>
              <a:t>‹#›</a:t>
            </a:fld>
            <a:endParaRPr kumimoji="1" lang="ja-JP" altLang="en-US"/>
          </a:p>
        </p:txBody>
      </p:sp>
    </p:spTree>
    <p:extLst>
      <p:ext uri="{BB962C8B-B14F-4D97-AF65-F5344CB8AC3E}">
        <p14:creationId xmlns:p14="http://schemas.microsoft.com/office/powerpoint/2010/main" val="2258694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EFF43F4-488A-41B5-B695-6F3C208E8DCD}" type="datetimeFigureOut">
              <a:rPr kumimoji="1" lang="ja-JP" altLang="en-US" smtClean="0"/>
              <a:t>2023/9/7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464C5A5-D7AE-49DF-A3F2-162FE3A559F7}" type="slidenum">
              <a:rPr kumimoji="1" lang="ja-JP" altLang="en-US" smtClean="0"/>
              <a:t>‹#›</a:t>
            </a:fld>
            <a:endParaRPr kumimoji="1" lang="ja-JP" altLang="en-US"/>
          </a:p>
        </p:txBody>
      </p:sp>
    </p:spTree>
    <p:extLst>
      <p:ext uri="{BB962C8B-B14F-4D97-AF65-F5344CB8AC3E}">
        <p14:creationId xmlns:p14="http://schemas.microsoft.com/office/powerpoint/2010/main" val="331390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EFF43F4-488A-41B5-B695-6F3C208E8DCD}" type="datetimeFigureOut">
              <a:rPr kumimoji="1" lang="ja-JP" altLang="en-US" smtClean="0"/>
              <a:t>2023/9/7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464C5A5-D7AE-49DF-A3F2-162FE3A559F7}" type="slidenum">
              <a:rPr kumimoji="1" lang="ja-JP" altLang="en-US" smtClean="0"/>
              <a:t>‹#›</a:t>
            </a:fld>
            <a:endParaRPr kumimoji="1" lang="ja-JP" altLang="en-US"/>
          </a:p>
        </p:txBody>
      </p:sp>
    </p:spTree>
    <p:extLst>
      <p:ext uri="{BB962C8B-B14F-4D97-AF65-F5344CB8AC3E}">
        <p14:creationId xmlns:p14="http://schemas.microsoft.com/office/powerpoint/2010/main" val="390469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EFF43F4-488A-41B5-B695-6F3C208E8DCD}" type="datetimeFigureOut">
              <a:rPr kumimoji="1" lang="ja-JP" altLang="en-US" smtClean="0"/>
              <a:t>2023/9/7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464C5A5-D7AE-49DF-A3F2-162FE3A559F7}" type="slidenum">
              <a:rPr kumimoji="1" lang="ja-JP" altLang="en-US" smtClean="0"/>
              <a:t>‹#›</a:t>
            </a:fld>
            <a:endParaRPr kumimoji="1" lang="ja-JP" altLang="en-US"/>
          </a:p>
        </p:txBody>
      </p:sp>
    </p:spTree>
    <p:extLst>
      <p:ext uri="{BB962C8B-B14F-4D97-AF65-F5344CB8AC3E}">
        <p14:creationId xmlns:p14="http://schemas.microsoft.com/office/powerpoint/2010/main" val="3190501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Relationships xmlns="http://schemas.openxmlformats.org/package/2006/relationships"><Relationship Id="rId1" Type="http://schemas.openxmlformats.org/officeDocument/2006/relationships/slideLayout" Target="../slideLayouts/slideLayout12.xml"></Relationship><Relationship Id="rId2" Type="http://schemas.openxmlformats.org/officeDocument/2006/relationships/slideLayout" Target="../slideLayouts/slideLayout13.xml"></Relationship><Relationship Id="rId3" Type="http://schemas.openxmlformats.org/officeDocument/2006/relationships/slideLayout" Target="../slideLayouts/slideLayout14.xml"></Relationship><Relationship Id="rId4" Type="http://schemas.openxmlformats.org/officeDocument/2006/relationships/slideLayout" Target="../slideLayouts/slideLayout15.xml"></Relationship><Relationship Id="rId5" Type="http://schemas.openxmlformats.org/officeDocument/2006/relationships/slideLayout" Target="../slideLayouts/slideLayout16.xml"></Relationship><Relationship Id="rId6" Type="http://schemas.openxmlformats.org/officeDocument/2006/relationships/slideLayout" Target="../slideLayouts/slideLayout17.xml"></Relationship><Relationship Id="rId7" Type="http://schemas.openxmlformats.org/officeDocument/2006/relationships/slideLayout" Target="../slideLayouts/slideLayout18.xml"></Relationship><Relationship Id="rId8" Type="http://schemas.openxmlformats.org/officeDocument/2006/relationships/slideLayout" Target="../slideLayouts/slideLayout19.xml"></Relationship><Relationship Id="rId9" Type="http://schemas.openxmlformats.org/officeDocument/2006/relationships/slideLayout" Target="../slideLayouts/slideLayout20.xml"></Relationship><Relationship Id="rId10" Type="http://schemas.openxmlformats.org/officeDocument/2006/relationships/slideLayout" Target="../slideLayouts/slideLayout21.xml"></Relationship><Relationship Id="rId11" Type="http://schemas.openxmlformats.org/officeDocument/2006/relationships/slideLayout" Target="../slideLayouts/slideLayout22.xml"></Relationship><Relationship Id="rId12" Type="http://schemas.openxmlformats.org/officeDocument/2006/relationships/image" Target="../media/fImage65380292.png"></Relationship><Relationship Id="rId13" Type="http://schemas.openxmlformats.org/officeDocument/2006/relationships/theme" Target="../theme/theme2.xml"></Relationship></Relationships>
</file>

<file path=ppt/slideMasters/_rels/slideMaster3.xml.rels><?xml version="1.0" encoding="UTF-8"?>
<Relationships xmlns="http://schemas.openxmlformats.org/package/2006/relationships"><Relationship Id="rId1" Type="http://schemas.openxmlformats.org/officeDocument/2006/relationships/slideLayout" Target="../slideLayouts/slideLayout23.xml"></Relationship><Relationship Id="rId2" Type="http://schemas.openxmlformats.org/officeDocument/2006/relationships/slideLayout" Target="../slideLayouts/slideLayout24.xml"></Relationship><Relationship Id="rId3" Type="http://schemas.openxmlformats.org/officeDocument/2006/relationships/slideLayout" Target="../slideLayouts/slideLayout25.xml"></Relationship><Relationship Id="rId4" Type="http://schemas.openxmlformats.org/officeDocument/2006/relationships/slideLayout" Target="../slideLayouts/slideLayout26.xml"></Relationship><Relationship Id="rId5" Type="http://schemas.openxmlformats.org/officeDocument/2006/relationships/slideLayout" Target="../slideLayouts/slideLayout27.xml"></Relationship><Relationship Id="rId6" Type="http://schemas.openxmlformats.org/officeDocument/2006/relationships/slideLayout" Target="../slideLayouts/slideLayout28.xml"></Relationship><Relationship Id="rId7" Type="http://schemas.openxmlformats.org/officeDocument/2006/relationships/slideLayout" Target="../slideLayouts/slideLayout29.xml"></Relationship><Relationship Id="rId8" Type="http://schemas.openxmlformats.org/officeDocument/2006/relationships/slideLayout" Target="../slideLayouts/slideLayout30.xml"></Relationship><Relationship Id="rId9" Type="http://schemas.openxmlformats.org/officeDocument/2006/relationships/slideLayout" Target="../slideLayouts/slideLayout31.xml"></Relationship><Relationship Id="rId10" Type="http://schemas.openxmlformats.org/officeDocument/2006/relationships/slideLayout" Target="../slideLayouts/slideLayout32.xml"></Relationship><Relationship Id="rId11" Type="http://schemas.openxmlformats.org/officeDocument/2006/relationships/slideLayout" Target="../slideLayouts/slideLayout33.xml"></Relationship><Relationship Id="rId12" Type="http://schemas.openxmlformats.org/officeDocument/2006/relationships/image" Target="../media/fImage108902482382.png"></Relationship><Relationship Id="rId13" Type="http://schemas.openxmlformats.org/officeDocument/2006/relationships/theme" Target="../theme/theme3.xml"></Relationship></Relationships>
</file>

<file path=ppt/slideMasters/_rels/slideMaster4.xml.rels><?xml version="1.0" encoding="UTF-8"?>
<Relationships xmlns="http://schemas.openxmlformats.org/package/2006/relationships"><Relationship Id="rId1" Type="http://schemas.openxmlformats.org/officeDocument/2006/relationships/slideLayout" Target="../slideLayouts/slideLayout34.xml"></Relationship><Relationship Id="rId2" Type="http://schemas.openxmlformats.org/officeDocument/2006/relationships/slideLayout" Target="../slideLayouts/slideLayout35.xml"></Relationship><Relationship Id="rId3" Type="http://schemas.openxmlformats.org/officeDocument/2006/relationships/slideLayout" Target="../slideLayouts/slideLayout36.xml"></Relationship><Relationship Id="rId4" Type="http://schemas.openxmlformats.org/officeDocument/2006/relationships/slideLayout" Target="../slideLayouts/slideLayout37.xml"></Relationship><Relationship Id="rId5" Type="http://schemas.openxmlformats.org/officeDocument/2006/relationships/slideLayout" Target="../slideLayouts/slideLayout38.xml"></Relationship><Relationship Id="rId6" Type="http://schemas.openxmlformats.org/officeDocument/2006/relationships/slideLayout" Target="../slideLayouts/slideLayout39.xml"></Relationship><Relationship Id="rId7" Type="http://schemas.openxmlformats.org/officeDocument/2006/relationships/slideLayout" Target="../slideLayouts/slideLayout40.xml"></Relationship><Relationship Id="rId8" Type="http://schemas.openxmlformats.org/officeDocument/2006/relationships/slideLayout" Target="../slideLayouts/slideLayout41.xml"></Relationship><Relationship Id="rId9" Type="http://schemas.openxmlformats.org/officeDocument/2006/relationships/slideLayout" Target="../slideLayouts/slideLayout42.xml"></Relationship><Relationship Id="rId10" Type="http://schemas.openxmlformats.org/officeDocument/2006/relationships/slideLayout" Target="../slideLayouts/slideLayout43.xml"></Relationship><Relationship Id="rId11" Type="http://schemas.openxmlformats.org/officeDocument/2006/relationships/slideLayout" Target="../slideLayouts/slideLayout44.xml"></Relationship><Relationship Id="rId12" Type="http://schemas.openxmlformats.org/officeDocument/2006/relationships/image" Target="../media/fImage108903217421.png"></Relationship><Relationship Id="rId13" Type="http://schemas.openxmlformats.org/officeDocument/2006/relationships/theme" Target="../theme/theme4.xml"></Relationshi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F43F4-488A-41B5-B695-6F3C208E8DCD}" type="datetimeFigureOut">
              <a:rPr kumimoji="1" lang="ja-JP" altLang="en-US" smtClean="0"/>
              <a:t>2023/9/7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64C5A5-D7AE-49DF-A3F2-162FE3A559F7}" type="slidenum">
              <a:rPr kumimoji="1" lang="ja-JP" altLang="en-US" smtClean="0"/>
              <a:t>‹#›</a:t>
            </a:fld>
            <a:endParaRPr kumimoji="1" lang="ja-JP" altLang="en-US"/>
          </a:p>
        </p:txBody>
      </p:sp>
    </p:spTree>
    <p:extLst>
      <p:ext uri="{BB962C8B-B14F-4D97-AF65-F5344CB8AC3E}">
        <p14:creationId xmlns:p14="http://schemas.microsoft.com/office/powerpoint/2010/main" val="684485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 descr="C:/Users/user/AppData/Roaming/PolarisOffice/ETemp/21248_11595800/fImage65380292.png"/>
          <p:cNvPicPr>
            <a:picLocks noChangeAspect="1"/>
          </p:cNvPicPr>
          <p:nvPr/>
        </p:nvPicPr>
        <p:blipFill rotWithShape="1">
          <a:blip r:embed="rId12" cstate="hqprint">
            <a:extLst>
              <a:ext uri="{28A0092B-C50C-407E-A947-70E740481C1C}">
                <a14:useLocalDpi xmlns:a14="http://schemas.microsoft.com/office/drawing/2010/main"/>
              </a:ext>
            </a:extLst>
          </a:blip>
          <a:stretch>
            <a:fillRect/>
          </a:stretch>
        </p:blipFill>
        <p:spPr>
          <a:xfrm rot="0">
            <a:off x="0" y="0"/>
            <a:ext cx="12192635" cy="6858635"/>
          </a:xfrm>
          <a:prstGeom prst="rect"/>
          <a:noFill/>
        </p:spPr>
      </p:pic>
      <p:sp>
        <p:nvSpPr>
          <p:cNvPr id="4"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p>
            <a:pPr marL="0" indent="0">
              <a:buFontTx/>
              <a:buNone/>
            </a:pPr>
            <a:fld id="{B9320F77-B9A0-41C5-862A-B4B631284C64}" type="datetime1">
              <a:rPr lang="ko-KR" altLang="en-US"/>
              <a:t>2025-06-27</a:t>
            </a:fld>
            <a:endParaRPr lang="ko-KR" altLang="en-US" sz="1800">
              <a:latin typeface="Yu Gothic" charset="0"/>
              <a:ea typeface="Yu Gothic" charset="0"/>
              <a:sym typeface="Yu Gothic" charset="0"/>
            </a:endParaRPr>
          </a:p>
        </p:txBody>
      </p:sp>
      <p:sp>
        <p:nvSpPr>
          <p:cNvPr id="5"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6"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p>
            <a:pPr marL="0" indent="0">
              <a:buFontTx/>
              <a:buNone/>
            </a:pPr>
            <a:fld id="{B9320F77-B9A0-41C5-862A-B4B631284C64}" type="slidenum">
              <a:rPr sz="1800">
                <a:latin typeface="Yu Gothic" charset="0"/>
                <a:ea typeface="Yu Gothic" charset="0"/>
                <a:sym typeface="Yu Gothic" charset="0"/>
              </a:rPr>
              <a:t>‹#›</a:t>
            </a:fld>
            <a:endParaRPr lang="ko-KR" altLang="en-US" sz="1800">
              <a:latin typeface="Yu Gothic" charset="0"/>
              <a:ea typeface="Yu Gothic" charset="0"/>
              <a:sym typeface="Yu Gothic" charset="0"/>
            </a:endParaRPr>
          </a:p>
        </p:txBody>
      </p:sp>
      <p:sp>
        <p:nvSpPr>
          <p:cNvPr id="7" name="Rect 0"/>
          <p:cNvSpPr txBox="1">
            <a:spLocks noGrp="1"/>
          </p:cNvSpPr>
          <p:nvPr>
            <p:ph type="title"/>
          </p:nvPr>
        </p:nvSpPr>
        <p:spPr>
          <a:xfrm rot="0">
            <a:off x="837565" y="365125"/>
            <a:ext cx="10517505" cy="1326515"/>
          </a:xfrm>
          <a:prstGeom prst="rect"/>
        </p:spPr>
        <p:txBody>
          <a:bodyPr wrap="square" lIns="91440" tIns="45720" rIns="91440" bIns="45720" vert="horz" anchor="ctr">
            <a:normAutofit fontScale="100000" lnSpcReduction="0"/>
          </a:bodyPr>
          <a:lstStyle/>
          <a:p>
            <a:pPr marL="0" indent="0">
              <a:buFontTx/>
              <a:buNone/>
            </a:pPr>
            <a:r>
              <a:rPr sz="1800">
                <a:latin typeface="Yu Gothic" charset="0"/>
                <a:ea typeface="Yu Gothic" charset="0"/>
                <a:sym typeface="Yu Gothic" charset="0"/>
              </a:rPr>
              <a:t>マスタータイトルのスタイルを編集</a:t>
            </a:r>
            <a:endParaRPr lang="ko-KR" altLang="en-US" sz="1800">
              <a:latin typeface="Yu Gothic" charset="0"/>
              <a:ea typeface="Yu Gothic" charset="0"/>
              <a:sym typeface="Yu Gothic" charset="0"/>
            </a:endParaRPr>
          </a:p>
        </p:txBody>
      </p:sp>
      <p:sp>
        <p:nvSpPr>
          <p:cNvPr id="8" name="Rect 0"/>
          <p:cNvSpPr txBox="1">
            <a:spLocks noGrp="1"/>
          </p:cNvSpPr>
          <p:nvPr>
            <p:ph type="body"/>
          </p:nvPr>
        </p:nvSpPr>
        <p:spPr>
          <a:xfrm rot="0">
            <a:off x="837565" y="1825625"/>
            <a:ext cx="10517505" cy="4352925"/>
          </a:xfrm>
          <a:prstGeom prst="rect"/>
        </p:spPr>
        <p:txBody>
          <a:bodyPr wrap="square" lIns="91440" tIns="45720" rIns="91440" bIns="45720" vert="horz" anchor="t">
            <a:normAutofit fontScale="100000" lnSpcReduction="0"/>
          </a:bodyPr>
          <a:lstStyle/>
          <a:p>
            <a:pPr marL="228600" indent="-228600">
              <a:buFont typeface="Arial"/>
              <a:buChar char="•"/>
            </a:pPr>
            <a:r>
              <a:rPr sz="1800">
                <a:latin typeface="Yu Gothic" charset="0"/>
                <a:ea typeface="Yu Gothic" charset="0"/>
                <a:sym typeface="Yu Gothic" charset="0"/>
              </a:rPr>
              <a:t>マスターサブタイトルのスタイルを編集</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第2レベル</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レベル3</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第4レベル</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第5レベル</a:t>
            </a:r>
            <a:endParaRPr lang="ko-KR" altLang="en-US" sz="1800">
              <a:latin typeface="Yu Gothic" charset="0"/>
              <a:ea typeface="Yu Gothic" charset="0"/>
              <a:sym typeface="Yu Gothic"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 descr="C:/Users/user/AppData/Roaming/PolarisOffice/ETemp/21248_11595800/fImage108902482382.png"/>
          <p:cNvPicPr>
            <a:picLocks noChangeAspect="1"/>
          </p:cNvPicPr>
          <p:nvPr/>
        </p:nvPicPr>
        <p:blipFill rotWithShape="1">
          <a:blip r:embed="rId12" cstate="hqprint">
            <a:extLst>
              <a:ext uri="{28A0092B-C50C-407E-A947-70E740481C1C}">
                <a14:useLocalDpi xmlns:a14="http://schemas.microsoft.com/office/drawing/2010/main"/>
              </a:ext>
            </a:extLst>
          </a:blip>
          <a:stretch>
            <a:fillRect/>
          </a:stretch>
        </p:blipFill>
        <p:spPr>
          <a:xfrm rot="0">
            <a:off x="0" y="0"/>
            <a:ext cx="12192635" cy="6858635"/>
          </a:xfrm>
          <a:prstGeom prst="rect"/>
          <a:noFill/>
        </p:spPr>
      </p:pic>
      <p:sp>
        <p:nvSpPr>
          <p:cNvPr id="4"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p>
            <a:pPr marL="0" indent="0">
              <a:buFontTx/>
              <a:buNone/>
            </a:pPr>
            <a:fld id="{B9320F77-B9A0-41C5-862A-B4B631284C64}" type="datetime1">
              <a:rPr lang="ko-KR" altLang="en-US"/>
              <a:t>2025-06-27</a:t>
            </a:fld>
            <a:endParaRPr lang="ko-KR" altLang="en-US" sz="1800">
              <a:latin typeface="Yu Gothic" charset="0"/>
              <a:ea typeface="Yu Gothic" charset="0"/>
              <a:sym typeface="Yu Gothic" charset="0"/>
            </a:endParaRPr>
          </a:p>
        </p:txBody>
      </p:sp>
      <p:sp>
        <p:nvSpPr>
          <p:cNvPr id="5"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6"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p>
            <a:pPr marL="0" indent="0">
              <a:buFontTx/>
              <a:buNone/>
            </a:pPr>
            <a:fld id="{B9320F77-B9A0-41C5-862A-B4B631284C64}" type="slidenum">
              <a:rPr sz="1800">
                <a:latin typeface="Yu Gothic" charset="0"/>
                <a:ea typeface="Yu Gothic" charset="0"/>
                <a:sym typeface="Yu Gothic" charset="0"/>
              </a:rPr>
              <a:t>‹#›</a:t>
            </a:fld>
            <a:endParaRPr lang="ko-KR" altLang="en-US" sz="1800">
              <a:latin typeface="Yu Gothic" charset="0"/>
              <a:ea typeface="Yu Gothic" charset="0"/>
              <a:sym typeface="Yu Gothic" charset="0"/>
            </a:endParaRPr>
          </a:p>
        </p:txBody>
      </p:sp>
      <p:sp>
        <p:nvSpPr>
          <p:cNvPr id="7" name="Rect 0"/>
          <p:cNvSpPr txBox="1">
            <a:spLocks noGrp="1"/>
          </p:cNvSpPr>
          <p:nvPr>
            <p:ph type="title"/>
          </p:nvPr>
        </p:nvSpPr>
        <p:spPr>
          <a:xfrm rot="0">
            <a:off x="837565" y="365125"/>
            <a:ext cx="10517505" cy="1326515"/>
          </a:xfrm>
          <a:prstGeom prst="rect"/>
        </p:spPr>
        <p:txBody>
          <a:bodyPr wrap="square" lIns="91440" tIns="45720" rIns="91440" bIns="45720" vert="horz" anchor="ctr">
            <a:normAutofit fontScale="100000" lnSpcReduction="0"/>
          </a:bodyPr>
          <a:lstStyle/>
          <a:p>
            <a:pPr marL="0" indent="0">
              <a:buFontTx/>
              <a:buNone/>
            </a:pPr>
            <a:r>
              <a:rPr sz="1800">
                <a:latin typeface="Yu Gothic" charset="0"/>
                <a:ea typeface="Yu Gothic" charset="0"/>
                <a:sym typeface="Yu Gothic" charset="0"/>
              </a:rPr>
              <a:t>マスタータイトルのスタイルを編集</a:t>
            </a:r>
            <a:endParaRPr lang="ko-KR" altLang="en-US" sz="1800">
              <a:latin typeface="Yu Gothic" charset="0"/>
              <a:ea typeface="Yu Gothic" charset="0"/>
              <a:sym typeface="Yu Gothic" charset="0"/>
            </a:endParaRPr>
          </a:p>
        </p:txBody>
      </p:sp>
      <p:sp>
        <p:nvSpPr>
          <p:cNvPr id="8" name="Rect 0"/>
          <p:cNvSpPr txBox="1">
            <a:spLocks noGrp="1"/>
          </p:cNvSpPr>
          <p:nvPr>
            <p:ph type="body"/>
          </p:nvPr>
        </p:nvSpPr>
        <p:spPr>
          <a:xfrm rot="0">
            <a:off x="837565" y="1825625"/>
            <a:ext cx="10517505" cy="4352925"/>
          </a:xfrm>
          <a:prstGeom prst="rect"/>
        </p:spPr>
        <p:txBody>
          <a:bodyPr wrap="square" lIns="91440" tIns="45720" rIns="91440" bIns="45720" vert="horz" anchor="t">
            <a:normAutofit fontScale="100000" lnSpcReduction="0"/>
          </a:bodyPr>
          <a:lstStyle/>
          <a:p>
            <a:pPr marL="228600" indent="-228600">
              <a:buFont typeface="Arial"/>
              <a:buChar char="•"/>
            </a:pPr>
            <a:r>
              <a:rPr sz="1800">
                <a:latin typeface="Yu Gothic" charset="0"/>
                <a:ea typeface="Yu Gothic" charset="0"/>
                <a:sym typeface="Yu Gothic" charset="0"/>
              </a:rPr>
              <a:t>マスターサブタイトルのスタイルを編集</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第2レベル</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レベル3</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第4レベル</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第5レベル</a:t>
            </a:r>
            <a:endParaRPr lang="ko-KR" altLang="en-US" sz="1800">
              <a:latin typeface="Yu Gothic" charset="0"/>
              <a:ea typeface="Yu Gothic" charset="0"/>
              <a:sym typeface="Yu Gothic" charset="0"/>
            </a:endParaRP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 descr="C:/Users/user/AppData/Roaming/PolarisOffice/ETemp/21248_11595800/fImage108903217421.png"/>
          <p:cNvPicPr>
            <a:picLocks noChangeAspect="1"/>
          </p:cNvPicPr>
          <p:nvPr/>
        </p:nvPicPr>
        <p:blipFill rotWithShape="1">
          <a:blip r:embed="rId12" cstate="hqprint">
            <a:extLst>
              <a:ext uri="{28A0092B-C50C-407E-A947-70E740481C1C}">
                <a14:useLocalDpi xmlns:a14="http://schemas.microsoft.com/office/drawing/2010/main"/>
              </a:ext>
            </a:extLst>
          </a:blip>
          <a:stretch>
            <a:fillRect/>
          </a:stretch>
        </p:blipFill>
        <p:spPr>
          <a:xfrm rot="0">
            <a:off x="0" y="0"/>
            <a:ext cx="12192635" cy="6858635"/>
          </a:xfrm>
          <a:prstGeom prst="rect"/>
          <a:noFill/>
        </p:spPr>
      </p:pic>
      <p:sp>
        <p:nvSpPr>
          <p:cNvPr id="4" name="Rect 0"/>
          <p:cNvSpPr txBox="1">
            <a:spLocks noGrp="1"/>
          </p:cNvSpPr>
          <p:nvPr>
            <p:ph type="dt"/>
          </p:nvPr>
        </p:nvSpPr>
        <p:spPr>
          <a:xfrm rot="0">
            <a:off x="837565" y="6356350"/>
            <a:ext cx="2743835" cy="366395"/>
          </a:xfrm>
          <a:prstGeom prst="rect"/>
        </p:spPr>
        <p:txBody>
          <a:bodyPr wrap="square" lIns="91440" tIns="45720" rIns="91440" bIns="45720" vert="horz" anchor="ctr">
            <a:noAutofit/>
          </a:bodyPr>
          <a:lstStyle/>
          <a:p>
            <a:pPr marL="0" indent="0">
              <a:buFontTx/>
              <a:buNone/>
            </a:pPr>
            <a:fld id="{B9320F77-B9A0-41C5-862A-B4B631284C64}" type="datetime1">
              <a:rPr lang="ko-KR" altLang="en-US"/>
              <a:t>2025-06-27</a:t>
            </a:fld>
            <a:endParaRPr lang="ko-KR" altLang="en-US" sz="1800">
              <a:latin typeface="Yu Gothic" charset="0"/>
              <a:ea typeface="Yu Gothic" charset="0"/>
              <a:sym typeface="Yu Gothic" charset="0"/>
            </a:endParaRPr>
          </a:p>
        </p:txBody>
      </p:sp>
      <p:sp>
        <p:nvSpPr>
          <p:cNvPr id="5" name="Rect 0"/>
          <p:cNvSpPr txBox="1">
            <a:spLocks noGrp="1"/>
          </p:cNvSpPr>
          <p:nvPr>
            <p:ph type="ftr"/>
          </p:nvPr>
        </p:nvSpPr>
        <p:spPr>
          <a:xfrm rot="0">
            <a:off x="4037965" y="6356350"/>
            <a:ext cx="4116705" cy="366395"/>
          </a:xfrm>
          <a:prstGeom prst="rect"/>
        </p:spPr>
        <p:txBody>
          <a:bodyPr wrap="square" lIns="91440" tIns="45720" rIns="91440" bIns="45720" vert="horz" anchor="ctr">
            <a:noAutofit/>
          </a:bodyPr>
          <a:lstStyle/>
          <a:p>
            <a:pPr marL="0" indent="0">
              <a:buFontTx/>
              <a:buNone/>
            </a:pPr>
            <a:endParaRPr lang="ko-KR" altLang="en-US" sz="1800">
              <a:solidFill>
                <a:schemeClr val="tx1"/>
              </a:solidFill>
              <a:latin typeface="Calibri" charset="0"/>
              <a:ea typeface="Yu Gothic" charset="0"/>
              <a:sym typeface="Yu Gothic" charset="0"/>
            </a:endParaRPr>
          </a:p>
        </p:txBody>
      </p:sp>
      <p:sp>
        <p:nvSpPr>
          <p:cNvPr id="6" name="Rect 0"/>
          <p:cNvSpPr txBox="1">
            <a:spLocks noGrp="1"/>
          </p:cNvSpPr>
          <p:nvPr>
            <p:ph type="sldNum"/>
          </p:nvPr>
        </p:nvSpPr>
        <p:spPr>
          <a:xfrm rot="0">
            <a:off x="8609965" y="6356350"/>
            <a:ext cx="2743835" cy="366395"/>
          </a:xfrm>
          <a:prstGeom prst="rect"/>
        </p:spPr>
        <p:txBody>
          <a:bodyPr wrap="square" lIns="91440" tIns="45720" rIns="91440" bIns="45720" vert="horz" anchor="ctr">
            <a:noAutofit/>
          </a:bodyPr>
          <a:lstStyle/>
          <a:p>
            <a:pPr marL="0" indent="0">
              <a:buFontTx/>
              <a:buNone/>
            </a:pPr>
            <a:fld id="{B9320F77-B9A0-41C5-862A-B4B631284C64}" type="slidenum">
              <a:rPr sz="1800">
                <a:latin typeface="Yu Gothic" charset="0"/>
                <a:ea typeface="Yu Gothic" charset="0"/>
                <a:sym typeface="Yu Gothic" charset="0"/>
              </a:rPr>
              <a:t>‹#›</a:t>
            </a:fld>
            <a:endParaRPr lang="ko-KR" altLang="en-US" sz="1800">
              <a:latin typeface="Yu Gothic" charset="0"/>
              <a:ea typeface="Yu Gothic" charset="0"/>
              <a:sym typeface="Yu Gothic" charset="0"/>
            </a:endParaRPr>
          </a:p>
        </p:txBody>
      </p:sp>
      <p:sp>
        <p:nvSpPr>
          <p:cNvPr id="7" name="Rect 0"/>
          <p:cNvSpPr txBox="1">
            <a:spLocks noGrp="1"/>
          </p:cNvSpPr>
          <p:nvPr>
            <p:ph type="title"/>
          </p:nvPr>
        </p:nvSpPr>
        <p:spPr>
          <a:xfrm rot="0">
            <a:off x="837565" y="365125"/>
            <a:ext cx="10517505" cy="1326515"/>
          </a:xfrm>
          <a:prstGeom prst="rect"/>
        </p:spPr>
        <p:txBody>
          <a:bodyPr wrap="square" lIns="91440" tIns="45720" rIns="91440" bIns="45720" vert="horz" anchor="ctr">
            <a:normAutofit fontScale="100000" lnSpcReduction="0"/>
          </a:bodyPr>
          <a:lstStyle/>
          <a:p>
            <a:pPr marL="0" indent="0">
              <a:buFontTx/>
              <a:buNone/>
            </a:pPr>
            <a:r>
              <a:rPr sz="1800">
                <a:latin typeface="Yu Gothic" charset="0"/>
                <a:ea typeface="Yu Gothic" charset="0"/>
                <a:sym typeface="Yu Gothic" charset="0"/>
              </a:rPr>
              <a:t>マスタータイトルのスタイルを編集</a:t>
            </a:r>
            <a:endParaRPr lang="ko-KR" altLang="en-US" sz="1800">
              <a:latin typeface="Yu Gothic" charset="0"/>
              <a:ea typeface="Yu Gothic" charset="0"/>
              <a:sym typeface="Yu Gothic" charset="0"/>
            </a:endParaRPr>
          </a:p>
        </p:txBody>
      </p:sp>
      <p:sp>
        <p:nvSpPr>
          <p:cNvPr id="8" name="Rect 0"/>
          <p:cNvSpPr txBox="1">
            <a:spLocks noGrp="1"/>
          </p:cNvSpPr>
          <p:nvPr>
            <p:ph type="body"/>
          </p:nvPr>
        </p:nvSpPr>
        <p:spPr>
          <a:xfrm rot="0">
            <a:off x="837565" y="1825625"/>
            <a:ext cx="10517505" cy="4352925"/>
          </a:xfrm>
          <a:prstGeom prst="rect"/>
        </p:spPr>
        <p:txBody>
          <a:bodyPr wrap="square" lIns="91440" tIns="45720" rIns="91440" bIns="45720" vert="horz" anchor="t">
            <a:normAutofit fontScale="100000" lnSpcReduction="0"/>
          </a:bodyPr>
          <a:lstStyle/>
          <a:p>
            <a:pPr marL="228600" indent="-228600">
              <a:buFont typeface="Arial"/>
              <a:buChar char="•"/>
            </a:pPr>
            <a:r>
              <a:rPr sz="1800">
                <a:latin typeface="Yu Gothic" charset="0"/>
                <a:ea typeface="Yu Gothic" charset="0"/>
                <a:sym typeface="Yu Gothic" charset="0"/>
              </a:rPr>
              <a:t>マスターサブタイトルのスタイルを編集</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第2レベル</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レベル3</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第4レベル</a:t>
            </a:r>
            <a:endParaRPr lang="ko-KR" altLang="en-US" sz="1800">
              <a:latin typeface="Yu Gothic" charset="0"/>
              <a:ea typeface="Yu Gothic" charset="0"/>
              <a:sym typeface="Yu Gothic" charset="0"/>
            </a:endParaRPr>
          </a:p>
          <a:p>
            <a:pPr marL="228600" indent="-228600">
              <a:buFont typeface="Arial"/>
              <a:buChar char="•"/>
            </a:pPr>
            <a:r>
              <a:rPr sz="1800">
                <a:latin typeface="Yu Gothic" charset="0"/>
                <a:ea typeface="Yu Gothic" charset="0"/>
                <a:sym typeface="Yu Gothic" charset="0"/>
              </a:rPr>
              <a:t>第5レベル</a:t>
            </a:r>
            <a:endParaRPr lang="ko-KR" altLang="en-US" sz="1800">
              <a:latin typeface="Yu Gothic" charset="0"/>
              <a:ea typeface="Yu Gothic" charset="0"/>
              <a:sym typeface="Yu Gothic" charset="0"/>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Relationships>
</file>

<file path=ppt/slides/_rels/slide2.xml.rels><?xml version="1.0" encoding="UTF-8"?>
<Relationships xmlns="http://schemas.openxmlformats.org/package/2006/relationships"><Relationship Id="rId1" Type="http://schemas.openxmlformats.org/officeDocument/2006/relationships/slideLayout" Target="../slideLayouts/slideLayout24.xml"></Relationship></Relationships>
</file>

<file path=ppt/slides/_rels/slide3.xml.rels><?xml version="1.0" encoding="UTF-8"?>
<Relationships xmlns="http://schemas.openxmlformats.org/package/2006/relationships"><Relationship Id="rId1" Type="http://schemas.openxmlformats.org/officeDocument/2006/relationships/slideLayout" Target="../slideLayouts/slideLayout24.xml"></Relationship></Relationships>
</file>

<file path=ppt/slides/_rels/slide4.xml.rels><?xml version="1.0" encoding="UTF-8"?>
<Relationships xmlns="http://schemas.openxmlformats.org/package/2006/relationships"><Relationship Id="rId1" Type="http://schemas.openxmlformats.org/officeDocument/2006/relationships/slideLayout" Target="../slideLayouts/slideLayout24.xml"></Relationship><Relationship Id="rId2" Type="http://schemas.openxmlformats.org/officeDocument/2006/relationships/image" Target="../media/fImage6043224008716.png"></Relationship><Relationship Id="rId3" Type="http://schemas.openxmlformats.org/officeDocument/2006/relationships/image" Target="../media/fImage6023844019718.png"></Relationship><Relationship Id="rId4" Type="http://schemas.openxmlformats.org/officeDocument/2006/relationships/image" Target="../media/fImage9639294029895.png"></Relationship></Relationships>
</file>

<file path=ppt/slides/_rels/slide5.xml.rels><?xml version="1.0" encoding="UTF-8"?>
<Relationships xmlns="http://schemas.openxmlformats.org/package/2006/relationships"><Relationship Id="rId1" Type="http://schemas.openxmlformats.org/officeDocument/2006/relationships/slideLayout" Target="../slideLayouts/slideLayout24.xml"></Relationship></Relationships>
</file>

<file path=ppt/slides/_rels/slide6.xml.rels><?xml version="1.0" encoding="UTF-8"?>
<Relationships xmlns="http://schemas.openxmlformats.org/package/2006/relationships"><Relationship Id="rId1" Type="http://schemas.openxmlformats.org/officeDocument/2006/relationships/slideLayout" Target="../slideLayouts/slideLayout24.xml"></Relationship></Relationships>
</file>

<file path=ppt/slides/_rels/slide7.xml.rels><?xml version="1.0" encoding="UTF-8"?>
<Relationships xmlns="http://schemas.openxmlformats.org/package/2006/relationships"><Relationship Id="rId1" Type="http://schemas.openxmlformats.org/officeDocument/2006/relationships/slideLayout" Target="../slideLayouts/slideLayout24.xml"></Relationship></Relationships>
</file>

<file path=ppt/slides/_rels/slide8.xml.rels><?xml version="1.0" encoding="UTF-8"?>
<Relationships xmlns="http://schemas.openxmlformats.org/package/2006/relationships"><Relationship Id="rId1" Type="http://schemas.openxmlformats.org/officeDocument/2006/relationships/slideLayout" Target="../slideLayouts/slideLayout24.xml"></Relationship></Relationships>
</file>

<file path=ppt/slides/_rels/slide9.xml.rels><?xml version="1.0" encoding="UTF-8"?>
<Relationships xmlns="http://schemas.openxmlformats.org/package/2006/relationships"><Relationship Id="rId1" Type="http://schemas.openxmlformats.org/officeDocument/2006/relationships/slideLayout" Target="../slideLayouts/slideLayout35.xml"></Relationship></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680"/>
            <a:ext cx="9145270" cy="2388870"/>
          </a:xfrm>
        </p:spPr>
        <p:txBody>
          <a:bodyPr wrap="square" lIns="91440" tIns="45720" rIns="91440" bIns="45720" numCol="1" vert="horz" anchor="b">
            <a:normAutofit fontScale="100000" lnSpcReduction="0"/>
          </a:bodyPr>
          <a:lstStyle/>
          <a:p>
            <a:pPr marL="0" indent="0">
              <a:buFontTx/>
              <a:buNone/>
            </a:pPr>
            <a:r>
              <a:rPr lang="ja-JP" altLang="en-US"/>
              <a:t>ドッジ&amp;ラン</a:t>
            </a:r>
            <a:r>
              <a:rPr lang="ja-JP" altLang="en-US"/>
              <a:t/>
            </a:r>
            <a:br>
              <a:rPr lang="ja-JP" altLang="en-US"/>
            </a:br>
            <a:r>
              <a:rPr lang="ja-JP" altLang="en-US"/>
              <a:t>Dodge and Run</a:t>
            </a:r>
            <a:endParaRPr lang="ko-KR" altLang="en-US"/>
          </a:p>
        </p:txBody>
      </p:sp>
      <p:sp>
        <p:nvSpPr>
          <p:cNvPr id="3" name="サブタイトル 2"/>
          <p:cNvSpPr>
            <a:spLocks noGrp="1"/>
          </p:cNvSpPr>
          <p:nvPr>
            <p:ph type="subTitle" idx="1"/>
          </p:nvPr>
        </p:nvSpPr>
        <p:spPr>
          <a:xfrm>
            <a:off x="1524000" y="3602355"/>
            <a:ext cx="9145270" cy="1656715"/>
          </a:xfrm>
        </p:spPr>
        <p:txBody>
          <a:bodyPr wrap="square" lIns="91440" tIns="45720" rIns="91440" bIns="45720" numCol="1" vert="horz" anchor="t">
            <a:normAutofit fontScale="100000" lnSpcReduction="0"/>
          </a:bodyPr>
          <a:lstStyle/>
          <a:p>
            <a:pPr marL="0" indent="0">
              <a:buFontTx/>
              <a:buNone/>
            </a:pPr>
            <a:r>
              <a:rPr lang="ja-JP" altLang="en-US"/>
              <a:t>コンテンツI</a:t>
            </a:r>
            <a:r>
              <a:rPr lang="ja-JP" altLang="en-US"/>
              <a:t>T</a:t>
            </a:r>
            <a:r>
              <a:rPr lang="ja-JP" altLang="en-US"/>
              <a:t>学科</a:t>
            </a:r>
            <a:r>
              <a:rPr lang="ja-JP" altLang="en-US"/>
              <a:t> </a:t>
            </a:r>
            <a:r>
              <a:rPr lang="ja-JP" altLang="en-US"/>
              <a:t>2</a:t>
            </a:r>
            <a:r>
              <a:rPr lang="ja-JP" altLang="en-US"/>
              <a:t>0195253</a:t>
            </a:r>
            <a:r>
              <a:rPr lang="ja-JP" altLang="en-US"/>
              <a:t> ジョ・ソングン</a:t>
            </a:r>
            <a:endParaRPr lang="ko-KR" altLang="en-US"/>
          </a:p>
        </p:txBody>
      </p:sp>
    </p:spTree>
    <p:extLst>
      <p:ext uri="{BB962C8B-B14F-4D97-AF65-F5344CB8AC3E}">
        <p14:creationId xmlns:p14="http://schemas.microsoft.com/office/powerpoint/2010/main" val="38653077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0"/>
          <p:cNvSpPr txBox="1">
            <a:spLocks noGrp="1"/>
          </p:cNvSpPr>
          <p:nvPr>
            <p:ph type="title"/>
          </p:nvPr>
        </p:nvSpPr>
        <p:spPr>
          <a:xfrm rot="0">
            <a:off x="2152650" y="365125"/>
            <a:ext cx="7888605" cy="1327785"/>
          </a:xfrm>
          <a:prstGeom prst="rect"/>
        </p:spPr>
        <p:txBody>
          <a:bodyPr wrap="square" lIns="91440" tIns="45720" rIns="91440" bIns="45720" vert="horz" anchor="ctr">
            <a:normAutofit fontScale="100000" lnSpcReduction="0"/>
          </a:bodyPr>
          <a:lstStyle/>
          <a:p>
            <a:pPr marL="0" indent="0" rtl="0" algn="ctr" defTabSz="914400" eaLnBrk="1" latinLnBrk="1" hangingPunct="1">
              <a:buFontTx/>
              <a:buNone/>
            </a:pPr>
            <a:r>
              <a:rPr sz="4400">
                <a:solidFill>
                  <a:srgbClr val="CCFF66"/>
                </a:solidFill>
                <a:latin typeface="メイリオ" charset="0"/>
                <a:ea typeface="メイリオ" charset="0"/>
                <a:sym typeface="Yu Gothic" charset="0"/>
              </a:rPr>
              <a:t>順番</a:t>
            </a:r>
            <a:endParaRPr lang="ko-KR" altLang="en-US" sz="4400">
              <a:solidFill>
                <a:srgbClr val="CCFF66"/>
              </a:solidFill>
              <a:latin typeface="メイリオ" charset="0"/>
              <a:ea typeface="メイリオ" charset="0"/>
              <a:sym typeface="Yu Gothic" charset="0"/>
            </a:endParaRPr>
          </a:p>
        </p:txBody>
      </p:sp>
      <p:sp>
        <p:nvSpPr>
          <p:cNvPr id="3" name="Rect 0"/>
          <p:cNvSpPr txBox="1">
            <a:spLocks noGrp="1"/>
          </p:cNvSpPr>
          <p:nvPr>
            <p:ph type="obj"/>
          </p:nvPr>
        </p:nvSpPr>
        <p:spPr>
          <a:xfrm rot="0">
            <a:off x="2152650" y="1825625"/>
            <a:ext cx="7889875" cy="4354195"/>
          </a:xfrm>
          <a:prstGeom prst="rect"/>
        </p:spPr>
        <p:txBody>
          <a:bodyPr wrap="square" lIns="91440" tIns="45720" rIns="91440" bIns="45720" vert="horz" anchor="t">
            <a:normAutofit fontScale="100000" lnSpcReduction="0"/>
          </a:bodyPr>
          <a:lstStyle/>
          <a:p>
            <a:pPr marL="342900" indent="-342900" rtl="0" algn="l" defTabSz="914400" eaLnBrk="1" latinLnBrk="1" hangingPunct="1">
              <a:buClr>
                <a:srgbClr val="CCFF66"/>
              </a:buClr>
              <a:buFont typeface="Yu Gothic"/>
              <a:buChar char="•"/>
            </a:pPr>
            <a:r>
              <a:rPr sz="2800">
                <a:solidFill>
                  <a:srgbClr val="CCFF66"/>
                </a:solidFill>
                <a:latin typeface="メイリオ" charset="0"/>
                <a:ea typeface="メイリオ" charset="0"/>
                <a:sym typeface="Yu Gothic" charset="0"/>
              </a:rPr>
              <a:t>1. 紹介</a:t>
            </a:r>
            <a:endParaRPr lang="ko-KR" altLang="en-US" sz="2800">
              <a:solidFill>
                <a:srgbClr val="CCFF66"/>
              </a:solidFill>
              <a:latin typeface="メイリオ" charset="0"/>
              <a:ea typeface="メイリオ" charset="0"/>
              <a:sym typeface="Yu Gothic" charset="0"/>
            </a:endParaRPr>
          </a:p>
          <a:p>
            <a:pPr marL="342900" indent="-342900" rtl="0" algn="l" defTabSz="914400" eaLnBrk="1" latinLnBrk="1" hangingPunct="1">
              <a:buClr>
                <a:srgbClr val="CCFF66"/>
              </a:buClr>
              <a:buFont typeface="Yu Gothic"/>
              <a:buChar char="•"/>
            </a:pPr>
            <a:r>
              <a:rPr sz="2800">
                <a:solidFill>
                  <a:srgbClr val="CCFF66"/>
                </a:solidFill>
                <a:latin typeface="メイリオ" charset="0"/>
                <a:ea typeface="メイリオ" charset="0"/>
                <a:sym typeface="Yu Gothic" charset="0"/>
              </a:rPr>
              <a:t>2. 具現化された主な技術</a:t>
            </a:r>
            <a:endParaRPr lang="ko-KR" altLang="en-US" sz="2800">
              <a:solidFill>
                <a:srgbClr val="CCFF66"/>
              </a:solidFill>
              <a:latin typeface="メイリオ" charset="0"/>
              <a:ea typeface="メイリオ" charset="0"/>
              <a:sym typeface="Yu Gothic" charset="0"/>
            </a:endParaRPr>
          </a:p>
          <a:p>
            <a:pPr marL="342900" indent="-342900" rtl="0" algn="l" defTabSz="914400" eaLnBrk="1" latinLnBrk="1" hangingPunct="1">
              <a:buClr>
                <a:srgbClr val="CCFF66"/>
              </a:buClr>
              <a:buFont typeface="Yu Gothic"/>
              <a:buChar char="•"/>
            </a:pPr>
            <a:r>
              <a:rPr sz="2800">
                <a:solidFill>
                  <a:srgbClr val="CCFF66"/>
                </a:solidFill>
                <a:latin typeface="メイリオ" charset="0"/>
                <a:ea typeface="メイリオ" charset="0"/>
                <a:sym typeface="Yu Gothic" charset="0"/>
              </a:rPr>
              <a:t>3. 特徴（自慢したいところ）</a:t>
            </a:r>
            <a:endParaRPr lang="ko-KR" altLang="en-US" sz="2800">
              <a:solidFill>
                <a:srgbClr val="CCFF66"/>
              </a:solidFill>
              <a:latin typeface="メイリオ" charset="0"/>
              <a:ea typeface="メイリオ" charset="0"/>
              <a:sym typeface="Yu Gothic" charset="0"/>
            </a:endParaRPr>
          </a:p>
          <a:p>
            <a:pPr marL="342900" indent="-342900" rtl="0" algn="l" defTabSz="914400" eaLnBrk="1" latinLnBrk="1" hangingPunct="1">
              <a:buClr>
                <a:srgbClr val="CCFF66"/>
              </a:buClr>
              <a:buFont typeface="Yu Gothic"/>
              <a:buChar char="•"/>
            </a:pPr>
            <a:r>
              <a:rPr sz="2800">
                <a:solidFill>
                  <a:srgbClr val="CCFF66"/>
                </a:solidFill>
                <a:latin typeface="メイリオ" charset="0"/>
                <a:ea typeface="メイリオ" charset="0"/>
                <a:sym typeface="Yu Gothic" charset="0"/>
              </a:rPr>
              <a:t>4. ユーザーインターフェース</a:t>
            </a:r>
            <a:endParaRPr lang="ko-KR" altLang="en-US" sz="2800">
              <a:solidFill>
                <a:srgbClr val="CCFF66"/>
              </a:solidFill>
              <a:latin typeface="メイリオ" charset="0"/>
              <a:ea typeface="メイリオ" charset="0"/>
              <a:sym typeface="Yu Gothic" charset="0"/>
            </a:endParaRPr>
          </a:p>
          <a:p>
            <a:pPr marL="342900" indent="-342900" rtl="0" algn="l" defTabSz="914400" eaLnBrk="1" latinLnBrk="1" hangingPunct="1">
              <a:buClr>
                <a:srgbClr val="CCFF66"/>
              </a:buClr>
              <a:buFont typeface="Yu Gothic"/>
              <a:buChar char="•"/>
            </a:pPr>
            <a:r>
              <a:rPr sz="2800">
                <a:solidFill>
                  <a:srgbClr val="CCFF66"/>
                </a:solidFill>
                <a:latin typeface="メイリオ" charset="0"/>
                <a:ea typeface="メイリオ" charset="0"/>
                <a:sym typeface="Yu Gothic" charset="0"/>
              </a:rPr>
              <a:t>5. スクリーンショット＆実行映像</a:t>
            </a:r>
            <a:endParaRPr lang="ko-KR" altLang="en-US" sz="2800">
              <a:solidFill>
                <a:srgbClr val="CCFF66"/>
              </a:solidFill>
              <a:latin typeface="メイリオ" charset="0"/>
              <a:ea typeface="メイリオ" charset="0"/>
              <a:sym typeface="Yu Gothic" charset="0"/>
            </a:endParaRPr>
          </a:p>
          <a:p>
            <a:pPr marL="342900" indent="-342900" rtl="0" algn="l" defTabSz="914400" eaLnBrk="1" latinLnBrk="1" hangingPunct="1">
              <a:buClr>
                <a:srgbClr val="CCFF66"/>
              </a:buClr>
              <a:buFont typeface="Yu Gothic"/>
              <a:buChar char="•"/>
            </a:pPr>
            <a:r>
              <a:rPr sz="2800">
                <a:solidFill>
                  <a:srgbClr val="CCFF66"/>
                </a:solidFill>
                <a:latin typeface="メイリオ" charset="0"/>
                <a:ea typeface="メイリオ" charset="0"/>
                <a:sym typeface="Yu Gothic" charset="0"/>
              </a:rPr>
              <a:t>6. 今後改善すべきところ＆感想</a:t>
            </a:r>
            <a:endParaRPr lang="ko-KR" altLang="en-US" sz="2800">
              <a:solidFill>
                <a:srgbClr val="CCFF66"/>
              </a:solidFill>
              <a:latin typeface="メイリオ" charset="0"/>
              <a:ea typeface="メイリオ" charset="0"/>
              <a:sym typeface="Yu Gothic" charset="0"/>
            </a:endParaRPr>
          </a:p>
          <a:p>
            <a:pPr marL="342900" indent="-342900" rtl="0" algn="l" defTabSz="914400" eaLnBrk="1" latinLnBrk="1" hangingPunct="1">
              <a:buClr>
                <a:srgbClr val="CCFF66"/>
              </a:buClr>
              <a:buFont typeface="Yu Gothic"/>
              <a:buChar char="•"/>
            </a:pPr>
            <a:endParaRPr lang="ko-KR" altLang="en-US" sz="2800">
              <a:solidFill>
                <a:srgbClr val="CCFF66"/>
              </a:solidFill>
              <a:latin typeface="メイリオ" charset="0"/>
              <a:ea typeface="メイリオ" charset="0"/>
              <a:sym typeface="Yu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0"/>
          <p:cNvSpPr txBox="1">
            <a:spLocks noGrp="1"/>
          </p:cNvSpPr>
          <p:nvPr>
            <p:ph type="title"/>
          </p:nvPr>
        </p:nvSpPr>
        <p:spPr>
          <a:xfrm rot="0">
            <a:off x="2152650" y="365125"/>
            <a:ext cx="7888605" cy="1327785"/>
          </a:xfrm>
          <a:prstGeom prst="rect"/>
        </p:spPr>
        <p:txBody>
          <a:bodyPr wrap="square" lIns="91440" tIns="45720" rIns="91440" bIns="45720" vert="horz" anchor="ctr">
            <a:normAutofit fontScale="100000" lnSpcReduction="0"/>
          </a:bodyPr>
          <a:lstStyle/>
          <a:p>
            <a:pPr marL="0" indent="0" rtl="0" algn="ctr" defTabSz="914400" eaLnBrk="1" latinLnBrk="1" hangingPunct="1">
              <a:buFontTx/>
              <a:buNone/>
            </a:pPr>
            <a:r>
              <a:rPr sz="4400">
                <a:solidFill>
                  <a:srgbClr val="CCFF66"/>
                </a:solidFill>
                <a:latin typeface="Calibri Light" charset="0"/>
                <a:ea typeface="맑은 고딕" charset="0"/>
                <a:sym typeface="Yu Gothic" charset="0"/>
              </a:rPr>
              <a:t>紹介</a:t>
            </a:r>
            <a:endParaRPr lang="ko-KR" altLang="en-US" sz="4400">
              <a:solidFill>
                <a:srgbClr val="CCFF66"/>
              </a:solidFill>
              <a:latin typeface="Calibri Light" charset="0"/>
              <a:ea typeface="맑은 고딕" charset="0"/>
              <a:sym typeface="Yu Gothic" charset="0"/>
            </a:endParaRPr>
          </a:p>
        </p:txBody>
      </p:sp>
      <p:sp>
        <p:nvSpPr>
          <p:cNvPr id="3" name="Rect 0"/>
          <p:cNvSpPr txBox="1">
            <a:spLocks noGrp="1"/>
          </p:cNvSpPr>
          <p:nvPr>
            <p:ph type="obj"/>
          </p:nvPr>
        </p:nvSpPr>
        <p:spPr>
          <a:xfrm rot="0">
            <a:off x="2152650" y="1825625"/>
            <a:ext cx="7889875" cy="4355465"/>
          </a:xfrm>
          <a:prstGeom prst="rect"/>
        </p:spPr>
        <p:txBody>
          <a:bodyPr wrap="square" lIns="91440" tIns="45720" rIns="91440" bIns="45720" vert="horz" anchor="t">
            <a:normAutofit fontScale="100000" lnSpcReduction="0"/>
          </a:bodyPr>
          <a:lstStyle/>
          <a:p>
            <a:pPr marL="342900" indent="-342900" rtl="0" algn="l" defTabSz="914400" eaLnBrk="1" latinLnBrk="1" hangingPunct="1">
              <a:buClr>
                <a:srgbClr val="CCFF66"/>
              </a:buClr>
              <a:buFont typeface="Yu Gothic"/>
              <a:buChar char="•"/>
            </a:pPr>
            <a:r>
              <a:rPr sz="2800">
                <a:solidFill>
                  <a:srgbClr val="CCFF66"/>
                </a:solidFill>
                <a:latin typeface="メイリオ" charset="0"/>
                <a:ea typeface="メイリオ" charset="0"/>
                <a:sym typeface="Yu Gothic" charset="0"/>
              </a:rPr>
              <a:t>100秒の制限時間以内に走るキャラクターが敵につかまったり墜落したりしないように走ってゴール地点に到着するゲームです。</a:t>
            </a:r>
            <a:endParaRPr lang="ko-KR" altLang="en-US" sz="2800">
              <a:solidFill>
                <a:srgbClr val="CCFF66"/>
              </a:solidFill>
              <a:latin typeface="メイリオ" charset="0"/>
              <a:ea typeface="メイリオ" charset="0"/>
              <a:sym typeface="Yu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0"/>
          <p:cNvSpPr txBox="1">
            <a:spLocks noGrp="1"/>
          </p:cNvSpPr>
          <p:nvPr>
            <p:ph type="title"/>
          </p:nvPr>
        </p:nvSpPr>
        <p:spPr>
          <a:xfrm rot="0">
            <a:off x="2152650" y="365125"/>
            <a:ext cx="7889875" cy="1329055"/>
          </a:xfrm>
          <a:prstGeom prst="rect"/>
        </p:spPr>
        <p:txBody>
          <a:bodyPr wrap="square" lIns="91440" tIns="45720" rIns="91440" bIns="45720" vert="horz" anchor="ctr">
            <a:normAutofit fontScale="100000" lnSpcReduction="0"/>
          </a:bodyPr>
          <a:lstStyle/>
          <a:p>
            <a:pPr marL="0" indent="0" rtl="0" algn="ctr" defTabSz="914400" eaLnBrk="1" latinLnBrk="1" hangingPunct="1">
              <a:buFontTx/>
              <a:buNone/>
            </a:pPr>
            <a:r>
              <a:rPr sz="3200">
                <a:solidFill>
                  <a:srgbClr val="CCFF66"/>
                </a:solidFill>
                <a:latin typeface="メイリオ" charset="0"/>
                <a:ea typeface="メイリオ" charset="0"/>
                <a:sym typeface="Yu Gothic" charset="0"/>
              </a:rPr>
              <a:t>スクリーンショット</a:t>
            </a:r>
            <a:endParaRPr lang="ko-KR" altLang="en-US" sz="3200">
              <a:solidFill>
                <a:srgbClr val="CCFF66"/>
              </a:solidFill>
              <a:latin typeface="メイリオ" charset="0"/>
              <a:ea typeface="メイリオ" charset="0"/>
              <a:sym typeface="Yu Gothic" charset="0"/>
            </a:endParaRPr>
          </a:p>
        </p:txBody>
      </p:sp>
      <p:sp>
        <p:nvSpPr>
          <p:cNvPr id="3" name="Rect 0"/>
          <p:cNvSpPr txBox="1">
            <a:spLocks noGrp="1"/>
          </p:cNvSpPr>
          <p:nvPr>
            <p:ph type="obj"/>
          </p:nvPr>
        </p:nvSpPr>
        <p:spPr>
          <a:xfrm rot="0">
            <a:off x="2152650" y="1825625"/>
            <a:ext cx="7888605" cy="4352925"/>
          </a:xfrm>
          <a:prstGeom prst="rect"/>
        </p:spPr>
        <p:txBody>
          <a:bodyPr wrap="square" lIns="91440" tIns="45720" rIns="91440" bIns="45720" vert="horz" anchor="t">
            <a:normAutofit fontScale="100000" lnSpcReduction="0"/>
          </a:bodyPr>
          <a:lstStyle/>
          <a:p>
            <a:pPr marL="342900" indent="-342900" rtl="0" algn="l" defTabSz="914400" eaLnBrk="1" latinLnBrk="1" hangingPunct="1">
              <a:buFontTx/>
              <a:buNone/>
            </a:pPr>
            <a:endParaRPr lang="ko-KR" altLang="en-US" sz="1800">
              <a:solidFill>
                <a:srgbClr val="CCFF66"/>
              </a:solidFill>
              <a:latin typeface="Yu Gothic" charset="0"/>
              <a:ea typeface="Yu Gothic" charset="0"/>
              <a:sym typeface="Yu Gothic" charset="0"/>
            </a:endParaRPr>
          </a:p>
          <a:p>
            <a:pPr marL="342900" indent="-342900" rtl="0" algn="l" defTabSz="914400" eaLnBrk="1" latinLnBrk="1" hangingPunct="1">
              <a:buFontTx/>
              <a:buNone/>
            </a:pPr>
            <a:endParaRPr lang="ko-KR" altLang="en-US" sz="1800">
              <a:solidFill>
                <a:srgbClr val="CCFF66"/>
              </a:solidFill>
              <a:latin typeface="Yu Gothic" charset="0"/>
              <a:ea typeface="Yu Gothic" charset="0"/>
              <a:sym typeface="Yu Gothic" charset="0"/>
            </a:endParaRPr>
          </a:p>
        </p:txBody>
      </p:sp>
      <p:pic>
        <p:nvPicPr>
          <p:cNvPr id="4" name="Picture " descr="C:/Users/user/AppData/Roaming/PolarisOffice/ETemp/21248_11595800/fImage6043224008716.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1804670" y="1418590"/>
            <a:ext cx="3820795" cy="2140585"/>
          </a:xfrm>
          <a:prstGeom prst="rect"/>
          <a:noFill/>
        </p:spPr>
      </p:pic>
      <p:pic>
        <p:nvPicPr>
          <p:cNvPr id="5" name="Picture " descr="C:/Users/user/AppData/Roaming/PolarisOffice/ETemp/21248_11595800/fImage6023844019718.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6647815" y="1430655"/>
            <a:ext cx="3767455" cy="2127885"/>
          </a:xfrm>
          <a:prstGeom prst="rect"/>
          <a:noFill/>
        </p:spPr>
      </p:pic>
      <p:pic>
        <p:nvPicPr>
          <p:cNvPr id="6" name="Picture " descr="C:/Users/user/AppData/Roaming/PolarisOffice/ETemp/21248_11595800/fImage9639294029895.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3796030" y="3757295"/>
            <a:ext cx="4962525" cy="289242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0"/>
          <p:cNvSpPr txBox="1">
            <a:spLocks noGrp="1"/>
          </p:cNvSpPr>
          <p:nvPr>
            <p:ph type="title"/>
          </p:nvPr>
        </p:nvSpPr>
        <p:spPr>
          <a:xfrm rot="0">
            <a:off x="2152650" y="365125"/>
            <a:ext cx="7888605" cy="1327785"/>
          </a:xfrm>
          <a:prstGeom prst="rect"/>
        </p:spPr>
        <p:txBody>
          <a:bodyPr wrap="square" lIns="91440" tIns="45720" rIns="91440" bIns="45720" vert="horz" anchor="ctr">
            <a:normAutofit fontScale="100000" lnSpcReduction="0"/>
          </a:bodyPr>
          <a:lstStyle/>
          <a:p>
            <a:pPr marL="342900" indent="-342900" rtl="0" algn="ctr" defTabSz="914400" eaLnBrk="1" latinLnBrk="1" hangingPunct="1">
              <a:buFontTx/>
              <a:buNone/>
            </a:pPr>
            <a:r>
              <a:rPr sz="2800">
                <a:solidFill>
                  <a:srgbClr val="CCFF66"/>
                </a:solidFill>
                <a:latin typeface="メイリオ" charset="0"/>
                <a:ea typeface="メイリオ" charset="0"/>
                <a:sym typeface="Yu Gothic" charset="0"/>
              </a:rPr>
              <a:t>具現化された主な技術</a:t>
            </a:r>
            <a:endParaRPr lang="ko-KR" altLang="en-US" sz="2800">
              <a:solidFill>
                <a:srgbClr val="CCFF66"/>
              </a:solidFill>
              <a:latin typeface="メイリオ" charset="0"/>
              <a:ea typeface="メイリオ" charset="0"/>
              <a:sym typeface="Yu Gothic" charset="0"/>
            </a:endParaRPr>
          </a:p>
        </p:txBody>
      </p:sp>
      <p:sp>
        <p:nvSpPr>
          <p:cNvPr id="3" name="Rect 0"/>
          <p:cNvSpPr txBox="1">
            <a:spLocks noGrp="1"/>
          </p:cNvSpPr>
          <p:nvPr>
            <p:ph type="obj"/>
          </p:nvPr>
        </p:nvSpPr>
        <p:spPr>
          <a:xfrm rot="0">
            <a:off x="2152650" y="1544955"/>
            <a:ext cx="7889875" cy="4355465"/>
          </a:xfrm>
          <a:prstGeom prst="rect"/>
        </p:spPr>
        <p:txBody>
          <a:bodyPr wrap="square" lIns="91440" tIns="45720" rIns="91440" bIns="45720" vert="horz" anchor="t">
            <a:normAutofit fontScale="100000" lnSpcReduction="0"/>
          </a:bodyPr>
          <a:lstStyle/>
          <a:p>
            <a:pPr marL="342900" indent="-342900" rtl="0" algn="l" defTabSz="914400" eaLnBrk="1" latinLnBrk="1" hangingPunct="1">
              <a:buClr>
                <a:srgbClr val="CCFF66"/>
              </a:buClr>
              <a:buFont typeface="Yu Gothic"/>
              <a:buChar char="•"/>
            </a:pPr>
            <a:r>
              <a:rPr sz="2800">
                <a:solidFill>
                  <a:srgbClr val="CCFF66"/>
                </a:solidFill>
                <a:latin typeface="メイリオ" charset="0"/>
                <a:ea typeface="メイリオ" charset="0"/>
                <a:sym typeface="Yu Gothic" charset="0"/>
              </a:rPr>
              <a:t>制限時間中の残り時間と残り機会（HP）をUIに表示します。</a:t>
            </a:r>
            <a:endParaRPr lang="ko-KR" altLang="en-US" sz="2800">
              <a:solidFill>
                <a:srgbClr val="CCFF66"/>
              </a:solidFill>
              <a:latin typeface="メイリオ" charset="0"/>
              <a:ea typeface="メイリオ" charset="0"/>
              <a:sym typeface="Yu Gothic" charset="0"/>
            </a:endParaRPr>
          </a:p>
          <a:p>
            <a:pPr marL="342900" indent="-342900" rtl="0" algn="l" defTabSz="914400" eaLnBrk="1" latinLnBrk="1" hangingPunct="1">
              <a:buClr>
                <a:srgbClr val="CCFF66"/>
              </a:buClr>
              <a:buFont typeface="Yu Gothic"/>
              <a:buChar char="•"/>
            </a:pPr>
            <a:r>
              <a:rPr sz="2800">
                <a:solidFill>
                  <a:srgbClr val="CCFF66"/>
                </a:solidFill>
                <a:latin typeface="メイリオ" charset="0"/>
                <a:ea typeface="メイリオ" charset="0"/>
                <a:sym typeface="Yu Gothic" charset="0"/>
              </a:rPr>
              <a:t>墜落して水に落ちると、低い位置に配置された立体図形に触れるようにして、そこに触れた瞬間、元の位置に戻ります。</a:t>
            </a:r>
            <a:endParaRPr lang="ko-KR" altLang="en-US" sz="2800">
              <a:solidFill>
                <a:srgbClr val="CCFF66"/>
              </a:solidFill>
              <a:latin typeface="メイリオ" charset="0"/>
              <a:ea typeface="メイリオ" charset="0"/>
              <a:sym typeface="Yu Gothic" charset="0"/>
            </a:endParaRPr>
          </a:p>
          <a:p>
            <a:pPr marL="342900" indent="-342900" rtl="0" algn="l" defTabSz="914400" eaLnBrk="1" latinLnBrk="1" hangingPunct="1">
              <a:buClr>
                <a:srgbClr val="CCFF66"/>
              </a:buClr>
              <a:buFont typeface="Yu Gothic"/>
              <a:buChar char="•"/>
            </a:pPr>
            <a:r>
              <a:rPr sz="2800">
                <a:solidFill>
                  <a:srgbClr val="CCFF66"/>
                </a:solidFill>
                <a:latin typeface="メイリオ" charset="0"/>
                <a:ea typeface="メイリオ" charset="0"/>
                <a:sym typeface="Yu Gothic" charset="0"/>
              </a:rPr>
              <a:t>授業時間に学んだことのある内容の中には、物体の自動的な移動/動作、フォンにキャラクターの形とアニメーション付与、イベントグラフ構成などが含まれています。</a:t>
            </a:r>
            <a:endParaRPr lang="ko-KR" altLang="en-US" sz="2800">
              <a:solidFill>
                <a:srgbClr val="CCFF66"/>
              </a:solidFill>
              <a:latin typeface="メイリオ" charset="0"/>
              <a:ea typeface="メイリオ" charset="0"/>
              <a:sym typeface="Yu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0"/>
          <p:cNvSpPr txBox="1">
            <a:spLocks noGrp="1"/>
          </p:cNvSpPr>
          <p:nvPr>
            <p:ph type="title"/>
          </p:nvPr>
        </p:nvSpPr>
        <p:spPr>
          <a:xfrm rot="0">
            <a:off x="2152650" y="365125"/>
            <a:ext cx="7889875" cy="1329055"/>
          </a:xfrm>
          <a:prstGeom prst="rect"/>
        </p:spPr>
        <p:txBody>
          <a:bodyPr wrap="square" lIns="91440" tIns="45720" rIns="91440" bIns="45720" vert="horz" anchor="ctr">
            <a:normAutofit fontScale="100000" lnSpcReduction="0"/>
          </a:bodyPr>
          <a:lstStyle/>
          <a:p>
            <a:pPr marL="0" indent="0" rtl="0" algn="ctr" defTabSz="914400" eaLnBrk="1" latinLnBrk="1" hangingPunct="1">
              <a:buFontTx/>
              <a:buNone/>
            </a:pPr>
            <a:r>
              <a:rPr sz="4400">
                <a:solidFill>
                  <a:srgbClr val="CCFF66"/>
                </a:solidFill>
                <a:latin typeface="メイリオ" charset="0"/>
                <a:ea typeface="メイリオ" charset="0"/>
                <a:sym typeface="Yu Gothic" charset="0"/>
              </a:rPr>
              <a:t>特徴（自慢したいところ）</a:t>
            </a:r>
            <a:endParaRPr lang="ko-KR" altLang="en-US" sz="4400">
              <a:solidFill>
                <a:srgbClr val="CCFF66"/>
              </a:solidFill>
              <a:latin typeface="メイリオ" charset="0"/>
              <a:ea typeface="メイリオ" charset="0"/>
              <a:sym typeface="Yu Gothic" charset="0"/>
            </a:endParaRPr>
          </a:p>
        </p:txBody>
      </p:sp>
      <p:sp>
        <p:nvSpPr>
          <p:cNvPr id="3" name="Rect 0"/>
          <p:cNvSpPr txBox="1">
            <a:spLocks noGrp="1"/>
          </p:cNvSpPr>
          <p:nvPr>
            <p:ph type="obj"/>
          </p:nvPr>
        </p:nvSpPr>
        <p:spPr>
          <a:xfrm rot="0">
            <a:off x="2152650" y="1825625"/>
            <a:ext cx="7889875" cy="4355465"/>
          </a:xfrm>
          <a:prstGeom prst="rect"/>
        </p:spPr>
        <p:txBody>
          <a:bodyPr wrap="square" lIns="91440" tIns="45720" rIns="91440" bIns="45720" vert="horz" anchor="t">
            <a:normAutofit fontScale="100000" lnSpcReduction="0"/>
          </a:bodyPr>
          <a:lstStyle/>
          <a:p>
            <a:pPr marL="342900" indent="-342900" rtl="0" algn="l" defTabSz="914400" eaLnBrk="1" latinLnBrk="1" hangingPunct="1">
              <a:buClr>
                <a:srgbClr val="CCFF66"/>
              </a:buClr>
              <a:buFont typeface="Yu Gothic"/>
              <a:buChar char="•"/>
            </a:pPr>
            <a:r>
              <a:rPr sz="2400">
                <a:solidFill>
                  <a:srgbClr val="CCFF66"/>
                </a:solidFill>
                <a:latin typeface="メイリオ" charset="0"/>
                <a:ea typeface="メイリオ" charset="0"/>
                <a:sym typeface="Yu Gothic" charset="0"/>
              </a:rPr>
              <a:t>授業時間に学んだ方法と多少異なるキャラクターの移動/動作割り当てました（本人はプロジェクト設定-入力-バインディングを通じて）</a:t>
            </a:r>
            <a:endParaRPr lang="ko-KR" altLang="en-US" sz="2400">
              <a:solidFill>
                <a:srgbClr val="CCFF66"/>
              </a:solidFill>
              <a:latin typeface="メイリオ" charset="0"/>
              <a:ea typeface="メイリオ" charset="0"/>
              <a:sym typeface="Yu Gothic" charset="0"/>
            </a:endParaRPr>
          </a:p>
          <a:p>
            <a:pPr marL="342900" indent="-342900" rtl="0" algn="l" defTabSz="914400" eaLnBrk="1" latinLnBrk="1" hangingPunct="1">
              <a:buClr>
                <a:srgbClr val="CCFF66"/>
              </a:buClr>
              <a:buFont typeface="Yu Gothic"/>
              <a:buChar char="•"/>
            </a:pPr>
            <a:r>
              <a:rPr sz="2400">
                <a:solidFill>
                  <a:srgbClr val="CCFF66"/>
                </a:solidFill>
                <a:latin typeface="メイリオ" charset="0"/>
                <a:ea typeface="メイリオ" charset="0"/>
                <a:sym typeface="Yu Gothic" charset="0"/>
              </a:rPr>
              <a:t>コード作成不要です。（代わりにイベントグラフを多く構成）</a:t>
            </a:r>
            <a:endParaRPr lang="ko-KR" altLang="en-US" sz="2400">
              <a:solidFill>
                <a:srgbClr val="CCFF66"/>
              </a:solidFill>
              <a:latin typeface="メイリオ" charset="0"/>
              <a:ea typeface="メイリオ" charset="0"/>
              <a:sym typeface="Yu Gothic" charset="0"/>
            </a:endParaRPr>
          </a:p>
          <a:p>
            <a:pPr marL="342900" indent="-342900" rtl="0" algn="l" defTabSz="914400" eaLnBrk="1" latinLnBrk="1" hangingPunct="1">
              <a:buClr>
                <a:srgbClr val="CCFF66"/>
              </a:buClr>
              <a:buFont typeface="Yu Gothic"/>
              <a:buChar char="•"/>
            </a:pPr>
            <a:r>
              <a:rPr sz="2400">
                <a:solidFill>
                  <a:srgbClr val="CCFF66"/>
                </a:solidFill>
                <a:latin typeface="メイリオ" charset="0"/>
                <a:ea typeface="メイリオ" charset="0"/>
                <a:sym typeface="Yu Gothic" charset="0"/>
              </a:rPr>
              <a:t>アンリアルエンジンエディタの使用に未熟な人にもおすすめできるほど製作難易度が低いです。</a:t>
            </a:r>
            <a:endParaRPr lang="ko-KR" altLang="en-US" sz="2400">
              <a:solidFill>
                <a:srgbClr val="CCFF66"/>
              </a:solidFill>
              <a:latin typeface="メイリオ" charset="0"/>
              <a:ea typeface="メイリオ" charset="0"/>
              <a:sym typeface="Yu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Rect 0"/>
          <p:cNvSpPr txBox="1">
            <a:spLocks noGrp="1"/>
          </p:cNvSpPr>
          <p:nvPr>
            <p:ph type="title"/>
          </p:nvPr>
        </p:nvSpPr>
        <p:spPr>
          <a:xfrm rot="0">
            <a:off x="2152650" y="365125"/>
            <a:ext cx="7888605" cy="1327785"/>
          </a:xfrm>
          <a:prstGeom prst="rect"/>
        </p:spPr>
        <p:txBody>
          <a:bodyPr wrap="square" lIns="91440" tIns="45720" rIns="91440" bIns="45720" vert="horz" anchor="ctr">
            <a:normAutofit fontScale="100000" lnSpcReduction="0"/>
          </a:bodyPr>
          <a:lstStyle/>
          <a:p>
            <a:pPr marL="0" indent="0" rtl="0" algn="ctr" defTabSz="914400" eaLnBrk="1" latinLnBrk="1" hangingPunct="1">
              <a:buFontTx/>
              <a:buNone/>
            </a:pPr>
            <a:r>
              <a:rPr sz="4400">
                <a:solidFill>
                  <a:srgbClr val="CCFF66"/>
                </a:solidFill>
                <a:latin typeface="メイリオ" charset="0"/>
                <a:ea typeface="メイリオ" charset="0"/>
                <a:sym typeface="Yu Gothic" charset="0"/>
              </a:rPr>
              <a:t>ユーザーインターフェース</a:t>
            </a:r>
            <a:endParaRPr lang="ko-KR" altLang="en-US" sz="4400">
              <a:solidFill>
                <a:srgbClr val="CCFF66"/>
              </a:solidFill>
              <a:latin typeface="メイリオ" charset="0"/>
              <a:ea typeface="メイリオ" charset="0"/>
              <a:sym typeface="Yu Gothic" charset="0"/>
            </a:endParaRPr>
          </a:p>
        </p:txBody>
      </p:sp>
      <p:sp>
        <p:nvSpPr>
          <p:cNvPr id="3" name="Rect 0"/>
          <p:cNvSpPr txBox="1">
            <a:spLocks noGrp="1"/>
          </p:cNvSpPr>
          <p:nvPr>
            <p:ph type="obj"/>
          </p:nvPr>
        </p:nvSpPr>
        <p:spPr>
          <a:xfrm>
            <a:off x="2152650" y="1825625"/>
            <a:ext cx="7890510" cy="4356100"/>
          </a:xfrm>
          <a:prstGeom prst="rect"/>
        </p:spPr>
        <p:txBody>
          <a:bodyPr wrap="square" lIns="91440" tIns="45720" rIns="91440" bIns="45720" numCol="1" vert="horz" anchor="t">
            <a:normAutofit fontScale="100000" lnSpcReduction="0"/>
          </a:bodyPr>
          <a:lstStyle/>
          <a:p>
            <a:pPr marL="342900" indent="-342900" rtl="0" algn="l" defTabSz="914400" eaLnBrk="1" latinLnBrk="1" hangingPunct="1">
              <a:buClr>
                <a:srgbClr val="CCFF66"/>
              </a:buClr>
              <a:buFont typeface="Yu Gothic"/>
              <a:buChar char="•"/>
            </a:pPr>
            <a:r>
              <a:rPr sz="2800">
                <a:solidFill>
                  <a:srgbClr val="CCFF66"/>
                </a:solidFill>
                <a:latin typeface="Calibri" charset="0"/>
                <a:ea typeface="ＭＳ Ｐゴシック" charset="0"/>
              </a:rPr>
              <a:t>タイトル画面では、マウスで目的のボタンをクリックしてモードを選択します。</a:t>
            </a:r>
            <a:endParaRPr lang="ko-KR" altLang="en-US" sz="2800">
              <a:solidFill>
                <a:srgbClr val="CCFF66"/>
              </a:solidFill>
              <a:latin typeface="Calibri" charset="0"/>
              <a:ea typeface="ＭＳ Ｐゴシック" charset="0"/>
            </a:endParaRPr>
          </a:p>
          <a:p>
            <a:pPr marL="342900" indent="-342900" rtl="0" algn="l" defTabSz="914400" eaLnBrk="1" latinLnBrk="1" hangingPunct="1">
              <a:buClr>
                <a:srgbClr val="CCFF66"/>
              </a:buClr>
              <a:buFont typeface="Yu Gothic"/>
              <a:buChar char="•"/>
            </a:pPr>
            <a:r>
              <a:rPr sz="2800">
                <a:solidFill>
                  <a:srgbClr val="CCFF66"/>
                </a:solidFill>
                <a:latin typeface="Calibri" charset="0"/>
                <a:ea typeface="ＭＳ Ｐゴシック" charset="0"/>
              </a:rPr>
              <a:t>ゲーム中の操作方法</a:t>
            </a:r>
            <a:r>
              <a:rPr lang="ko-KR" altLang="en-US" sz="2800">
                <a:solidFill>
                  <a:srgbClr val="CCFF66"/>
                </a:solidFill>
                <a:latin typeface="Calibri" charset="0"/>
                <a:ea typeface="ＭＳ Ｐゴシック" charset="0"/>
              </a:rPr>
              <a:t/>
            </a:r>
            <a:br>
              <a:rPr lang="ko-KR" altLang="en-US" sz="2800">
                <a:solidFill>
                  <a:srgbClr val="CCFF66"/>
                </a:solidFill>
                <a:latin typeface="Calibri" charset="0"/>
                <a:ea typeface="ＭＳ Ｐゴシック" charset="0"/>
              </a:rPr>
            </a:br>
            <a:r>
              <a:rPr sz="2800">
                <a:solidFill>
                  <a:srgbClr val="CCFF66"/>
                </a:solidFill>
                <a:latin typeface="Calibri" charset="0"/>
                <a:ea typeface="ＭＳ Ｐゴシック" charset="0"/>
              </a:rPr>
              <a:t>WSAD：上下左右</a:t>
            </a:r>
            <a:r>
              <a:rPr lang="ko-KR" altLang="en-US" sz="2800">
                <a:solidFill>
                  <a:srgbClr val="CCFF66"/>
                </a:solidFill>
                <a:latin typeface="Calibri" charset="0"/>
                <a:ea typeface="ＭＳ Ｐゴシック" charset="0"/>
              </a:rPr>
              <a:t/>
            </a:r>
            <a:br>
              <a:rPr lang="ko-KR" altLang="en-US" sz="2800">
                <a:solidFill>
                  <a:srgbClr val="CCFF66"/>
                </a:solidFill>
                <a:latin typeface="Calibri" charset="0"/>
                <a:ea typeface="ＭＳ Ｐゴシック" charset="0"/>
              </a:rPr>
            </a:br>
            <a:r>
              <a:rPr sz="2800">
                <a:solidFill>
                  <a:srgbClr val="CCFF66"/>
                </a:solidFill>
                <a:latin typeface="Calibri" charset="0"/>
                <a:ea typeface="ＭＳ Ｐゴシック" charset="0"/>
              </a:rPr>
              <a:t>スペースバー：ジャンプ</a:t>
            </a:r>
            <a:r>
              <a:rPr sz="2800">
                <a:solidFill>
                  <a:srgbClr val="CCFF66"/>
                </a:solidFill>
                <a:latin typeface="Calibri" charset="0"/>
                <a:ea typeface="ＭＳ Ｐゴシック" charset="0"/>
              </a:rPr>
              <a:t/>
            </a:r>
            <a:br>
              <a:rPr sz="2800">
                <a:solidFill>
                  <a:srgbClr val="CCFF66"/>
                </a:solidFill>
                <a:latin typeface="Calibri" charset="0"/>
                <a:ea typeface="ＭＳ Ｐゴシック" charset="0"/>
              </a:rPr>
            </a:br>
            <a:r>
              <a:rPr sz="2800">
                <a:solidFill>
                  <a:srgbClr val="CCFF66"/>
                </a:solidFill>
                <a:latin typeface="Calibri" charset="0"/>
                <a:ea typeface="ＭＳ Ｐゴシック" charset="0"/>
              </a:rPr>
              <a:t/>
            </a:r>
            <a:br>
              <a:rPr sz="2800">
                <a:solidFill>
                  <a:srgbClr val="CCFF66"/>
                </a:solidFill>
                <a:latin typeface="Calibri" charset="0"/>
                <a:ea typeface="ＭＳ Ｐゴシック" charset="0"/>
              </a:rPr>
            </a:br>
            <a:r>
              <a:rPr lang="ja-JP" sz="2800">
                <a:solidFill>
                  <a:srgbClr val="CCFF66"/>
                </a:solidFill>
                <a:latin typeface="Calibri" charset="0"/>
                <a:ea typeface="ＭＳ Ｐゴシック" charset="0"/>
              </a:rPr>
              <a:t>ゲームプレイ動画リンク</a:t>
            </a:r>
            <a:r>
              <a:rPr lang="ja-JP" sz="2800">
                <a:solidFill>
                  <a:srgbClr val="CCFF66"/>
                </a:solidFill>
                <a:latin typeface="Calibri" charset="0"/>
                <a:ea typeface="ＭＳ Ｐゴシック" charset="0"/>
              </a:rPr>
              <a:t/>
            </a:r>
            <a:br>
              <a:rPr lang="ja-JP" sz="2800">
                <a:solidFill>
                  <a:srgbClr val="CCFF66"/>
                </a:solidFill>
                <a:latin typeface="Calibri" charset="0"/>
                <a:ea typeface="ＭＳ Ｐゴシック" charset="0"/>
              </a:rPr>
            </a:br>
            <a:r>
              <a:rPr lang="en-GB" altLang="en-US" sz="2800">
                <a:solidFill>
                  <a:srgbClr val="CCFF66"/>
                </a:solidFill>
                <a:latin typeface="Calibri" charset="0"/>
                <a:ea typeface="ＭＳ Ｐゴシック" charset="0"/>
              </a:rPr>
              <a:t>https://youtu.be/kZjEPAC8T</a:t>
            </a:r>
            <a:r>
              <a:rPr lang="ja-JP" altLang="en-US" sz="2800">
                <a:solidFill>
                  <a:srgbClr val="CCFF66"/>
                </a:solidFill>
                <a:latin typeface="Calibri" charset="0"/>
                <a:ea typeface="ＭＳ Ｐゴシック" charset="0"/>
              </a:rPr>
              <a:t>p0</a:t>
            </a:r>
            <a:endParaRPr lang="ko-KR" altLang="en-US" sz="2800">
              <a:solidFill>
                <a:srgbClr val="CCFF66"/>
              </a:solidFill>
              <a:latin typeface="Calibri" charset="0"/>
              <a:ea typeface="ＭＳ Ｐゴシック"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0"/>
          <p:cNvSpPr txBox="1">
            <a:spLocks noGrp="1"/>
          </p:cNvSpPr>
          <p:nvPr>
            <p:ph type="title"/>
          </p:nvPr>
        </p:nvSpPr>
        <p:spPr>
          <a:xfrm rot="0">
            <a:off x="2152650" y="365125"/>
            <a:ext cx="7889875" cy="1329055"/>
          </a:xfrm>
          <a:prstGeom prst="rect"/>
        </p:spPr>
        <p:txBody>
          <a:bodyPr wrap="square" lIns="91440" tIns="45720" rIns="91440" bIns="45720" vert="horz" anchor="ctr">
            <a:normAutofit fontScale="100000" lnSpcReduction="0"/>
          </a:bodyPr>
          <a:lstStyle/>
          <a:p>
            <a:pPr marL="228600" indent="-228600" rtl="0" algn="ctr" defTabSz="914400" eaLnBrk="1" latinLnBrk="1" hangingPunct="1">
              <a:buFontTx/>
              <a:buNone/>
            </a:pPr>
            <a:r>
              <a:rPr sz="4000">
                <a:solidFill>
                  <a:srgbClr val="CCFF66"/>
                </a:solidFill>
                <a:latin typeface="メイリオ" charset="0"/>
                <a:ea typeface="メイリオ" charset="0"/>
                <a:sym typeface="Yu Gothic" charset="0"/>
              </a:rPr>
              <a:t>時間がもっと与えられたら</a:t>
            </a:r>
            <a:endParaRPr lang="ko-KR" altLang="en-US" sz="4000">
              <a:solidFill>
                <a:srgbClr val="CCFF66"/>
              </a:solidFill>
              <a:latin typeface="メイリオ" charset="0"/>
              <a:ea typeface="メイリオ" charset="0"/>
              <a:sym typeface="Yu Gothic" charset="0"/>
            </a:endParaRPr>
          </a:p>
        </p:txBody>
      </p:sp>
      <p:sp>
        <p:nvSpPr>
          <p:cNvPr id="3" name="Rect 0"/>
          <p:cNvSpPr txBox="1">
            <a:spLocks noGrp="1"/>
          </p:cNvSpPr>
          <p:nvPr>
            <p:ph type="obj"/>
          </p:nvPr>
        </p:nvSpPr>
        <p:spPr>
          <a:xfrm rot="0">
            <a:off x="2152650" y="1825625"/>
            <a:ext cx="7889875" cy="4355465"/>
          </a:xfrm>
          <a:prstGeom prst="rect"/>
        </p:spPr>
        <p:txBody>
          <a:bodyPr wrap="square" lIns="91440" tIns="45720" rIns="91440" bIns="45720" vert="horz" anchor="t">
            <a:normAutofit fontScale="92500" lnSpcReduction="20000"/>
          </a:bodyPr>
          <a:lstStyle/>
          <a:p>
            <a:pPr marL="342900" indent="-342900" rtl="0" algn="l" defTabSz="914400" eaLnBrk="1" latinLnBrk="1" hangingPunct="1">
              <a:buClr>
                <a:srgbClr val="CCFF66"/>
              </a:buClr>
              <a:buFont typeface="Yu Gothic"/>
              <a:buChar char="•"/>
            </a:pPr>
            <a:r>
              <a:rPr sz="2800">
                <a:solidFill>
                  <a:srgbClr val="CCFF66"/>
                </a:solidFill>
                <a:latin typeface="Calibri" charset="0"/>
                <a:ea typeface="ＭＳ Ｐゴシック" charset="0"/>
                <a:sym typeface="Yu Gothic" charset="0"/>
              </a:rPr>
              <a:t>1回のプレイで計2回墜落すると、タイトル画面に戻ってから再びゲームを始める場合、HPが2に初期化されず、0以下(以後はマイナス)と表示され、1回墜落する瞬間にタイトル画面に戻る現象を修正したいです。</a:t>
            </a:r>
            <a:endParaRPr lang="ko-KR" altLang="en-US" sz="2800">
              <a:solidFill>
                <a:srgbClr val="CCFF66"/>
              </a:solidFill>
              <a:latin typeface="Calibri" charset="0"/>
              <a:ea typeface="ＭＳ Ｐゴシック" charset="0"/>
              <a:sym typeface="Yu Gothic" charset="0"/>
            </a:endParaRPr>
          </a:p>
          <a:p>
            <a:pPr marL="342900" indent="-342900" rtl="0" algn="l" defTabSz="914400" eaLnBrk="1" latinLnBrk="1" hangingPunct="1">
              <a:buClr>
                <a:srgbClr val="CCFF66"/>
              </a:buClr>
              <a:buFont typeface="Yu Gothic"/>
              <a:buChar char="•"/>
            </a:pPr>
            <a:r>
              <a:rPr sz="2800">
                <a:solidFill>
                  <a:srgbClr val="CCFF66"/>
                </a:solidFill>
                <a:latin typeface="Calibri" charset="0"/>
                <a:ea typeface="ＭＳ Ｐゴシック" charset="0"/>
                <a:sym typeface="Yu Gothic" charset="0"/>
              </a:rPr>
              <a:t>残り時間も再びプレイする時に100秒にリセットされず、以前に残した時間そのままの問題を修正したいです。</a:t>
            </a:r>
            <a:endParaRPr lang="ko-KR" altLang="en-US" sz="2800">
              <a:solidFill>
                <a:srgbClr val="CCFF66"/>
              </a:solidFill>
              <a:latin typeface="Calibri" charset="0"/>
              <a:ea typeface="ＭＳ Ｐゴシック" charset="0"/>
              <a:sym typeface="Yu Gothic" charset="0"/>
            </a:endParaRPr>
          </a:p>
          <a:p>
            <a:pPr marL="342900" indent="-342900" rtl="0" algn="l" defTabSz="914400" eaLnBrk="1" latinLnBrk="1" hangingPunct="1">
              <a:buClr>
                <a:srgbClr val="CCFF66"/>
              </a:buClr>
              <a:buFont typeface="Yu Gothic"/>
              <a:buChar char="•"/>
            </a:pPr>
            <a:r>
              <a:rPr sz="2800">
                <a:solidFill>
                  <a:srgbClr val="CCFF66"/>
                </a:solidFill>
                <a:latin typeface="Calibri" charset="0"/>
                <a:ea typeface="ＭＳ Ｐゴシック" charset="0"/>
                <a:sym typeface="Yu Gothic" charset="0"/>
              </a:rPr>
              <a:t>できれば、脅威的な障害物を追加したり、渡りにくい道をさらに多様に構成したり、プレイヤーキャラクターを複数用意して好きな方を選択し、そのキャラクターでプレイできるようにする機能を追加したいです。</a:t>
            </a:r>
            <a:endParaRPr lang="ko-KR" altLang="en-US" sz="2800">
              <a:solidFill>
                <a:srgbClr val="CCFF66"/>
              </a:solidFill>
              <a:latin typeface="Calibri" charset="0"/>
              <a:ea typeface="ＭＳ Ｐゴシック" charset="0"/>
              <a:sym typeface="Yu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0"/>
          <p:cNvSpPr txBox="1">
            <a:spLocks noGrp="1"/>
          </p:cNvSpPr>
          <p:nvPr>
            <p:ph type="title"/>
          </p:nvPr>
        </p:nvSpPr>
        <p:spPr>
          <a:xfrm rot="0">
            <a:off x="2152650" y="365125"/>
            <a:ext cx="7889875" cy="1329055"/>
          </a:xfrm>
          <a:prstGeom prst="rect"/>
        </p:spPr>
        <p:txBody>
          <a:bodyPr wrap="square" lIns="91440" tIns="45720" rIns="91440" bIns="45720" vert="horz" anchor="ctr">
            <a:normAutofit fontScale="100000" lnSpcReduction="0"/>
          </a:bodyPr>
          <a:lstStyle/>
          <a:p>
            <a:pPr marL="342900" indent="-342900" rtl="0" algn="ctr" defTabSz="914400" eaLnBrk="1" latinLnBrk="1" hangingPunct="1">
              <a:buFontTx/>
              <a:buNone/>
            </a:pPr>
            <a:r>
              <a:rPr sz="4400">
                <a:solidFill>
                  <a:srgbClr val="CCFF66"/>
                </a:solidFill>
                <a:latin typeface="Calibri" charset="0"/>
                <a:ea typeface="맑은 고딕" charset="0"/>
                <a:sym typeface="Yu Gothic" charset="0"/>
              </a:rPr>
              <a:t>感想</a:t>
            </a:r>
            <a:endParaRPr lang="ko-KR" altLang="en-US" sz="4400">
              <a:solidFill>
                <a:srgbClr val="CCFF66"/>
              </a:solidFill>
              <a:latin typeface="Calibri" charset="0"/>
              <a:ea typeface="맑은 고딕" charset="0"/>
              <a:sym typeface="Yu Gothic" charset="0"/>
            </a:endParaRPr>
          </a:p>
        </p:txBody>
      </p:sp>
      <p:sp>
        <p:nvSpPr>
          <p:cNvPr id="3" name="Rect 0"/>
          <p:cNvSpPr txBox="1">
            <a:spLocks noGrp="1"/>
          </p:cNvSpPr>
          <p:nvPr>
            <p:ph type="obj"/>
          </p:nvPr>
        </p:nvSpPr>
        <p:spPr>
          <a:xfrm rot="0">
            <a:off x="2152650" y="1825625"/>
            <a:ext cx="7889875" cy="4355465"/>
          </a:xfrm>
          <a:prstGeom prst="rect"/>
        </p:spPr>
        <p:txBody>
          <a:bodyPr wrap="square" lIns="91440" tIns="45720" rIns="91440" bIns="45720" vert="horz" anchor="t">
            <a:normAutofit fontScale="100000" lnSpcReduction="20000"/>
          </a:bodyPr>
          <a:lstStyle/>
          <a:p>
            <a:pPr marL="342900" indent="-342900" rtl="0" algn="l" defTabSz="914400" eaLnBrk="1" latinLnBrk="1" hangingPunct="1">
              <a:buClr>
                <a:srgbClr val="CCFF66"/>
              </a:buClr>
              <a:buFont typeface="Yu Gothic"/>
              <a:buChar char="•"/>
            </a:pPr>
            <a:r>
              <a:rPr sz="2800">
                <a:solidFill>
                  <a:srgbClr val="CCFF66"/>
                </a:solidFill>
                <a:latin typeface="Calibri" charset="0"/>
                <a:ea typeface="ＭＳ Ｐゴシック" charset="0"/>
                <a:sym typeface="Yu Gothic" charset="0"/>
              </a:rPr>
              <a:t>普段</a:t>
            </a:r>
            <a:r>
              <a:rPr lang="ja-JP" sz="2800">
                <a:solidFill>
                  <a:srgbClr val="CCFF66"/>
                </a:solidFill>
                <a:latin typeface="Calibri" charset="0"/>
                <a:ea typeface="ＭＳ Ｐゴシック" charset="0"/>
                <a:sym typeface="Yu Gothic" charset="0"/>
              </a:rPr>
              <a:t>にも</a:t>
            </a:r>
            <a:r>
              <a:rPr sz="2800">
                <a:solidFill>
                  <a:srgbClr val="CCFF66"/>
                </a:solidFill>
                <a:latin typeface="Calibri" charset="0"/>
                <a:ea typeface="ＭＳ Ｐゴシック" charset="0"/>
                <a:sym typeface="Yu Gothic" charset="0"/>
              </a:rPr>
              <a:t>私がUnreal Engineを上手に扱うことはできず、私の本来の意図を完全に反映するゲーム（TPSを基盤にして剣で多くの敵を始末すること）を短期間内に作ることは不可能だと判断して残念ですが、このゲームでも完成したのはせめてもの慰めだと思います。</a:t>
            </a:r>
            <a:endParaRPr lang="ko-KR" altLang="en-US" sz="2800">
              <a:solidFill>
                <a:srgbClr val="CCFF66"/>
              </a:solidFill>
              <a:latin typeface="Calibri" charset="0"/>
              <a:ea typeface="ＭＳ Ｐゴシック" charset="0"/>
              <a:sym typeface="Yu Gothic"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Polaris Office Slide</Application>
  <AppVersion>12.000</AppVersion>
  <Characters>0</Characters>
  <CharactersWithSpaces>0</CharactersWithSpaces>
  <DocSecurity>0</DocSecurity>
  <HyperlinksChanged>false</HyperlinksChanged>
  <Lines>0</Lines>
  <LinksUpToDate>false</LinksUpToDate>
  <Pages>9</Pages>
  <Paragraphs>0</Paragraphs>
  <Words>0</Words>
  <TotalTime>0</TotalTime>
  <MMClips>0</MMClips>
  <ScaleCrop>false</ScaleCrop>
  <HeadingPairs>
    <vt:vector size="2" baseType="variant">
      <vt:variant>
        <vt:lpstr>Title</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花森 真司</dc:creator>
  <cp:lastModifiedBy>花森 真司</cp:lastModifiedBy>
  <dc:title>PowerPoint プレゼンテーション</dc:title>
  <cp:version>10.105.276.55868</cp:version>
</cp:coreProperties>
</file>