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379" r:id="rId2"/>
    <p:sldId id="380" r:id="rId3"/>
    <p:sldId id="384" r:id="rId4"/>
    <p:sldId id="381" r:id="rId5"/>
    <p:sldId id="382" r:id="rId6"/>
    <p:sldId id="385" r:id="rId7"/>
    <p:sldId id="383" r:id="rId8"/>
    <p:sldId id="386" r:id="rId9"/>
    <p:sldId id="387" r:id="rId10"/>
    <p:sldId id="38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in teil" id="{D5332BEC-C7D1-45B2-9D6F-0C4C274DECE9}">
          <p14:sldIdLst>
            <p14:sldId id="379"/>
            <p14:sldId id="380"/>
            <p14:sldId id="384"/>
            <p14:sldId id="381"/>
            <p14:sldId id="382"/>
            <p14:sldId id="385"/>
            <p14:sldId id="383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2" pos="846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1209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42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451"/>
    <a:srgbClr val="FC9264"/>
    <a:srgbClr val="F8F8F8"/>
    <a:srgbClr val="EFEFEF"/>
    <a:srgbClr val="3A3A3A"/>
    <a:srgbClr val="FD9E75"/>
    <a:srgbClr val="EDEDED"/>
    <a:srgbClr val="F44336"/>
    <a:srgbClr val="FFFFFF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E0F53-CC3A-436A-98FA-1CB90D219AEC}" v="6" dt="2019-04-08T13:10:59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7" autoAdjust="0"/>
    <p:restoredTop sz="96400" autoAdjust="0"/>
  </p:normalViewPr>
  <p:slideViewPr>
    <p:cSldViewPr snapToGrid="0">
      <p:cViewPr varScale="1">
        <p:scale>
          <a:sx n="95" d="100"/>
          <a:sy n="95" d="100"/>
        </p:scale>
        <p:origin x="91" y="82"/>
      </p:cViewPr>
      <p:guideLst>
        <p:guide pos="846"/>
        <p:guide pos="6834"/>
        <p:guide orient="horz" pos="504"/>
        <p:guide orient="horz" pos="3816"/>
        <p:guide pos="3840"/>
        <p:guide orient="horz" pos="2160"/>
        <p:guide pos="1209"/>
        <p:guide pos="6471"/>
        <p:guide pos="4203"/>
      </p:guideLst>
    </p:cSldViewPr>
  </p:slideViewPr>
  <p:outlineViewPr>
    <p:cViewPr>
      <p:scale>
        <a:sx n="33" d="100"/>
        <a:sy n="33" d="100"/>
      </p:scale>
      <p:origin x="0" y="-123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Kammann" userId="6dcf45177ca5fe1e" providerId="LiveId" clId="{70FE0F53-CC3A-436A-98FA-1CB90D219AEC}"/>
    <pc:docChg chg="undo custSel delSld modSld delSection modSection">
      <pc:chgData name="Thomas Kammann" userId="6dcf45177ca5fe1e" providerId="LiveId" clId="{70FE0F53-CC3A-436A-98FA-1CB90D219AEC}" dt="2019-04-08T13:10:59.406" v="254"/>
      <pc:docMkLst>
        <pc:docMk/>
      </pc:docMkLst>
      <pc:sldChg chg="del">
        <pc:chgData name="Thomas Kammann" userId="6dcf45177ca5fe1e" providerId="LiveId" clId="{70FE0F53-CC3A-436A-98FA-1CB90D219AEC}" dt="2019-04-08T13:02:16.319" v="104" actId="2696"/>
        <pc:sldMkLst>
          <pc:docMk/>
          <pc:sldMk cId="882966313" sldId="256"/>
        </pc:sldMkLst>
      </pc:sldChg>
      <pc:sldChg chg="del">
        <pc:chgData name="Thomas Kammann" userId="6dcf45177ca5fe1e" providerId="LiveId" clId="{70FE0F53-CC3A-436A-98FA-1CB90D219AEC}" dt="2019-04-08T13:01:44.374" v="29" actId="2696"/>
        <pc:sldMkLst>
          <pc:docMk/>
          <pc:sldMk cId="669189891" sldId="257"/>
        </pc:sldMkLst>
      </pc:sldChg>
      <pc:sldChg chg="del">
        <pc:chgData name="Thomas Kammann" userId="6dcf45177ca5fe1e" providerId="LiveId" clId="{70FE0F53-CC3A-436A-98FA-1CB90D219AEC}" dt="2019-04-08T13:01:44.456" v="34" actId="2696"/>
        <pc:sldMkLst>
          <pc:docMk/>
          <pc:sldMk cId="3450342048" sldId="258"/>
        </pc:sldMkLst>
      </pc:sldChg>
      <pc:sldChg chg="del">
        <pc:chgData name="Thomas Kammann" userId="6dcf45177ca5fe1e" providerId="LiveId" clId="{70FE0F53-CC3A-436A-98FA-1CB90D219AEC}" dt="2019-04-08T13:01:44.414" v="33" actId="2696"/>
        <pc:sldMkLst>
          <pc:docMk/>
          <pc:sldMk cId="2543729753" sldId="259"/>
        </pc:sldMkLst>
      </pc:sldChg>
      <pc:sldChg chg="del">
        <pc:chgData name="Thomas Kammann" userId="6dcf45177ca5fe1e" providerId="LiveId" clId="{70FE0F53-CC3A-436A-98FA-1CB90D219AEC}" dt="2019-04-08T13:01:44.361" v="28" actId="2696"/>
        <pc:sldMkLst>
          <pc:docMk/>
          <pc:sldMk cId="2150154205" sldId="260"/>
        </pc:sldMkLst>
      </pc:sldChg>
      <pc:sldChg chg="del">
        <pc:chgData name="Thomas Kammann" userId="6dcf45177ca5fe1e" providerId="LiveId" clId="{70FE0F53-CC3A-436A-98FA-1CB90D219AEC}" dt="2019-04-08T13:01:44.393" v="31" actId="2696"/>
        <pc:sldMkLst>
          <pc:docMk/>
          <pc:sldMk cId="645648251" sldId="261"/>
        </pc:sldMkLst>
      </pc:sldChg>
      <pc:sldChg chg="del">
        <pc:chgData name="Thomas Kammann" userId="6dcf45177ca5fe1e" providerId="LiveId" clId="{70FE0F53-CC3A-436A-98FA-1CB90D219AEC}" dt="2019-04-08T13:01:38.709" v="24" actId="2696"/>
        <pc:sldMkLst>
          <pc:docMk/>
          <pc:sldMk cId="2917246174" sldId="262"/>
        </pc:sldMkLst>
      </pc:sldChg>
      <pc:sldChg chg="del">
        <pc:chgData name="Thomas Kammann" userId="6dcf45177ca5fe1e" providerId="LiveId" clId="{70FE0F53-CC3A-436A-98FA-1CB90D219AEC}" dt="2019-04-08T13:00:57.723" v="13" actId="2696"/>
        <pc:sldMkLst>
          <pc:docMk/>
          <pc:sldMk cId="749014557" sldId="263"/>
        </pc:sldMkLst>
      </pc:sldChg>
      <pc:sldChg chg="del">
        <pc:chgData name="Thomas Kammann" userId="6dcf45177ca5fe1e" providerId="LiveId" clId="{70FE0F53-CC3A-436A-98FA-1CB90D219AEC}" dt="2019-04-08T13:01:44.403" v="32" actId="2696"/>
        <pc:sldMkLst>
          <pc:docMk/>
          <pc:sldMk cId="3008582824" sldId="264"/>
        </pc:sldMkLst>
      </pc:sldChg>
      <pc:sldChg chg="del">
        <pc:chgData name="Thomas Kammann" userId="6dcf45177ca5fe1e" providerId="LiveId" clId="{70FE0F53-CC3A-436A-98FA-1CB90D219AEC}" dt="2019-04-08T13:02:16.209" v="101" actId="2696"/>
        <pc:sldMkLst>
          <pc:docMk/>
          <pc:sldMk cId="3452350197" sldId="265"/>
        </pc:sldMkLst>
      </pc:sldChg>
      <pc:sldChg chg="del">
        <pc:chgData name="Thomas Kammann" userId="6dcf45177ca5fe1e" providerId="LiveId" clId="{70FE0F53-CC3A-436A-98FA-1CB90D219AEC}" dt="2019-04-08T13:00:57.747" v="15" actId="2696"/>
        <pc:sldMkLst>
          <pc:docMk/>
          <pc:sldMk cId="3867397965" sldId="266"/>
        </pc:sldMkLst>
      </pc:sldChg>
      <pc:sldChg chg="del">
        <pc:chgData name="Thomas Kammann" userId="6dcf45177ca5fe1e" providerId="LiveId" clId="{70FE0F53-CC3A-436A-98FA-1CB90D219AEC}" dt="2019-04-08T13:01:47.706" v="43" actId="2696"/>
        <pc:sldMkLst>
          <pc:docMk/>
          <pc:sldMk cId="3177906290" sldId="267"/>
        </pc:sldMkLst>
      </pc:sldChg>
      <pc:sldChg chg="del">
        <pc:chgData name="Thomas Kammann" userId="6dcf45177ca5fe1e" providerId="LiveId" clId="{70FE0F53-CC3A-436A-98FA-1CB90D219AEC}" dt="2019-04-08T13:01:47.667" v="42" actId="2696"/>
        <pc:sldMkLst>
          <pc:docMk/>
          <pc:sldMk cId="2328692795" sldId="268"/>
        </pc:sldMkLst>
      </pc:sldChg>
      <pc:sldChg chg="del">
        <pc:chgData name="Thomas Kammann" userId="6dcf45177ca5fe1e" providerId="LiveId" clId="{70FE0F53-CC3A-436A-98FA-1CB90D219AEC}" dt="2019-04-08T13:02:16.194" v="100" actId="2696"/>
        <pc:sldMkLst>
          <pc:docMk/>
          <pc:sldMk cId="2493772384" sldId="269"/>
        </pc:sldMkLst>
      </pc:sldChg>
      <pc:sldChg chg="del">
        <pc:chgData name="Thomas Kammann" userId="6dcf45177ca5fe1e" providerId="LiveId" clId="{70FE0F53-CC3A-436A-98FA-1CB90D219AEC}" dt="2019-04-08T13:02:16.216" v="102" actId="2696"/>
        <pc:sldMkLst>
          <pc:docMk/>
          <pc:sldMk cId="760178682" sldId="270"/>
        </pc:sldMkLst>
      </pc:sldChg>
      <pc:sldChg chg="del">
        <pc:chgData name="Thomas Kammann" userId="6dcf45177ca5fe1e" providerId="LiveId" clId="{70FE0F53-CC3A-436A-98FA-1CB90D219AEC}" dt="2019-04-08T13:02:16.228" v="103" actId="2696"/>
        <pc:sldMkLst>
          <pc:docMk/>
          <pc:sldMk cId="2088787386" sldId="271"/>
        </pc:sldMkLst>
      </pc:sldChg>
      <pc:sldChg chg="del">
        <pc:chgData name="Thomas Kammann" userId="6dcf45177ca5fe1e" providerId="LiveId" clId="{70FE0F53-CC3A-436A-98FA-1CB90D219AEC}" dt="2019-04-08T13:02:02.829" v="82" actId="2696"/>
        <pc:sldMkLst>
          <pc:docMk/>
          <pc:sldMk cId="2437849156" sldId="273"/>
        </pc:sldMkLst>
      </pc:sldChg>
      <pc:sldChg chg="del">
        <pc:chgData name="Thomas Kammann" userId="6dcf45177ca5fe1e" providerId="LiveId" clId="{70FE0F53-CC3A-436A-98FA-1CB90D219AEC}" dt="2019-04-08T13:02:02.730" v="81" actId="2696"/>
        <pc:sldMkLst>
          <pc:docMk/>
          <pc:sldMk cId="1747120564" sldId="276"/>
        </pc:sldMkLst>
      </pc:sldChg>
      <pc:sldChg chg="del">
        <pc:chgData name="Thomas Kammann" userId="6dcf45177ca5fe1e" providerId="LiveId" clId="{70FE0F53-CC3A-436A-98FA-1CB90D219AEC}" dt="2019-04-08T13:02:16.183" v="99" actId="2696"/>
        <pc:sldMkLst>
          <pc:docMk/>
          <pc:sldMk cId="3429382563" sldId="277"/>
        </pc:sldMkLst>
      </pc:sldChg>
      <pc:sldChg chg="del">
        <pc:chgData name="Thomas Kammann" userId="6dcf45177ca5fe1e" providerId="LiveId" clId="{70FE0F53-CC3A-436A-98FA-1CB90D219AEC}" dt="2019-04-08T13:02:16.176" v="98" actId="2696"/>
        <pc:sldMkLst>
          <pc:docMk/>
          <pc:sldMk cId="3500452387" sldId="278"/>
        </pc:sldMkLst>
      </pc:sldChg>
      <pc:sldChg chg="del">
        <pc:chgData name="Thomas Kammann" userId="6dcf45177ca5fe1e" providerId="LiveId" clId="{70FE0F53-CC3A-436A-98FA-1CB90D219AEC}" dt="2019-04-08T13:02:16.163" v="97" actId="2696"/>
        <pc:sldMkLst>
          <pc:docMk/>
          <pc:sldMk cId="700230528" sldId="280"/>
        </pc:sldMkLst>
      </pc:sldChg>
      <pc:sldChg chg="del">
        <pc:chgData name="Thomas Kammann" userId="6dcf45177ca5fe1e" providerId="LiveId" clId="{70FE0F53-CC3A-436A-98FA-1CB90D219AEC}" dt="2019-04-08T13:00:57.706" v="12" actId="2696"/>
        <pc:sldMkLst>
          <pc:docMk/>
          <pc:sldMk cId="804422208" sldId="281"/>
        </pc:sldMkLst>
      </pc:sldChg>
      <pc:sldChg chg="del">
        <pc:chgData name="Thomas Kammann" userId="6dcf45177ca5fe1e" providerId="LiveId" clId="{70FE0F53-CC3A-436A-98FA-1CB90D219AEC}" dt="2019-04-08T13:01:47.656" v="41" actId="2696"/>
        <pc:sldMkLst>
          <pc:docMk/>
          <pc:sldMk cId="2862740384" sldId="283"/>
        </pc:sldMkLst>
      </pc:sldChg>
      <pc:sldChg chg="del">
        <pc:chgData name="Thomas Kammann" userId="6dcf45177ca5fe1e" providerId="LiveId" clId="{70FE0F53-CC3A-436A-98FA-1CB90D219AEC}" dt="2019-04-08T13:01:38.720" v="25" actId="2696"/>
        <pc:sldMkLst>
          <pc:docMk/>
          <pc:sldMk cId="1227805001" sldId="284"/>
        </pc:sldMkLst>
      </pc:sldChg>
      <pc:sldChg chg="del">
        <pc:chgData name="Thomas Kammann" userId="6dcf45177ca5fe1e" providerId="LiveId" clId="{70FE0F53-CC3A-436A-98FA-1CB90D219AEC}" dt="2019-04-08T13:01:59.867" v="71" actId="2696"/>
        <pc:sldMkLst>
          <pc:docMk/>
          <pc:sldMk cId="2409502256" sldId="285"/>
        </pc:sldMkLst>
      </pc:sldChg>
      <pc:sldChg chg="del">
        <pc:chgData name="Thomas Kammann" userId="6dcf45177ca5fe1e" providerId="LiveId" clId="{70FE0F53-CC3A-436A-98FA-1CB90D219AEC}" dt="2019-04-08T13:01:44.383" v="30" actId="2696"/>
        <pc:sldMkLst>
          <pc:docMk/>
          <pc:sldMk cId="463318260" sldId="286"/>
        </pc:sldMkLst>
      </pc:sldChg>
      <pc:sldChg chg="del">
        <pc:chgData name="Thomas Kammann" userId="6dcf45177ca5fe1e" providerId="LiveId" clId="{70FE0F53-CC3A-436A-98FA-1CB90D219AEC}" dt="2019-04-08T13:01:14.128" v="19" actId="2696"/>
        <pc:sldMkLst>
          <pc:docMk/>
          <pc:sldMk cId="3986611074" sldId="287"/>
        </pc:sldMkLst>
      </pc:sldChg>
      <pc:sldChg chg="del">
        <pc:chgData name="Thomas Kammann" userId="6dcf45177ca5fe1e" providerId="LiveId" clId="{70FE0F53-CC3A-436A-98FA-1CB90D219AEC}" dt="2019-04-08T13:01:38.754" v="26" actId="2696"/>
        <pc:sldMkLst>
          <pc:docMk/>
          <pc:sldMk cId="3259453544" sldId="290"/>
        </pc:sldMkLst>
      </pc:sldChg>
      <pc:sldChg chg="del">
        <pc:chgData name="Thomas Kammann" userId="6dcf45177ca5fe1e" providerId="LiveId" clId="{70FE0F53-CC3A-436A-98FA-1CB90D219AEC}" dt="2019-04-08T13:00:57.736" v="14" actId="2696"/>
        <pc:sldMkLst>
          <pc:docMk/>
          <pc:sldMk cId="2736666120" sldId="291"/>
        </pc:sldMkLst>
      </pc:sldChg>
      <pc:sldChg chg="del">
        <pc:chgData name="Thomas Kammann" userId="6dcf45177ca5fe1e" providerId="LiveId" clId="{70FE0F53-CC3A-436A-98FA-1CB90D219AEC}" dt="2019-04-08T13:01:47.646" v="40" actId="2696"/>
        <pc:sldMkLst>
          <pc:docMk/>
          <pc:sldMk cId="120941483" sldId="292"/>
        </pc:sldMkLst>
      </pc:sldChg>
      <pc:sldChg chg="del">
        <pc:chgData name="Thomas Kammann" userId="6dcf45177ca5fe1e" providerId="LiveId" clId="{70FE0F53-CC3A-436A-98FA-1CB90D219AEC}" dt="2019-04-08T13:01:47.626" v="38" actId="2696"/>
        <pc:sldMkLst>
          <pc:docMk/>
          <pc:sldMk cId="2575782965" sldId="293"/>
        </pc:sldMkLst>
      </pc:sldChg>
      <pc:sldChg chg="del">
        <pc:chgData name="Thomas Kammann" userId="6dcf45177ca5fe1e" providerId="LiveId" clId="{70FE0F53-CC3A-436A-98FA-1CB90D219AEC}" dt="2019-04-08T13:01:47.636" v="39" actId="2696"/>
        <pc:sldMkLst>
          <pc:docMk/>
          <pc:sldMk cId="2312834482" sldId="294"/>
        </pc:sldMkLst>
      </pc:sldChg>
      <pc:sldChg chg="del">
        <pc:chgData name="Thomas Kammann" userId="6dcf45177ca5fe1e" providerId="LiveId" clId="{70FE0F53-CC3A-436A-98FA-1CB90D219AEC}" dt="2019-04-08T13:02:06.506" v="88" actId="2696"/>
        <pc:sldMkLst>
          <pc:docMk/>
          <pc:sldMk cId="3275991413" sldId="295"/>
        </pc:sldMkLst>
      </pc:sldChg>
      <pc:sldChg chg="del">
        <pc:chgData name="Thomas Kammann" userId="6dcf45177ca5fe1e" providerId="LiveId" clId="{70FE0F53-CC3A-436A-98FA-1CB90D219AEC}" dt="2019-04-08T13:02:05.972" v="87" actId="2696"/>
        <pc:sldMkLst>
          <pc:docMk/>
          <pc:sldMk cId="4198669576" sldId="296"/>
        </pc:sldMkLst>
      </pc:sldChg>
      <pc:sldChg chg="del">
        <pc:chgData name="Thomas Kammann" userId="6dcf45177ca5fe1e" providerId="LiveId" clId="{70FE0F53-CC3A-436A-98FA-1CB90D219AEC}" dt="2019-04-08T13:02:05.811" v="86" actId="2696"/>
        <pc:sldMkLst>
          <pc:docMk/>
          <pc:sldMk cId="3121625770" sldId="297"/>
        </pc:sldMkLst>
      </pc:sldChg>
      <pc:sldChg chg="del">
        <pc:chgData name="Thomas Kammann" userId="6dcf45177ca5fe1e" providerId="LiveId" clId="{70FE0F53-CC3A-436A-98FA-1CB90D219AEC}" dt="2019-04-08T13:02:05.707" v="85" actId="2696"/>
        <pc:sldMkLst>
          <pc:docMk/>
          <pc:sldMk cId="2621493548" sldId="298"/>
        </pc:sldMkLst>
      </pc:sldChg>
      <pc:sldChg chg="del">
        <pc:chgData name="Thomas Kammann" userId="6dcf45177ca5fe1e" providerId="LiveId" clId="{70FE0F53-CC3A-436A-98FA-1CB90D219AEC}" dt="2019-04-08T13:02:05.491" v="84" actId="2696"/>
        <pc:sldMkLst>
          <pc:docMk/>
          <pc:sldMk cId="2347022122" sldId="299"/>
        </pc:sldMkLst>
      </pc:sldChg>
      <pc:sldChg chg="del">
        <pc:chgData name="Thomas Kammann" userId="6dcf45177ca5fe1e" providerId="LiveId" clId="{70FE0F53-CC3A-436A-98FA-1CB90D219AEC}" dt="2019-04-08T13:01:59.774" v="68" actId="2696"/>
        <pc:sldMkLst>
          <pc:docMk/>
          <pc:sldMk cId="3083370412" sldId="300"/>
        </pc:sldMkLst>
      </pc:sldChg>
      <pc:sldChg chg="del">
        <pc:chgData name="Thomas Kammann" userId="6dcf45177ca5fe1e" providerId="LiveId" clId="{70FE0F53-CC3A-436A-98FA-1CB90D219AEC}" dt="2019-04-08T13:02:12.014" v="93" actId="2696"/>
        <pc:sldMkLst>
          <pc:docMk/>
          <pc:sldMk cId="3384678682" sldId="303"/>
        </pc:sldMkLst>
      </pc:sldChg>
      <pc:sldChg chg="del">
        <pc:chgData name="Thomas Kammann" userId="6dcf45177ca5fe1e" providerId="LiveId" clId="{70FE0F53-CC3A-436A-98FA-1CB90D219AEC}" dt="2019-04-08T13:01:14.213" v="21" actId="2696"/>
        <pc:sldMkLst>
          <pc:docMk/>
          <pc:sldMk cId="1831518069" sldId="306"/>
        </pc:sldMkLst>
      </pc:sldChg>
      <pc:sldChg chg="del">
        <pc:chgData name="Thomas Kammann" userId="6dcf45177ca5fe1e" providerId="LiveId" clId="{70FE0F53-CC3A-436A-98FA-1CB90D219AEC}" dt="2019-04-08T13:01:14.139" v="20" actId="2696"/>
        <pc:sldMkLst>
          <pc:docMk/>
          <pc:sldMk cId="2543817042" sldId="307"/>
        </pc:sldMkLst>
      </pc:sldChg>
      <pc:sldChg chg="del">
        <pc:chgData name="Thomas Kammann" userId="6dcf45177ca5fe1e" providerId="LiveId" clId="{70FE0F53-CC3A-436A-98FA-1CB90D219AEC}" dt="2019-04-08T13:01:47.615" v="37" actId="2696"/>
        <pc:sldMkLst>
          <pc:docMk/>
          <pc:sldMk cId="4290060445" sldId="309"/>
        </pc:sldMkLst>
      </pc:sldChg>
      <pc:sldChg chg="del">
        <pc:chgData name="Thomas Kammann" userId="6dcf45177ca5fe1e" providerId="LiveId" clId="{70FE0F53-CC3A-436A-98FA-1CB90D219AEC}" dt="2019-04-08T13:01:47.604" v="36" actId="2696"/>
        <pc:sldMkLst>
          <pc:docMk/>
          <pc:sldMk cId="487680959" sldId="310"/>
        </pc:sldMkLst>
      </pc:sldChg>
      <pc:sldChg chg="del">
        <pc:chgData name="Thomas Kammann" userId="6dcf45177ca5fe1e" providerId="LiveId" clId="{70FE0F53-CC3A-436A-98FA-1CB90D219AEC}" dt="2019-04-08T13:02:00.018" v="79" actId="2696"/>
        <pc:sldMkLst>
          <pc:docMk/>
          <pc:sldMk cId="4207692659" sldId="321"/>
        </pc:sldMkLst>
      </pc:sldChg>
      <pc:sldChg chg="del">
        <pc:chgData name="Thomas Kammann" userId="6dcf45177ca5fe1e" providerId="LiveId" clId="{70FE0F53-CC3A-436A-98FA-1CB90D219AEC}" dt="2019-04-08T13:01:59.959" v="78" actId="2696"/>
        <pc:sldMkLst>
          <pc:docMk/>
          <pc:sldMk cId="2330526349" sldId="322"/>
        </pc:sldMkLst>
      </pc:sldChg>
      <pc:sldChg chg="del">
        <pc:chgData name="Thomas Kammann" userId="6dcf45177ca5fe1e" providerId="LiveId" clId="{70FE0F53-CC3A-436A-98FA-1CB90D219AEC}" dt="2019-04-08T13:01:59.944" v="77" actId="2696"/>
        <pc:sldMkLst>
          <pc:docMk/>
          <pc:sldMk cId="3869605311" sldId="323"/>
        </pc:sldMkLst>
      </pc:sldChg>
      <pc:sldChg chg="del">
        <pc:chgData name="Thomas Kammann" userId="6dcf45177ca5fe1e" providerId="LiveId" clId="{70FE0F53-CC3A-436A-98FA-1CB90D219AEC}" dt="2019-04-08T13:01:59.934" v="76" actId="2696"/>
        <pc:sldMkLst>
          <pc:docMk/>
          <pc:sldMk cId="596105135" sldId="325"/>
        </pc:sldMkLst>
      </pc:sldChg>
      <pc:sldChg chg="del">
        <pc:chgData name="Thomas Kammann" userId="6dcf45177ca5fe1e" providerId="LiveId" clId="{70FE0F53-CC3A-436A-98FA-1CB90D219AEC}" dt="2019-04-08T13:01:59.921" v="75" actId="2696"/>
        <pc:sldMkLst>
          <pc:docMk/>
          <pc:sldMk cId="2723134416" sldId="326"/>
        </pc:sldMkLst>
      </pc:sldChg>
      <pc:sldChg chg="del">
        <pc:chgData name="Thomas Kammann" userId="6dcf45177ca5fe1e" providerId="LiveId" clId="{70FE0F53-CC3A-436A-98FA-1CB90D219AEC}" dt="2019-04-08T13:01:59.909" v="74" actId="2696"/>
        <pc:sldMkLst>
          <pc:docMk/>
          <pc:sldMk cId="824635590" sldId="327"/>
        </pc:sldMkLst>
      </pc:sldChg>
      <pc:sldChg chg="del">
        <pc:chgData name="Thomas Kammann" userId="6dcf45177ca5fe1e" providerId="LiveId" clId="{70FE0F53-CC3A-436A-98FA-1CB90D219AEC}" dt="2019-04-08T13:01:59.894" v="73" actId="2696"/>
        <pc:sldMkLst>
          <pc:docMk/>
          <pc:sldMk cId="1792439453" sldId="329"/>
        </pc:sldMkLst>
      </pc:sldChg>
      <pc:sldChg chg="del">
        <pc:chgData name="Thomas Kammann" userId="6dcf45177ca5fe1e" providerId="LiveId" clId="{70FE0F53-CC3A-436A-98FA-1CB90D219AEC}" dt="2019-04-08T13:01:59.884" v="72" actId="2696"/>
        <pc:sldMkLst>
          <pc:docMk/>
          <pc:sldMk cId="501064611" sldId="331"/>
        </pc:sldMkLst>
      </pc:sldChg>
      <pc:sldChg chg="del">
        <pc:chgData name="Thomas Kammann" userId="6dcf45177ca5fe1e" providerId="LiveId" clId="{70FE0F53-CC3A-436A-98FA-1CB90D219AEC}" dt="2019-04-08T13:01:57.039" v="66" actId="2696"/>
        <pc:sldMkLst>
          <pc:docMk/>
          <pc:sldMk cId="101650792" sldId="337"/>
        </pc:sldMkLst>
      </pc:sldChg>
      <pc:sldChg chg="del">
        <pc:chgData name="Thomas Kammann" userId="6dcf45177ca5fe1e" providerId="LiveId" clId="{70FE0F53-CC3A-436A-98FA-1CB90D219AEC}" dt="2019-04-08T13:01:56.981" v="63" actId="2696"/>
        <pc:sldMkLst>
          <pc:docMk/>
          <pc:sldMk cId="2443312552" sldId="338"/>
        </pc:sldMkLst>
      </pc:sldChg>
      <pc:sldChg chg="del">
        <pc:chgData name="Thomas Kammann" userId="6dcf45177ca5fe1e" providerId="LiveId" clId="{70FE0F53-CC3A-436A-98FA-1CB90D219AEC}" dt="2019-04-08T13:01:56.992" v="64" actId="2696"/>
        <pc:sldMkLst>
          <pc:docMk/>
          <pc:sldMk cId="2600470919" sldId="339"/>
        </pc:sldMkLst>
      </pc:sldChg>
      <pc:sldChg chg="del">
        <pc:chgData name="Thomas Kammann" userId="6dcf45177ca5fe1e" providerId="LiveId" clId="{70FE0F53-CC3A-436A-98FA-1CB90D219AEC}" dt="2019-04-08T13:01:56.954" v="60" actId="2696"/>
        <pc:sldMkLst>
          <pc:docMk/>
          <pc:sldMk cId="1273029319" sldId="340"/>
        </pc:sldMkLst>
      </pc:sldChg>
      <pc:sldChg chg="del">
        <pc:chgData name="Thomas Kammann" userId="6dcf45177ca5fe1e" providerId="LiveId" clId="{70FE0F53-CC3A-436A-98FA-1CB90D219AEC}" dt="2019-04-08T13:01:56.933" v="58" actId="2696"/>
        <pc:sldMkLst>
          <pc:docMk/>
          <pc:sldMk cId="4154499913" sldId="341"/>
        </pc:sldMkLst>
      </pc:sldChg>
      <pc:sldChg chg="del">
        <pc:chgData name="Thomas Kammann" userId="6dcf45177ca5fe1e" providerId="LiveId" clId="{70FE0F53-CC3A-436A-98FA-1CB90D219AEC}" dt="2019-04-08T13:01:56.914" v="56" actId="2696"/>
        <pc:sldMkLst>
          <pc:docMk/>
          <pc:sldMk cId="3927983482" sldId="342"/>
        </pc:sldMkLst>
      </pc:sldChg>
      <pc:sldChg chg="del">
        <pc:chgData name="Thomas Kammann" userId="6dcf45177ca5fe1e" providerId="LiveId" clId="{70FE0F53-CC3A-436A-98FA-1CB90D219AEC}" dt="2019-04-08T13:01:56.882" v="54" actId="2696"/>
        <pc:sldMkLst>
          <pc:docMk/>
          <pc:sldMk cId="212705697" sldId="344"/>
        </pc:sldMkLst>
      </pc:sldChg>
      <pc:sldChg chg="del">
        <pc:chgData name="Thomas Kammann" userId="6dcf45177ca5fe1e" providerId="LiveId" clId="{70FE0F53-CC3A-436A-98FA-1CB90D219AEC}" dt="2019-04-08T13:00:57.788" v="17" actId="2696"/>
        <pc:sldMkLst>
          <pc:docMk/>
          <pc:sldMk cId="2613799176" sldId="345"/>
        </pc:sldMkLst>
      </pc:sldChg>
      <pc:sldChg chg="del">
        <pc:chgData name="Thomas Kammann" userId="6dcf45177ca5fe1e" providerId="LiveId" clId="{70FE0F53-CC3A-436A-98FA-1CB90D219AEC}" dt="2019-04-08T13:01:56.962" v="61" actId="2696"/>
        <pc:sldMkLst>
          <pc:docMk/>
          <pc:sldMk cId="2957048164" sldId="351"/>
        </pc:sldMkLst>
      </pc:sldChg>
      <pc:sldChg chg="del">
        <pc:chgData name="Thomas Kammann" userId="6dcf45177ca5fe1e" providerId="LiveId" clId="{70FE0F53-CC3A-436A-98FA-1CB90D219AEC}" dt="2019-04-08T13:01:56.943" v="59" actId="2696"/>
        <pc:sldMkLst>
          <pc:docMk/>
          <pc:sldMk cId="3516337648" sldId="352"/>
        </pc:sldMkLst>
      </pc:sldChg>
      <pc:sldChg chg="del">
        <pc:chgData name="Thomas Kammann" userId="6dcf45177ca5fe1e" providerId="LiveId" clId="{70FE0F53-CC3A-436A-98FA-1CB90D219AEC}" dt="2019-04-08T13:01:59.813" v="70" actId="2696"/>
        <pc:sldMkLst>
          <pc:docMk/>
          <pc:sldMk cId="4165978341" sldId="353"/>
        </pc:sldMkLst>
      </pc:sldChg>
      <pc:sldChg chg="del">
        <pc:chgData name="Thomas Kammann" userId="6dcf45177ca5fe1e" providerId="LiveId" clId="{70FE0F53-CC3A-436A-98FA-1CB90D219AEC}" dt="2019-04-08T13:01:56.904" v="55" actId="2696"/>
        <pc:sldMkLst>
          <pc:docMk/>
          <pc:sldMk cId="1852713956" sldId="354"/>
        </pc:sldMkLst>
      </pc:sldChg>
      <pc:sldChg chg="del">
        <pc:chgData name="Thomas Kammann" userId="6dcf45177ca5fe1e" providerId="LiveId" clId="{70FE0F53-CC3A-436A-98FA-1CB90D219AEC}" dt="2019-04-08T13:01:57.003" v="65" actId="2696"/>
        <pc:sldMkLst>
          <pc:docMk/>
          <pc:sldMk cId="3443270304" sldId="355"/>
        </pc:sldMkLst>
      </pc:sldChg>
      <pc:sldChg chg="del">
        <pc:chgData name="Thomas Kammann" userId="6dcf45177ca5fe1e" providerId="LiveId" clId="{70FE0F53-CC3A-436A-98FA-1CB90D219AEC}" dt="2019-04-08T13:01:56.923" v="57" actId="2696"/>
        <pc:sldMkLst>
          <pc:docMk/>
          <pc:sldMk cId="237515058" sldId="356"/>
        </pc:sldMkLst>
      </pc:sldChg>
      <pc:sldChg chg="del">
        <pc:chgData name="Thomas Kammann" userId="6dcf45177ca5fe1e" providerId="LiveId" clId="{70FE0F53-CC3A-436A-98FA-1CB90D219AEC}" dt="2019-04-08T13:00:14.467" v="10" actId="2696"/>
        <pc:sldMkLst>
          <pc:docMk/>
          <pc:sldMk cId="1122268189" sldId="357"/>
        </pc:sldMkLst>
      </pc:sldChg>
      <pc:sldChg chg="del">
        <pc:chgData name="Thomas Kammann" userId="6dcf45177ca5fe1e" providerId="LiveId" clId="{70FE0F53-CC3A-436A-98FA-1CB90D219AEC}" dt="2019-04-08T13:01:59.793" v="69" actId="2696"/>
        <pc:sldMkLst>
          <pc:docMk/>
          <pc:sldMk cId="2992156506" sldId="358"/>
        </pc:sldMkLst>
      </pc:sldChg>
      <pc:sldChg chg="del">
        <pc:chgData name="Thomas Kammann" userId="6dcf45177ca5fe1e" providerId="LiveId" clId="{70FE0F53-CC3A-436A-98FA-1CB90D219AEC}" dt="2019-04-08T13:01:54.173" v="51" actId="2696"/>
        <pc:sldMkLst>
          <pc:docMk/>
          <pc:sldMk cId="1236632114" sldId="360"/>
        </pc:sldMkLst>
      </pc:sldChg>
      <pc:sldChg chg="del">
        <pc:chgData name="Thomas Kammann" userId="6dcf45177ca5fe1e" providerId="LiveId" clId="{70FE0F53-CC3A-436A-98FA-1CB90D219AEC}" dt="2019-04-08T13:01:54.202" v="52" actId="2696"/>
        <pc:sldMkLst>
          <pc:docMk/>
          <pc:sldMk cId="1416975785" sldId="361"/>
        </pc:sldMkLst>
      </pc:sldChg>
      <pc:sldChg chg="del">
        <pc:chgData name="Thomas Kammann" userId="6dcf45177ca5fe1e" providerId="LiveId" clId="{70FE0F53-CC3A-436A-98FA-1CB90D219AEC}" dt="2019-04-08T13:02:11.985" v="92" actId="2696"/>
        <pc:sldMkLst>
          <pc:docMk/>
          <pc:sldMk cId="1952322050" sldId="362"/>
        </pc:sldMkLst>
      </pc:sldChg>
      <pc:sldChg chg="del">
        <pc:chgData name="Thomas Kammann" userId="6dcf45177ca5fe1e" providerId="LiveId" clId="{70FE0F53-CC3A-436A-98FA-1CB90D219AEC}" dt="2019-04-08T13:02:11.942" v="91" actId="2696"/>
        <pc:sldMkLst>
          <pc:docMk/>
          <pc:sldMk cId="2429765908" sldId="363"/>
        </pc:sldMkLst>
      </pc:sldChg>
      <pc:sldChg chg="del">
        <pc:chgData name="Thomas Kammann" userId="6dcf45177ca5fe1e" providerId="LiveId" clId="{70FE0F53-CC3A-436A-98FA-1CB90D219AEC}" dt="2019-04-08T13:00:57.758" v="16" actId="2696"/>
        <pc:sldMkLst>
          <pc:docMk/>
          <pc:sldMk cId="2597212957" sldId="364"/>
        </pc:sldMkLst>
      </pc:sldChg>
      <pc:sldChg chg="del">
        <pc:chgData name="Thomas Kammann" userId="6dcf45177ca5fe1e" providerId="LiveId" clId="{70FE0F53-CC3A-436A-98FA-1CB90D219AEC}" dt="2019-04-08T13:01:56.972" v="62" actId="2696"/>
        <pc:sldMkLst>
          <pc:docMk/>
          <pc:sldMk cId="978249408" sldId="365"/>
        </pc:sldMkLst>
      </pc:sldChg>
      <pc:sldChg chg="del">
        <pc:chgData name="Thomas Kammann" userId="6dcf45177ca5fe1e" providerId="LiveId" clId="{70FE0F53-CC3A-436A-98FA-1CB90D219AEC}" dt="2019-04-08T13:01:50.799" v="49" actId="2696"/>
        <pc:sldMkLst>
          <pc:docMk/>
          <pc:sldMk cId="4087101914" sldId="366"/>
        </pc:sldMkLst>
      </pc:sldChg>
      <pc:sldChg chg="del">
        <pc:chgData name="Thomas Kammann" userId="6dcf45177ca5fe1e" providerId="LiveId" clId="{70FE0F53-CC3A-436A-98FA-1CB90D219AEC}" dt="2019-04-08T13:01:50.770" v="48" actId="2696"/>
        <pc:sldMkLst>
          <pc:docMk/>
          <pc:sldMk cId="2808537715" sldId="367"/>
        </pc:sldMkLst>
      </pc:sldChg>
      <pc:sldChg chg="del">
        <pc:chgData name="Thomas Kammann" userId="6dcf45177ca5fe1e" providerId="LiveId" clId="{70FE0F53-CC3A-436A-98FA-1CB90D219AEC}" dt="2019-04-08T13:01:50.740" v="46" actId="2696"/>
        <pc:sldMkLst>
          <pc:docMk/>
          <pc:sldMk cId="2724351231" sldId="370"/>
        </pc:sldMkLst>
      </pc:sldChg>
      <pc:sldChg chg="del">
        <pc:chgData name="Thomas Kammann" userId="6dcf45177ca5fe1e" providerId="LiveId" clId="{70FE0F53-CC3A-436A-98FA-1CB90D219AEC}" dt="2019-04-08T13:01:50.757" v="47" actId="2696"/>
        <pc:sldMkLst>
          <pc:docMk/>
          <pc:sldMk cId="915553444" sldId="373"/>
        </pc:sldMkLst>
      </pc:sldChg>
      <pc:sldChg chg="del">
        <pc:chgData name="Thomas Kammann" userId="6dcf45177ca5fe1e" providerId="LiveId" clId="{70FE0F53-CC3A-436A-98FA-1CB90D219AEC}" dt="2019-04-08T13:01:50.730" v="45" actId="2696"/>
        <pc:sldMkLst>
          <pc:docMk/>
          <pc:sldMk cId="2992945083" sldId="374"/>
        </pc:sldMkLst>
      </pc:sldChg>
      <pc:sldChg chg="del">
        <pc:chgData name="Thomas Kammann" userId="6dcf45177ca5fe1e" providerId="LiveId" clId="{70FE0F53-CC3A-436A-98FA-1CB90D219AEC}" dt="2019-04-08T13:02:11.903" v="90" actId="2696"/>
        <pc:sldMkLst>
          <pc:docMk/>
          <pc:sldMk cId="1291723180" sldId="375"/>
        </pc:sldMkLst>
      </pc:sldChg>
      <pc:sldChg chg="del">
        <pc:chgData name="Thomas Kammann" userId="6dcf45177ca5fe1e" providerId="LiveId" clId="{70FE0F53-CC3A-436A-98FA-1CB90D219AEC}" dt="2019-04-08T13:01:38.698" v="23" actId="2696"/>
        <pc:sldMkLst>
          <pc:docMk/>
          <pc:sldMk cId="406968340" sldId="376"/>
        </pc:sldMkLst>
      </pc:sldChg>
      <pc:sldChg chg="del">
        <pc:chgData name="Thomas Kammann" userId="6dcf45177ca5fe1e" providerId="LiveId" clId="{70FE0F53-CC3A-436A-98FA-1CB90D219AEC}" dt="2019-04-08T13:02:16.145" v="96" actId="2696"/>
        <pc:sldMkLst>
          <pc:docMk/>
          <pc:sldMk cId="1920596184" sldId="377"/>
        </pc:sldMkLst>
      </pc:sldChg>
      <pc:sldChg chg="del">
        <pc:chgData name="Thomas Kammann" userId="6dcf45177ca5fe1e" providerId="LiveId" clId="{70FE0F53-CC3A-436A-98FA-1CB90D219AEC}" dt="2019-04-08T13:02:12.088" v="94" actId="2696"/>
        <pc:sldMkLst>
          <pc:docMk/>
          <pc:sldMk cId="180252860" sldId="378"/>
        </pc:sldMkLst>
      </pc:sldChg>
      <pc:sldChg chg="modSp">
        <pc:chgData name="Thomas Kammann" userId="6dcf45177ca5fe1e" providerId="LiveId" clId="{70FE0F53-CC3A-436A-98FA-1CB90D219AEC}" dt="2019-04-08T13:02:32.406" v="106" actId="20577"/>
        <pc:sldMkLst>
          <pc:docMk/>
          <pc:sldMk cId="4073281517" sldId="380"/>
        </pc:sldMkLst>
        <pc:spChg chg="mod">
          <ac:chgData name="Thomas Kammann" userId="6dcf45177ca5fe1e" providerId="LiveId" clId="{70FE0F53-CC3A-436A-98FA-1CB90D219AEC}" dt="2019-04-08T13:02:32.406" v="106" actId="20577"/>
          <ac:spMkLst>
            <pc:docMk/>
            <pc:sldMk cId="4073281517" sldId="380"/>
            <ac:spMk id="2" creationId="{7CA948CE-C207-4CCB-B3B2-76D22E3811CC}"/>
          </ac:spMkLst>
        </pc:spChg>
      </pc:sldChg>
      <pc:sldChg chg="addSp delSp modSp">
        <pc:chgData name="Thomas Kammann" userId="6dcf45177ca5fe1e" providerId="LiveId" clId="{70FE0F53-CC3A-436A-98FA-1CB90D219AEC}" dt="2019-04-08T13:09:54.721" v="251" actId="170"/>
        <pc:sldMkLst>
          <pc:docMk/>
          <pc:sldMk cId="3993504280" sldId="381"/>
        </pc:sldMkLst>
        <pc:spChg chg="add del mod">
          <ac:chgData name="Thomas Kammann" userId="6dcf45177ca5fe1e" providerId="LiveId" clId="{70FE0F53-CC3A-436A-98FA-1CB90D219AEC}" dt="2019-04-08T13:03:09.455" v="112" actId="931"/>
          <ac:spMkLst>
            <pc:docMk/>
            <pc:sldMk cId="3993504280" sldId="381"/>
            <ac:spMk id="7" creationId="{EBE670C9-CC21-4D64-91CC-A478CF826A46}"/>
          </ac:spMkLst>
        </pc:spChg>
        <pc:picChg chg="add del mod ord">
          <ac:chgData name="Thomas Kammann" userId="6dcf45177ca5fe1e" providerId="LiveId" clId="{70FE0F53-CC3A-436A-98FA-1CB90D219AEC}" dt="2019-04-08T13:04:44.399" v="127" actId="170"/>
          <ac:picMkLst>
            <pc:docMk/>
            <pc:sldMk cId="3993504280" sldId="381"/>
            <ac:picMk id="3" creationId="{371AEA08-9A2B-4F52-A96F-9667B880E0FE}"/>
          </ac:picMkLst>
        </pc:picChg>
        <pc:picChg chg="del">
          <ac:chgData name="Thomas Kammann" userId="6dcf45177ca5fe1e" providerId="LiveId" clId="{70FE0F53-CC3A-436A-98FA-1CB90D219AEC}" dt="2019-04-08T13:02:57.765" v="111" actId="478"/>
          <ac:picMkLst>
            <pc:docMk/>
            <pc:sldMk cId="3993504280" sldId="381"/>
            <ac:picMk id="10" creationId="{774E44D9-DE8D-482A-97F9-B22D3B786473}"/>
          </ac:picMkLst>
        </pc:picChg>
        <pc:picChg chg="add mod ord modCrop">
          <ac:chgData name="Thomas Kammann" userId="6dcf45177ca5fe1e" providerId="LiveId" clId="{70FE0F53-CC3A-436A-98FA-1CB90D219AEC}" dt="2019-04-08T13:09:54.721" v="251" actId="170"/>
          <ac:picMkLst>
            <pc:docMk/>
            <pc:sldMk cId="3993504280" sldId="381"/>
            <ac:picMk id="11" creationId="{0DEE3F42-B7F7-43E5-A130-343953A51565}"/>
          </ac:picMkLst>
        </pc:picChg>
      </pc:sldChg>
      <pc:sldChg chg="modAnim">
        <pc:chgData name="Thomas Kammann" userId="6dcf45177ca5fe1e" providerId="LiveId" clId="{70FE0F53-CC3A-436A-98FA-1CB90D219AEC}" dt="2019-04-08T13:10:59.406" v="254"/>
        <pc:sldMkLst>
          <pc:docMk/>
          <pc:sldMk cId="3736558595" sldId="382"/>
        </pc:sldMkLst>
      </pc:sldChg>
      <pc:sldChg chg="modSp">
        <pc:chgData name="Thomas Kammann" userId="6dcf45177ca5fe1e" providerId="LiveId" clId="{70FE0F53-CC3A-436A-98FA-1CB90D219AEC}" dt="2019-04-08T12:58:44.898" v="0" actId="207"/>
        <pc:sldMkLst>
          <pc:docMk/>
          <pc:sldMk cId="3344773026" sldId="383"/>
        </pc:sldMkLst>
        <pc:graphicFrameChg chg="modGraphic">
          <ac:chgData name="Thomas Kammann" userId="6dcf45177ca5fe1e" providerId="LiveId" clId="{70FE0F53-CC3A-436A-98FA-1CB90D219AEC}" dt="2019-04-08T12:58:44.898" v="0" actId="207"/>
          <ac:graphicFrameMkLst>
            <pc:docMk/>
            <pc:sldMk cId="3344773026" sldId="383"/>
            <ac:graphicFrameMk id="5" creationId="{258F5B75-118F-4D85-979F-658424C298EB}"/>
          </ac:graphicFrameMkLst>
        </pc:graphicFrameChg>
      </pc:sldChg>
      <pc:sldChg chg="modSp">
        <pc:chgData name="Thomas Kammann" userId="6dcf45177ca5fe1e" providerId="LiveId" clId="{70FE0F53-CC3A-436A-98FA-1CB90D219AEC}" dt="2019-04-08T12:59:12.935" v="9" actId="20577"/>
        <pc:sldMkLst>
          <pc:docMk/>
          <pc:sldMk cId="2725500714" sldId="388"/>
        </pc:sldMkLst>
        <pc:spChg chg="mod">
          <ac:chgData name="Thomas Kammann" userId="6dcf45177ca5fe1e" providerId="LiveId" clId="{70FE0F53-CC3A-436A-98FA-1CB90D219AEC}" dt="2019-04-08T12:59:12.935" v="9" actId="20577"/>
          <ac:spMkLst>
            <pc:docMk/>
            <pc:sldMk cId="2725500714" sldId="388"/>
            <ac:spMk id="4" creationId="{D9063556-7B95-466F-929C-3811BDDCF54A}"/>
          </ac:spMkLst>
        </pc:spChg>
      </pc:sldChg>
    </pc:docChg>
  </pc:docChgLst>
  <pc:docChgLst>
    <pc:chgData name="Thomas Kammann" userId="6dcf45177ca5fe1e" providerId="LiveId" clId="{DAABB29C-9EFF-4B36-88A4-ADBC08EF715A}"/>
    <pc:docChg chg="undo custSel mod addSld delSld modSld sldOrd modSection">
      <pc:chgData name="Thomas Kammann" userId="6dcf45177ca5fe1e" providerId="LiveId" clId="{DAABB29C-9EFF-4B36-88A4-ADBC08EF715A}" dt="2019-04-05T19:57:57.980" v="3896"/>
      <pc:docMkLst>
        <pc:docMk/>
      </pc:docMkLst>
      <pc:sldChg chg="addSp delSp modSp ord">
        <pc:chgData name="Thomas Kammann" userId="6dcf45177ca5fe1e" providerId="LiveId" clId="{DAABB29C-9EFF-4B36-88A4-ADBC08EF715A}" dt="2019-04-04T20:58:06.065" v="3862"/>
        <pc:sldMkLst>
          <pc:docMk/>
          <pc:sldMk cId="3112766978" sldId="379"/>
        </pc:sldMkLst>
        <pc:spChg chg="mod">
          <ac:chgData name="Thomas Kammann" userId="6dcf45177ca5fe1e" providerId="LiveId" clId="{DAABB29C-9EFF-4B36-88A4-ADBC08EF715A}" dt="2019-04-04T18:07:59.164" v="312" actId="20577"/>
          <ac:spMkLst>
            <pc:docMk/>
            <pc:sldMk cId="3112766978" sldId="379"/>
            <ac:spMk id="11" creationId="{2597E3AD-F541-4BE6-AF17-4626C3984FE0}"/>
          </ac:spMkLst>
        </pc:spChg>
        <pc:spChg chg="mod">
          <ac:chgData name="Thomas Kammann" userId="6dcf45177ca5fe1e" providerId="LiveId" clId="{DAABB29C-9EFF-4B36-88A4-ADBC08EF715A}" dt="2019-04-04T20:23:10.461" v="2573" actId="20577"/>
          <ac:spMkLst>
            <pc:docMk/>
            <pc:sldMk cId="3112766978" sldId="379"/>
            <ac:spMk id="14" creationId="{92C85DD0-93F9-4756-A159-4A3F7FC4A66B}"/>
          </ac:spMkLst>
        </pc:spChg>
        <pc:spChg chg="del mod">
          <ac:chgData name="Thomas Kammann" userId="6dcf45177ca5fe1e" providerId="LiveId" clId="{DAABB29C-9EFF-4B36-88A4-ADBC08EF715A}" dt="2019-04-04T20:27:44.805" v="2637" actId="478"/>
          <ac:spMkLst>
            <pc:docMk/>
            <pc:sldMk cId="3112766978" sldId="379"/>
            <ac:spMk id="15" creationId="{78B9FF6C-99DE-4946-BA0F-B54591D4ACC3}"/>
          </ac:spMkLst>
        </pc:spChg>
        <pc:spChg chg="add mod">
          <ac:chgData name="Thomas Kammann" userId="6dcf45177ca5fe1e" providerId="LiveId" clId="{DAABB29C-9EFF-4B36-88A4-ADBC08EF715A}" dt="2019-04-04T20:57:29.329" v="3860"/>
          <ac:spMkLst>
            <pc:docMk/>
            <pc:sldMk cId="3112766978" sldId="379"/>
            <ac:spMk id="16" creationId="{EBEF5F02-5488-46CE-A6EF-21F611CDA1B3}"/>
          </ac:spMkLst>
        </pc:spChg>
        <pc:spChg chg="add mod">
          <ac:chgData name="Thomas Kammann" userId="6dcf45177ca5fe1e" providerId="LiveId" clId="{DAABB29C-9EFF-4B36-88A4-ADBC08EF715A}" dt="2019-04-04T20:57:01.595" v="3840"/>
          <ac:spMkLst>
            <pc:docMk/>
            <pc:sldMk cId="3112766978" sldId="379"/>
            <ac:spMk id="17" creationId="{AC036535-24FC-47B7-85C9-084D26BB6D36}"/>
          </ac:spMkLst>
        </pc:spChg>
        <pc:spChg chg="del mod">
          <ac:chgData name="Thomas Kammann" userId="6dcf45177ca5fe1e" providerId="LiveId" clId="{DAABB29C-9EFF-4B36-88A4-ADBC08EF715A}" dt="2019-04-04T20:27:46.475" v="2639" actId="478"/>
          <ac:spMkLst>
            <pc:docMk/>
            <pc:sldMk cId="3112766978" sldId="379"/>
            <ac:spMk id="20" creationId="{F038F31B-E637-4091-BEBF-EF5A66263863}"/>
          </ac:spMkLst>
        </pc:spChg>
        <pc:spChg chg="mod">
          <ac:chgData name="Thomas Kammann" userId="6dcf45177ca5fe1e" providerId="LiveId" clId="{DAABB29C-9EFF-4B36-88A4-ADBC08EF715A}" dt="2019-04-04T20:23:04.340" v="2570" actId="20577"/>
          <ac:spMkLst>
            <pc:docMk/>
            <pc:sldMk cId="3112766978" sldId="379"/>
            <ac:spMk id="27" creationId="{AE5779FE-0787-4D21-9F00-E3ECA5F4996E}"/>
          </ac:spMkLst>
        </pc:spChg>
        <pc:picChg chg="add del">
          <ac:chgData name="Thomas Kammann" userId="6dcf45177ca5fe1e" providerId="LiveId" clId="{DAABB29C-9EFF-4B36-88A4-ADBC08EF715A}" dt="2019-04-04T20:27:49.982" v="2641" actId="478"/>
          <ac:picMkLst>
            <pc:docMk/>
            <pc:sldMk cId="3112766978" sldId="379"/>
            <ac:picMk id="19" creationId="{780ECE15-3A7E-41B3-ADB2-24451E928DC7}"/>
          </ac:picMkLst>
        </pc:picChg>
      </pc:sldChg>
      <pc:sldChg chg="ord">
        <pc:chgData name="Thomas Kammann" userId="6dcf45177ca5fe1e" providerId="LiveId" clId="{DAABB29C-9EFF-4B36-88A4-ADBC08EF715A}" dt="2019-04-04T20:58:06.065" v="3862"/>
        <pc:sldMkLst>
          <pc:docMk/>
          <pc:sldMk cId="4073281517" sldId="380"/>
        </pc:sldMkLst>
      </pc:sldChg>
      <pc:sldChg chg="modSp ord">
        <pc:chgData name="Thomas Kammann" userId="6dcf45177ca5fe1e" providerId="LiveId" clId="{DAABB29C-9EFF-4B36-88A4-ADBC08EF715A}" dt="2019-04-04T20:58:06.065" v="3862"/>
        <pc:sldMkLst>
          <pc:docMk/>
          <pc:sldMk cId="3993504280" sldId="381"/>
        </pc:sldMkLst>
        <pc:spChg chg="mod">
          <ac:chgData name="Thomas Kammann" userId="6dcf45177ca5fe1e" providerId="LiveId" clId="{DAABB29C-9EFF-4B36-88A4-ADBC08EF715A}" dt="2019-04-04T18:02:31.422" v="282" actId="20577"/>
          <ac:spMkLst>
            <pc:docMk/>
            <pc:sldMk cId="3993504280" sldId="381"/>
            <ac:spMk id="8" creationId="{77F113F6-26ED-4418-BC81-92164167B219}"/>
          </ac:spMkLst>
        </pc:spChg>
        <pc:picChg chg="mod">
          <ac:chgData name="Thomas Kammann" userId="6dcf45177ca5fe1e" providerId="LiveId" clId="{DAABB29C-9EFF-4B36-88A4-ADBC08EF715A}" dt="2019-04-04T18:57:57.492" v="2234" actId="14861"/>
          <ac:picMkLst>
            <pc:docMk/>
            <pc:sldMk cId="3993504280" sldId="381"/>
            <ac:picMk id="3" creationId="{371AEA08-9A2B-4F52-A96F-9667B880E0FE}"/>
          </ac:picMkLst>
        </pc:picChg>
        <pc:picChg chg="mod">
          <ac:chgData name="Thomas Kammann" userId="6dcf45177ca5fe1e" providerId="LiveId" clId="{DAABB29C-9EFF-4B36-88A4-ADBC08EF715A}" dt="2019-04-04T18:57:14.823" v="2210" actId="14100"/>
          <ac:picMkLst>
            <pc:docMk/>
            <pc:sldMk cId="3993504280" sldId="381"/>
            <ac:picMk id="10" creationId="{774E44D9-DE8D-482A-97F9-B22D3B786473}"/>
          </ac:picMkLst>
        </pc:picChg>
      </pc:sldChg>
      <pc:sldChg chg="addSp delSp modSp ord delAnim modAnim">
        <pc:chgData name="Thomas Kammann" userId="6dcf45177ca5fe1e" providerId="LiveId" clId="{DAABB29C-9EFF-4B36-88A4-ADBC08EF715A}" dt="2019-04-05T19:57:57.980" v="3896"/>
        <pc:sldMkLst>
          <pc:docMk/>
          <pc:sldMk cId="3736558595" sldId="382"/>
        </pc:sldMkLst>
        <pc:spChg chg="add del mod">
          <ac:chgData name="Thomas Kammann" userId="6dcf45177ca5fe1e" providerId="LiveId" clId="{DAABB29C-9EFF-4B36-88A4-ADBC08EF715A}" dt="2019-04-05T19:54:46.912" v="3864" actId="931"/>
          <ac:spMkLst>
            <pc:docMk/>
            <pc:sldMk cId="3736558595" sldId="382"/>
            <ac:spMk id="3" creationId="{003B9759-D271-4332-AFF6-52996AD08EAC}"/>
          </ac:spMkLst>
        </pc:spChg>
        <pc:spChg chg="mod">
          <ac:chgData name="Thomas Kammann" userId="6dcf45177ca5fe1e" providerId="LiveId" clId="{DAABB29C-9EFF-4B36-88A4-ADBC08EF715A}" dt="2019-04-04T18:02:43.756" v="284" actId="14100"/>
          <ac:spMkLst>
            <pc:docMk/>
            <pc:sldMk cId="3736558595" sldId="382"/>
            <ac:spMk id="4" creationId="{EF8A0F5C-5C6B-47C2-96B1-DCDB923954D3}"/>
          </ac:spMkLst>
        </pc:spChg>
        <pc:spChg chg="mod">
          <ac:chgData name="Thomas Kammann" userId="6dcf45177ca5fe1e" providerId="LiveId" clId="{DAABB29C-9EFF-4B36-88A4-ADBC08EF715A}" dt="2019-04-04T18:03:51.253" v="296" actId="12"/>
          <ac:spMkLst>
            <pc:docMk/>
            <pc:sldMk cId="3736558595" sldId="382"/>
            <ac:spMk id="5" creationId="{7E11740C-C5EC-4E44-B1CC-60FD90A4348A}"/>
          </ac:spMkLst>
        </pc:spChg>
        <pc:spChg chg="del mod">
          <ac:chgData name="Thomas Kammann" userId="6dcf45177ca5fe1e" providerId="LiveId" clId="{DAABB29C-9EFF-4B36-88A4-ADBC08EF715A}" dt="2019-04-04T17:57:32.548" v="193"/>
          <ac:spMkLst>
            <pc:docMk/>
            <pc:sldMk cId="3736558595" sldId="382"/>
            <ac:spMk id="8" creationId="{74D6C10B-6FD8-4F77-B233-1D67E3539D99}"/>
          </ac:spMkLst>
        </pc:spChg>
        <pc:spChg chg="add mod">
          <ac:chgData name="Thomas Kammann" userId="6dcf45177ca5fe1e" providerId="LiveId" clId="{DAABB29C-9EFF-4B36-88A4-ADBC08EF715A}" dt="2019-04-04T18:03:25.876" v="293" actId="1076"/>
          <ac:spMkLst>
            <pc:docMk/>
            <pc:sldMk cId="3736558595" sldId="382"/>
            <ac:spMk id="10" creationId="{79988339-F4E1-4579-9927-750ECBA780CB}"/>
          </ac:spMkLst>
        </pc:spChg>
        <pc:spChg chg="del mod">
          <ac:chgData name="Thomas Kammann" userId="6dcf45177ca5fe1e" providerId="LiveId" clId="{DAABB29C-9EFF-4B36-88A4-ADBC08EF715A}" dt="2019-04-04T17:59:07.680" v="209" actId="478"/>
          <ac:spMkLst>
            <pc:docMk/>
            <pc:sldMk cId="3736558595" sldId="382"/>
            <ac:spMk id="11" creationId="{6A6E7CFE-5EA6-43A8-9F8F-C291B3E2644D}"/>
          </ac:spMkLst>
        </pc:spChg>
        <pc:spChg chg="add del mod">
          <ac:chgData name="Thomas Kammann" userId="6dcf45177ca5fe1e" providerId="LiveId" clId="{DAABB29C-9EFF-4B36-88A4-ADBC08EF715A}" dt="2019-04-05T19:55:58.777" v="3869" actId="931"/>
          <ac:spMkLst>
            <pc:docMk/>
            <pc:sldMk cId="3736558595" sldId="382"/>
            <ac:spMk id="11" creationId="{89FF3002-BDD3-4DD9-A3BA-B2775394B924}"/>
          </ac:spMkLst>
        </pc:spChg>
        <pc:spChg chg="del mod">
          <ac:chgData name="Thomas Kammann" userId="6dcf45177ca5fe1e" providerId="LiveId" clId="{DAABB29C-9EFF-4B36-88A4-ADBC08EF715A}" dt="2019-04-04T17:57:30.392" v="189" actId="478"/>
          <ac:spMkLst>
            <pc:docMk/>
            <pc:sldMk cId="3736558595" sldId="382"/>
            <ac:spMk id="13" creationId="{5FAB007A-62C6-448C-8502-3D9979A15BF6}"/>
          </ac:spMkLst>
        </pc:spChg>
        <pc:spChg chg="add del mod">
          <ac:chgData name="Thomas Kammann" userId="6dcf45177ca5fe1e" providerId="LiveId" clId="{DAABB29C-9EFF-4B36-88A4-ADBC08EF715A}" dt="2019-04-05T19:56:01.562" v="3872" actId="478"/>
          <ac:spMkLst>
            <pc:docMk/>
            <pc:sldMk cId="3736558595" sldId="382"/>
            <ac:spMk id="15" creationId="{5C4B6599-3502-4145-85C5-EBF3AFA892A6}"/>
          </ac:spMkLst>
        </pc:spChg>
        <pc:grpChg chg="add del mod">
          <ac:chgData name="Thomas Kammann" userId="6dcf45177ca5fe1e" providerId="LiveId" clId="{DAABB29C-9EFF-4B36-88A4-ADBC08EF715A}" dt="2019-04-04T18:42:34.592" v="1347" actId="478"/>
          <ac:grpSpMkLst>
            <pc:docMk/>
            <pc:sldMk cId="3736558595" sldId="382"/>
            <ac:grpSpMk id="12" creationId="{B86D4F3B-FD39-494C-9F6F-5EB3B9196C71}"/>
          </ac:grpSpMkLst>
        </pc:grpChg>
        <pc:picChg chg="add del mod modCrop">
          <ac:chgData name="Thomas Kammann" userId="6dcf45177ca5fe1e" providerId="LiveId" clId="{DAABB29C-9EFF-4B36-88A4-ADBC08EF715A}" dt="2019-04-05T19:55:51.158" v="3868" actId="478"/>
          <ac:picMkLst>
            <pc:docMk/>
            <pc:sldMk cId="3736558595" sldId="382"/>
            <ac:picMk id="7" creationId="{CC61A29F-B3C4-4932-8F01-7DE2F1A7A179}"/>
          </ac:picMkLst>
        </pc:picChg>
        <pc:picChg chg="del mod">
          <ac:chgData name="Thomas Kammann" userId="6dcf45177ca5fe1e" providerId="LiveId" clId="{DAABB29C-9EFF-4B36-88A4-ADBC08EF715A}" dt="2019-04-05T19:54:19.136" v="3863" actId="478"/>
          <ac:picMkLst>
            <pc:docMk/>
            <pc:sldMk cId="3736558595" sldId="382"/>
            <ac:picMk id="9" creationId="{9FAD2C3F-8D06-40F7-8669-E4052F8C80F5}"/>
          </ac:picMkLst>
        </pc:picChg>
        <pc:picChg chg="add del mod">
          <ac:chgData name="Thomas Kammann" userId="6dcf45177ca5fe1e" providerId="LiveId" clId="{DAABB29C-9EFF-4B36-88A4-ADBC08EF715A}" dt="2019-04-05T19:56:00.992" v="3871" actId="478"/>
          <ac:picMkLst>
            <pc:docMk/>
            <pc:sldMk cId="3736558595" sldId="382"/>
            <ac:picMk id="13" creationId="{A5444D7D-ECC8-4514-A72A-01D4C9A51F4C}"/>
          </ac:picMkLst>
        </pc:picChg>
        <pc:picChg chg="add mod">
          <ac:chgData name="Thomas Kammann" userId="6dcf45177ca5fe1e" providerId="LiveId" clId="{DAABB29C-9EFF-4B36-88A4-ADBC08EF715A}" dt="2019-04-05T19:56:28.612" v="3878" actId="1076"/>
          <ac:picMkLst>
            <pc:docMk/>
            <pc:sldMk cId="3736558595" sldId="382"/>
            <ac:picMk id="17" creationId="{339BC324-964F-4A2B-838C-AD5713D0C56B}"/>
          </ac:picMkLst>
        </pc:picChg>
      </pc:sldChg>
      <pc:sldChg chg="addSp delSp modSp add ord">
        <pc:chgData name="Thomas Kammann" userId="6dcf45177ca5fe1e" providerId="LiveId" clId="{DAABB29C-9EFF-4B36-88A4-ADBC08EF715A}" dt="2019-04-04T20:58:06.065" v="3862"/>
        <pc:sldMkLst>
          <pc:docMk/>
          <pc:sldMk cId="3344773026" sldId="383"/>
        </pc:sldMkLst>
        <pc:spChg chg="mod">
          <ac:chgData name="Thomas Kammann" userId="6dcf45177ca5fe1e" providerId="LiveId" clId="{DAABB29C-9EFF-4B36-88A4-ADBC08EF715A}" dt="2019-04-04T18:50:36.743" v="1942" actId="1076"/>
          <ac:spMkLst>
            <pc:docMk/>
            <pc:sldMk cId="3344773026" sldId="383"/>
            <ac:spMk id="3" creationId="{320207D2-9D30-481D-A38B-B1C26C50270D}"/>
          </ac:spMkLst>
        </pc:spChg>
        <pc:spChg chg="add mod">
          <ac:chgData name="Thomas Kammann" userId="6dcf45177ca5fe1e" providerId="LiveId" clId="{DAABB29C-9EFF-4B36-88A4-ADBC08EF715A}" dt="2019-04-04T18:56:18.291" v="2207" actId="12"/>
          <ac:spMkLst>
            <pc:docMk/>
            <pc:sldMk cId="3344773026" sldId="383"/>
            <ac:spMk id="6" creationId="{20EE515F-8390-43D9-AAF0-B26A0C5245EA}"/>
          </ac:spMkLst>
        </pc:spChg>
        <pc:spChg chg="mod">
          <ac:chgData name="Thomas Kammann" userId="6dcf45177ca5fe1e" providerId="LiveId" clId="{DAABB29C-9EFF-4B36-88A4-ADBC08EF715A}" dt="2019-04-04T20:23:27.130" v="2586" actId="20577"/>
          <ac:spMkLst>
            <pc:docMk/>
            <pc:sldMk cId="3344773026" sldId="383"/>
            <ac:spMk id="7" creationId="{946D46B5-CA0E-46A5-AC6E-971674104E6E}"/>
          </ac:spMkLst>
        </pc:spChg>
        <pc:spChg chg="add del">
          <ac:chgData name="Thomas Kammann" userId="6dcf45177ca5fe1e" providerId="LiveId" clId="{DAABB29C-9EFF-4B36-88A4-ADBC08EF715A}" dt="2019-04-04T18:46:10.584" v="1403"/>
          <ac:spMkLst>
            <pc:docMk/>
            <pc:sldMk cId="3344773026" sldId="383"/>
            <ac:spMk id="8" creationId="{BE1E3CE6-4A9D-4F12-9863-D185419C2811}"/>
          </ac:spMkLst>
        </pc:spChg>
        <pc:graphicFrameChg chg="mod modGraphic">
          <ac:chgData name="Thomas Kammann" userId="6dcf45177ca5fe1e" providerId="LiveId" clId="{DAABB29C-9EFF-4B36-88A4-ADBC08EF715A}" dt="2019-04-04T19:34:14.374" v="2272" actId="207"/>
          <ac:graphicFrameMkLst>
            <pc:docMk/>
            <pc:sldMk cId="3344773026" sldId="383"/>
            <ac:graphicFrameMk id="5" creationId="{258F5B75-118F-4D85-979F-658424C298EB}"/>
          </ac:graphicFrameMkLst>
        </pc:graphicFrameChg>
      </pc:sldChg>
      <pc:sldChg chg="addSp delSp modSp add ord">
        <pc:chgData name="Thomas Kammann" userId="6dcf45177ca5fe1e" providerId="LiveId" clId="{DAABB29C-9EFF-4B36-88A4-ADBC08EF715A}" dt="2019-04-04T20:58:06.065" v="3862"/>
        <pc:sldMkLst>
          <pc:docMk/>
          <pc:sldMk cId="3226425923" sldId="384"/>
        </pc:sldMkLst>
        <pc:spChg chg="mod">
          <ac:chgData name="Thomas Kammann" userId="6dcf45177ca5fe1e" providerId="LiveId" clId="{DAABB29C-9EFF-4B36-88A4-ADBC08EF715A}" dt="2019-04-04T19:10:24.878" v="2246" actId="207"/>
          <ac:spMkLst>
            <pc:docMk/>
            <pc:sldMk cId="3226425923" sldId="384"/>
            <ac:spMk id="12" creationId="{96DB697A-87F8-46CD-B791-911B7AACBA55}"/>
          </ac:spMkLst>
        </pc:spChg>
        <pc:spChg chg="mod">
          <ac:chgData name="Thomas Kammann" userId="6dcf45177ca5fe1e" providerId="LiveId" clId="{DAABB29C-9EFF-4B36-88A4-ADBC08EF715A}" dt="2019-04-04T19:10:19.129" v="2245" actId="207"/>
          <ac:spMkLst>
            <pc:docMk/>
            <pc:sldMk cId="3226425923" sldId="384"/>
            <ac:spMk id="13" creationId="{276A2F7E-B11E-41F8-BE30-1565995A9D3C}"/>
          </ac:spMkLst>
        </pc:spChg>
        <pc:spChg chg="mod">
          <ac:chgData name="Thomas Kammann" userId="6dcf45177ca5fe1e" providerId="LiveId" clId="{DAABB29C-9EFF-4B36-88A4-ADBC08EF715A}" dt="2019-04-04T20:22:56.611" v="2558"/>
          <ac:spMkLst>
            <pc:docMk/>
            <pc:sldMk cId="3226425923" sldId="384"/>
            <ac:spMk id="14" creationId="{92C85DD0-93F9-4756-A159-4A3F7FC4A66B}"/>
          </ac:spMkLst>
        </pc:spChg>
        <pc:spChg chg="del">
          <ac:chgData name="Thomas Kammann" userId="6dcf45177ca5fe1e" providerId="LiveId" clId="{DAABB29C-9EFF-4B36-88A4-ADBC08EF715A}" dt="2019-04-04T20:27:12.955" v="2634" actId="478"/>
          <ac:spMkLst>
            <pc:docMk/>
            <pc:sldMk cId="3226425923" sldId="384"/>
            <ac:spMk id="15" creationId="{78B9FF6C-99DE-4946-BA0F-B54591D4ACC3}"/>
          </ac:spMkLst>
        </pc:spChg>
        <pc:spChg chg="add mod">
          <ac:chgData name="Thomas Kammann" userId="6dcf45177ca5fe1e" providerId="LiveId" clId="{DAABB29C-9EFF-4B36-88A4-ADBC08EF715A}" dt="2019-04-04T20:57:25.994" v="3859"/>
          <ac:spMkLst>
            <pc:docMk/>
            <pc:sldMk cId="3226425923" sldId="384"/>
            <ac:spMk id="16" creationId="{62675945-6A41-48B6-A735-3A9B30F8E7A3}"/>
          </ac:spMkLst>
        </pc:spChg>
        <pc:spChg chg="add mod">
          <ac:chgData name="Thomas Kammann" userId="6dcf45177ca5fe1e" providerId="LiveId" clId="{DAABB29C-9EFF-4B36-88A4-ADBC08EF715A}" dt="2019-04-04T20:56:57.259" v="3839" actId="20577"/>
          <ac:spMkLst>
            <pc:docMk/>
            <pc:sldMk cId="3226425923" sldId="384"/>
            <ac:spMk id="17" creationId="{C1B0B0AB-D3D8-4B28-9894-5FCA96136177}"/>
          </ac:spMkLst>
        </pc:spChg>
        <pc:spChg chg="del">
          <ac:chgData name="Thomas Kammann" userId="6dcf45177ca5fe1e" providerId="LiveId" clId="{DAABB29C-9EFF-4B36-88A4-ADBC08EF715A}" dt="2019-04-04T20:27:12.955" v="2634" actId="478"/>
          <ac:spMkLst>
            <pc:docMk/>
            <pc:sldMk cId="3226425923" sldId="384"/>
            <ac:spMk id="20" creationId="{F038F31B-E637-4091-BEBF-EF5A66263863}"/>
          </ac:spMkLst>
        </pc:spChg>
        <pc:spChg chg="mod">
          <ac:chgData name="Thomas Kammann" userId="6dcf45177ca5fe1e" providerId="LiveId" clId="{DAABB29C-9EFF-4B36-88A4-ADBC08EF715A}" dt="2019-04-04T20:23:00.412" v="2564" actId="20577"/>
          <ac:spMkLst>
            <pc:docMk/>
            <pc:sldMk cId="3226425923" sldId="384"/>
            <ac:spMk id="27" creationId="{AE5779FE-0787-4D21-9F00-E3ECA5F4996E}"/>
          </ac:spMkLst>
        </pc:spChg>
        <pc:picChg chg="mod">
          <ac:chgData name="Thomas Kammann" userId="6dcf45177ca5fe1e" providerId="LiveId" clId="{DAABB29C-9EFF-4B36-88A4-ADBC08EF715A}" dt="2019-04-04T19:09:59.736" v="2242" actId="1076"/>
          <ac:picMkLst>
            <pc:docMk/>
            <pc:sldMk cId="3226425923" sldId="384"/>
            <ac:picMk id="18" creationId="{10AD4A8A-8F16-430B-BB4C-BD523072CD3F}"/>
          </ac:picMkLst>
        </pc:picChg>
        <pc:picChg chg="add del">
          <ac:chgData name="Thomas Kammann" userId="6dcf45177ca5fe1e" providerId="LiveId" clId="{DAABB29C-9EFF-4B36-88A4-ADBC08EF715A}" dt="2019-04-04T20:27:51.704" v="2642" actId="478"/>
          <ac:picMkLst>
            <pc:docMk/>
            <pc:sldMk cId="3226425923" sldId="384"/>
            <ac:picMk id="19" creationId="{5A62716B-0AEB-4D36-A8CC-41B43A5369E5}"/>
          </ac:picMkLst>
        </pc:picChg>
      </pc:sldChg>
      <pc:sldChg chg="addSp delSp modSp add ord">
        <pc:chgData name="Thomas Kammann" userId="6dcf45177ca5fe1e" providerId="LiveId" clId="{DAABB29C-9EFF-4B36-88A4-ADBC08EF715A}" dt="2019-04-04T20:58:06.065" v="3862"/>
        <pc:sldMkLst>
          <pc:docMk/>
          <pc:sldMk cId="4077649750" sldId="385"/>
        </pc:sldMkLst>
        <pc:spChg chg="mod">
          <ac:chgData name="Thomas Kammann" userId="6dcf45177ca5fe1e" providerId="LiveId" clId="{DAABB29C-9EFF-4B36-88A4-ADBC08EF715A}" dt="2019-04-04T20:22:41.660" v="2557" actId="1076"/>
          <ac:spMkLst>
            <pc:docMk/>
            <pc:sldMk cId="4077649750" sldId="385"/>
            <ac:spMk id="13" creationId="{276A2F7E-B11E-41F8-BE30-1565995A9D3C}"/>
          </ac:spMkLst>
        </pc:spChg>
        <pc:spChg chg="mod">
          <ac:chgData name="Thomas Kammann" userId="6dcf45177ca5fe1e" providerId="LiveId" clId="{DAABB29C-9EFF-4B36-88A4-ADBC08EF715A}" dt="2019-04-04T20:22:17.664" v="2543"/>
          <ac:spMkLst>
            <pc:docMk/>
            <pc:sldMk cId="4077649750" sldId="385"/>
            <ac:spMk id="14" creationId="{92C85DD0-93F9-4756-A159-4A3F7FC4A66B}"/>
          </ac:spMkLst>
        </pc:spChg>
        <pc:spChg chg="del">
          <ac:chgData name="Thomas Kammann" userId="6dcf45177ca5fe1e" providerId="LiveId" clId="{DAABB29C-9EFF-4B36-88A4-ADBC08EF715A}" dt="2019-04-04T20:27:06.574" v="2632" actId="478"/>
          <ac:spMkLst>
            <pc:docMk/>
            <pc:sldMk cId="4077649750" sldId="385"/>
            <ac:spMk id="15" creationId="{78B9FF6C-99DE-4946-BA0F-B54591D4ACC3}"/>
          </ac:spMkLst>
        </pc:spChg>
        <pc:spChg chg="add mod">
          <ac:chgData name="Thomas Kammann" userId="6dcf45177ca5fe1e" providerId="LiveId" clId="{DAABB29C-9EFF-4B36-88A4-ADBC08EF715A}" dt="2019-04-04T20:56:22.270" v="3828" actId="20577"/>
          <ac:spMkLst>
            <pc:docMk/>
            <pc:sldMk cId="4077649750" sldId="385"/>
            <ac:spMk id="16" creationId="{DFFBDE2A-5C95-4065-B472-9347251E1E1C}"/>
          </ac:spMkLst>
        </pc:spChg>
        <pc:spChg chg="add mod">
          <ac:chgData name="Thomas Kammann" userId="6dcf45177ca5fe1e" providerId="LiveId" clId="{DAABB29C-9EFF-4B36-88A4-ADBC08EF715A}" dt="2019-04-04T20:56:31.836" v="3832" actId="20577"/>
          <ac:spMkLst>
            <pc:docMk/>
            <pc:sldMk cId="4077649750" sldId="385"/>
            <ac:spMk id="17" creationId="{E984B30A-4F21-411C-B0C8-CA0BC538ADF9}"/>
          </ac:spMkLst>
        </pc:spChg>
        <pc:spChg chg="del">
          <ac:chgData name="Thomas Kammann" userId="6dcf45177ca5fe1e" providerId="LiveId" clId="{DAABB29C-9EFF-4B36-88A4-ADBC08EF715A}" dt="2019-04-04T20:27:06.574" v="2632" actId="478"/>
          <ac:spMkLst>
            <pc:docMk/>
            <pc:sldMk cId="4077649750" sldId="385"/>
            <ac:spMk id="20" creationId="{F038F31B-E637-4091-BEBF-EF5A66263863}"/>
          </ac:spMkLst>
        </pc:spChg>
        <pc:spChg chg="mod">
          <ac:chgData name="Thomas Kammann" userId="6dcf45177ca5fe1e" providerId="LiveId" clId="{DAABB29C-9EFF-4B36-88A4-ADBC08EF715A}" dt="2019-04-04T20:22:39.376" v="2555" actId="207"/>
          <ac:spMkLst>
            <pc:docMk/>
            <pc:sldMk cId="4077649750" sldId="385"/>
            <ac:spMk id="27" creationId="{AE5779FE-0787-4D21-9F00-E3ECA5F4996E}"/>
          </ac:spMkLst>
        </pc:spChg>
        <pc:picChg chg="mod">
          <ac:chgData name="Thomas Kammann" userId="6dcf45177ca5fe1e" providerId="LiveId" clId="{DAABB29C-9EFF-4B36-88A4-ADBC08EF715A}" dt="2019-04-04T19:11:44.989" v="2248" actId="1076"/>
          <ac:picMkLst>
            <pc:docMk/>
            <pc:sldMk cId="4077649750" sldId="385"/>
            <ac:picMk id="18" creationId="{10AD4A8A-8F16-430B-BB4C-BD523072CD3F}"/>
          </ac:picMkLst>
        </pc:picChg>
        <pc:picChg chg="add del">
          <ac:chgData name="Thomas Kammann" userId="6dcf45177ca5fe1e" providerId="LiveId" clId="{DAABB29C-9EFF-4B36-88A4-ADBC08EF715A}" dt="2019-04-04T20:27:54.224" v="2643" actId="478"/>
          <ac:picMkLst>
            <pc:docMk/>
            <pc:sldMk cId="4077649750" sldId="385"/>
            <ac:picMk id="19" creationId="{326AD364-29B7-4592-905B-4F9431B61ECF}"/>
          </ac:picMkLst>
        </pc:picChg>
      </pc:sldChg>
      <pc:sldChg chg="addSp delSp modSp add mod ord setBg modAnim">
        <pc:chgData name="Thomas Kammann" userId="6dcf45177ca5fe1e" providerId="LiveId" clId="{DAABB29C-9EFF-4B36-88A4-ADBC08EF715A}" dt="2019-04-04T20:58:06.065" v="3862"/>
        <pc:sldMkLst>
          <pc:docMk/>
          <pc:sldMk cId="469472022" sldId="386"/>
        </pc:sldMkLst>
        <pc:spChg chg="del">
          <ac:chgData name="Thomas Kammann" userId="6dcf45177ca5fe1e" providerId="LiveId" clId="{DAABB29C-9EFF-4B36-88A4-ADBC08EF715A}" dt="2019-04-04T19:42:28.632" v="2277" actId="478"/>
          <ac:spMkLst>
            <pc:docMk/>
            <pc:sldMk cId="469472022" sldId="386"/>
            <ac:spMk id="2" creationId="{E7EAAABF-75EA-4E17-8380-631D4F81F18B}"/>
          </ac:spMkLst>
        </pc:spChg>
        <pc:spChg chg="del">
          <ac:chgData name="Thomas Kammann" userId="6dcf45177ca5fe1e" providerId="LiveId" clId="{DAABB29C-9EFF-4B36-88A4-ADBC08EF715A}" dt="2019-04-04T19:42:27.284" v="2276" actId="478"/>
          <ac:spMkLst>
            <pc:docMk/>
            <pc:sldMk cId="469472022" sldId="386"/>
            <ac:spMk id="3" creationId="{765DAEB3-6C4B-4925-923F-227778B4A66B}"/>
          </ac:spMkLst>
        </pc:spChg>
        <pc:spChg chg="del">
          <ac:chgData name="Thomas Kammann" userId="6dcf45177ca5fe1e" providerId="LiveId" clId="{DAABB29C-9EFF-4B36-88A4-ADBC08EF715A}" dt="2019-04-04T19:42:32.473" v="2281" actId="478"/>
          <ac:spMkLst>
            <pc:docMk/>
            <pc:sldMk cId="469472022" sldId="386"/>
            <ac:spMk id="4" creationId="{B12E71C1-2518-4760-BB39-3869D28C6FA8}"/>
          </ac:spMkLst>
        </pc:spChg>
        <pc:spChg chg="del">
          <ac:chgData name="Thomas Kammann" userId="6dcf45177ca5fe1e" providerId="LiveId" clId="{DAABB29C-9EFF-4B36-88A4-ADBC08EF715A}" dt="2019-04-04T19:42:28.910" v="2278" actId="478"/>
          <ac:spMkLst>
            <pc:docMk/>
            <pc:sldMk cId="469472022" sldId="386"/>
            <ac:spMk id="5" creationId="{418DA208-B713-42DD-8FF2-AD71A9B74449}"/>
          </ac:spMkLst>
        </pc:spChg>
        <pc:spChg chg="del">
          <ac:chgData name="Thomas Kammann" userId="6dcf45177ca5fe1e" providerId="LiveId" clId="{DAABB29C-9EFF-4B36-88A4-ADBC08EF715A}" dt="2019-04-04T19:42:24.450" v="2275" actId="478"/>
          <ac:spMkLst>
            <pc:docMk/>
            <pc:sldMk cId="469472022" sldId="386"/>
            <ac:spMk id="6" creationId="{4198A924-E443-4FA4-BCD7-C6918B6C32A8}"/>
          </ac:spMkLst>
        </pc:spChg>
        <pc:spChg chg="del">
          <ac:chgData name="Thomas Kammann" userId="6dcf45177ca5fe1e" providerId="LiveId" clId="{DAABB29C-9EFF-4B36-88A4-ADBC08EF715A}" dt="2019-04-04T19:42:31.742" v="2280" actId="478"/>
          <ac:spMkLst>
            <pc:docMk/>
            <pc:sldMk cId="469472022" sldId="386"/>
            <ac:spMk id="7" creationId="{8F74F9AF-E0F1-480D-9726-6D57017F2DE0}"/>
          </ac:spMkLst>
        </pc:spChg>
        <pc:spChg chg="del">
          <ac:chgData name="Thomas Kammann" userId="6dcf45177ca5fe1e" providerId="LiveId" clId="{DAABB29C-9EFF-4B36-88A4-ADBC08EF715A}" dt="2019-04-04T19:42:23.074" v="2273" actId="478"/>
          <ac:spMkLst>
            <pc:docMk/>
            <pc:sldMk cId="469472022" sldId="386"/>
            <ac:spMk id="8" creationId="{89D4BD9F-E9A1-4790-A488-0E19F3682D6A}"/>
          </ac:spMkLst>
        </pc:spChg>
        <pc:spChg chg="del">
          <ac:chgData name="Thomas Kammann" userId="6dcf45177ca5fe1e" providerId="LiveId" clId="{DAABB29C-9EFF-4B36-88A4-ADBC08EF715A}" dt="2019-04-04T19:42:23.726" v="2274" actId="478"/>
          <ac:spMkLst>
            <pc:docMk/>
            <pc:sldMk cId="469472022" sldId="386"/>
            <ac:spMk id="9" creationId="{7E6D850D-471A-42D5-B832-C74FAE0D29CF}"/>
          </ac:spMkLst>
        </pc:spChg>
        <pc:spChg chg="del">
          <ac:chgData name="Thomas Kammann" userId="6dcf45177ca5fe1e" providerId="LiveId" clId="{DAABB29C-9EFF-4B36-88A4-ADBC08EF715A}" dt="2019-04-04T19:42:30.334" v="2279" actId="478"/>
          <ac:spMkLst>
            <pc:docMk/>
            <pc:sldMk cId="469472022" sldId="386"/>
            <ac:spMk id="10" creationId="{BBC5CEF8-C5A0-4095-AAEB-F86A66D568FD}"/>
          </ac:spMkLst>
        </pc:spChg>
        <pc:spChg chg="add del">
          <ac:chgData name="Thomas Kammann" userId="6dcf45177ca5fe1e" providerId="LiveId" clId="{DAABB29C-9EFF-4B36-88A4-ADBC08EF715A}" dt="2019-04-04T19:42:56.171" v="2288" actId="26606"/>
          <ac:spMkLst>
            <pc:docMk/>
            <pc:sldMk cId="469472022" sldId="386"/>
            <ac:spMk id="14" creationId="{32BC26D8-82FB-445E-AA49-62A77D7C1EE0}"/>
          </ac:spMkLst>
        </pc:spChg>
        <pc:spChg chg="add del">
          <ac:chgData name="Thomas Kammann" userId="6dcf45177ca5fe1e" providerId="LiveId" clId="{DAABB29C-9EFF-4B36-88A4-ADBC08EF715A}" dt="2019-04-04T19:42:56.171" v="2288" actId="26606"/>
          <ac:spMkLst>
            <pc:docMk/>
            <pc:sldMk cId="469472022" sldId="386"/>
            <ac:spMk id="15" creationId="{CB44330D-EA18-4254-AA95-EB49948539B8}"/>
          </ac:spMkLst>
        </pc:spChg>
        <pc:spChg chg="add del">
          <ac:chgData name="Thomas Kammann" userId="6dcf45177ca5fe1e" providerId="LiveId" clId="{DAABB29C-9EFF-4B36-88A4-ADBC08EF715A}" dt="2019-04-04T19:42:54.747" v="2284" actId="26606"/>
          <ac:spMkLst>
            <pc:docMk/>
            <pc:sldMk cId="469472022" sldId="386"/>
            <ac:spMk id="17" creationId="{32BC26D8-82FB-445E-AA49-62A77D7C1EE0}"/>
          </ac:spMkLst>
        </pc:spChg>
        <pc:spChg chg="add del">
          <ac:chgData name="Thomas Kammann" userId="6dcf45177ca5fe1e" providerId="LiveId" clId="{DAABB29C-9EFF-4B36-88A4-ADBC08EF715A}" dt="2019-04-04T19:42:54.747" v="2284" actId="26606"/>
          <ac:spMkLst>
            <pc:docMk/>
            <pc:sldMk cId="469472022" sldId="386"/>
            <ac:spMk id="19" creationId="{CB44330D-EA18-4254-AA95-EB49948539B8}"/>
          </ac:spMkLst>
        </pc:spChg>
        <pc:spChg chg="add del">
          <ac:chgData name="Thomas Kammann" userId="6dcf45177ca5fe1e" providerId="LiveId" clId="{DAABB29C-9EFF-4B36-88A4-ADBC08EF715A}" dt="2019-04-04T19:42:57.599" v="2292" actId="26606"/>
          <ac:spMkLst>
            <pc:docMk/>
            <pc:sldMk cId="469472022" sldId="386"/>
            <ac:spMk id="20" creationId="{01D0AF59-99C3-4251-AB9A-C966C6AD4400}"/>
          </ac:spMkLst>
        </pc:spChg>
        <pc:spChg chg="add del">
          <ac:chgData name="Thomas Kammann" userId="6dcf45177ca5fe1e" providerId="LiveId" clId="{DAABB29C-9EFF-4B36-88A4-ADBC08EF715A}" dt="2019-04-04T19:42:57.599" v="2292" actId="26606"/>
          <ac:spMkLst>
            <pc:docMk/>
            <pc:sldMk cId="469472022" sldId="386"/>
            <ac:spMk id="21" creationId="{1855405F-37A2-4869-9154-F8BE3BECE6C3}"/>
          </ac:spMkLst>
        </pc:spChg>
        <pc:spChg chg="add mod">
          <ac:chgData name="Thomas Kammann" userId="6dcf45177ca5fe1e" providerId="LiveId" clId="{DAABB29C-9EFF-4B36-88A4-ADBC08EF715A}" dt="2019-04-04T20:00:51.403" v="2404" actId="1076"/>
          <ac:spMkLst>
            <pc:docMk/>
            <pc:sldMk cId="469472022" sldId="386"/>
            <ac:spMk id="33" creationId="{2E84778C-7A74-4906-8D11-B3992B162A1B}"/>
          </ac:spMkLst>
        </pc:spChg>
        <pc:spChg chg="add mod">
          <ac:chgData name="Thomas Kammann" userId="6dcf45177ca5fe1e" providerId="LiveId" clId="{DAABB29C-9EFF-4B36-88A4-ADBC08EF715A}" dt="2019-04-04T20:03:17.476" v="2490" actId="20577"/>
          <ac:spMkLst>
            <pc:docMk/>
            <pc:sldMk cId="469472022" sldId="386"/>
            <ac:spMk id="35" creationId="{DB60115B-ABFB-4A6F-B324-0E85537D8068}"/>
          </ac:spMkLst>
        </pc:spChg>
        <pc:spChg chg="add mod">
          <ac:chgData name="Thomas Kammann" userId="6dcf45177ca5fe1e" providerId="LiveId" clId="{DAABB29C-9EFF-4B36-88A4-ADBC08EF715A}" dt="2019-04-04T20:01:52.312" v="2439" actId="1076"/>
          <ac:spMkLst>
            <pc:docMk/>
            <pc:sldMk cId="469472022" sldId="386"/>
            <ac:spMk id="45" creationId="{EA587923-BBDE-4B14-A838-F969837616AF}"/>
          </ac:spMkLst>
        </pc:spChg>
        <pc:spChg chg="add mod">
          <ac:chgData name="Thomas Kammann" userId="6dcf45177ca5fe1e" providerId="LiveId" clId="{DAABB29C-9EFF-4B36-88A4-ADBC08EF715A}" dt="2019-04-04T20:03:11.101" v="2489" actId="1076"/>
          <ac:spMkLst>
            <pc:docMk/>
            <pc:sldMk cId="469472022" sldId="386"/>
            <ac:spMk id="50" creationId="{415190AE-339A-4016-96D1-0C9E8013C918}"/>
          </ac:spMkLst>
        </pc:spChg>
        <pc:picChg chg="add del mod">
          <ac:chgData name="Thomas Kammann" userId="6dcf45177ca5fe1e" providerId="LiveId" clId="{DAABB29C-9EFF-4B36-88A4-ADBC08EF715A}" dt="2019-04-04T19:44:39.578" v="2294" actId="478"/>
          <ac:picMkLst>
            <pc:docMk/>
            <pc:sldMk cId="469472022" sldId="386"/>
            <ac:picMk id="12" creationId="{CFC031DF-CC72-443F-9F54-D01945D8DF94}"/>
          </ac:picMkLst>
        </pc:picChg>
        <pc:picChg chg="add del mod">
          <ac:chgData name="Thomas Kammann" userId="6dcf45177ca5fe1e" providerId="LiveId" clId="{DAABB29C-9EFF-4B36-88A4-ADBC08EF715A}" dt="2019-04-04T19:45:19.257" v="2296" actId="478"/>
          <ac:picMkLst>
            <pc:docMk/>
            <pc:sldMk cId="469472022" sldId="386"/>
            <ac:picMk id="16" creationId="{1F6CC77C-FFC0-4721-A8AF-6BD60BBF82CF}"/>
          </ac:picMkLst>
        </pc:picChg>
        <pc:picChg chg="add del">
          <ac:chgData name="Thomas Kammann" userId="6dcf45177ca5fe1e" providerId="LiveId" clId="{DAABB29C-9EFF-4B36-88A4-ADBC08EF715A}" dt="2019-04-04T19:42:57.067" v="2290" actId="26606"/>
          <ac:picMkLst>
            <pc:docMk/>
            <pc:sldMk cId="469472022" sldId="386"/>
            <ac:picMk id="18" creationId="{CB607B98-7700-4DC9-8BE8-A876255F9C52}"/>
          </ac:picMkLst>
        </pc:picChg>
        <pc:picChg chg="add">
          <ac:chgData name="Thomas Kammann" userId="6dcf45177ca5fe1e" providerId="LiveId" clId="{DAABB29C-9EFF-4B36-88A4-ADBC08EF715A}" dt="2019-04-04T19:42:57.609" v="2293" actId="26606"/>
          <ac:picMkLst>
            <pc:docMk/>
            <pc:sldMk cId="469472022" sldId="386"/>
            <ac:picMk id="23" creationId="{CB607B98-7700-4DC9-8BE8-A876255F9C52}"/>
          </ac:picMkLst>
        </pc:picChg>
        <pc:picChg chg="add del mod">
          <ac:chgData name="Thomas Kammann" userId="6dcf45177ca5fe1e" providerId="LiveId" clId="{DAABB29C-9EFF-4B36-88A4-ADBC08EF715A}" dt="2019-04-04T19:45:29.523" v="2298" actId="478"/>
          <ac:picMkLst>
            <pc:docMk/>
            <pc:sldMk cId="469472022" sldId="386"/>
            <ac:picMk id="24" creationId="{94F608BC-D065-42DE-A536-8F01D5B790F2}"/>
          </ac:picMkLst>
        </pc:picChg>
        <pc:picChg chg="add del mod">
          <ac:chgData name="Thomas Kammann" userId="6dcf45177ca5fe1e" providerId="LiveId" clId="{DAABB29C-9EFF-4B36-88A4-ADBC08EF715A}" dt="2019-04-04T19:45:45.896" v="2300" actId="478"/>
          <ac:picMkLst>
            <pc:docMk/>
            <pc:sldMk cId="469472022" sldId="386"/>
            <ac:picMk id="26" creationId="{204BB1C0-6385-42E5-B2B1-F4CEBCD8EE3A}"/>
          </ac:picMkLst>
        </pc:picChg>
        <pc:picChg chg="add mod">
          <ac:chgData name="Thomas Kammann" userId="6dcf45177ca5fe1e" providerId="LiveId" clId="{DAABB29C-9EFF-4B36-88A4-ADBC08EF715A}" dt="2019-04-04T20:02:41.228" v="2443" actId="1076"/>
          <ac:picMkLst>
            <pc:docMk/>
            <pc:sldMk cId="469472022" sldId="386"/>
            <ac:picMk id="28" creationId="{4B899BEA-7581-4360-84DA-E55059D35015}"/>
          </ac:picMkLst>
        </pc:picChg>
        <pc:cxnChg chg="add mod">
          <ac:chgData name="Thomas Kammann" userId="6dcf45177ca5fe1e" providerId="LiveId" clId="{DAABB29C-9EFF-4B36-88A4-ADBC08EF715A}" dt="2019-04-04T20:01:21.739" v="2412" actId="14100"/>
          <ac:cxnSpMkLst>
            <pc:docMk/>
            <pc:sldMk cId="469472022" sldId="386"/>
            <ac:cxnSpMk id="30" creationId="{861AB0D5-0120-426C-A745-0221054FBF19}"/>
          </ac:cxnSpMkLst>
        </pc:cxnChg>
        <pc:cxnChg chg="add del mod">
          <ac:chgData name="Thomas Kammann" userId="6dcf45177ca5fe1e" providerId="LiveId" clId="{DAABB29C-9EFF-4B36-88A4-ADBC08EF715A}" dt="2019-04-04T20:01:11.683" v="2410" actId="478"/>
          <ac:cxnSpMkLst>
            <pc:docMk/>
            <pc:sldMk cId="469472022" sldId="386"/>
            <ac:cxnSpMk id="36" creationId="{0B5FC230-BB23-4885-A98B-DC0FB68AB81F}"/>
          </ac:cxnSpMkLst>
        </pc:cxnChg>
        <pc:cxnChg chg="add mod">
          <ac:chgData name="Thomas Kammann" userId="6dcf45177ca5fe1e" providerId="LiveId" clId="{DAABB29C-9EFF-4B36-88A4-ADBC08EF715A}" dt="2019-04-04T20:03:55.251" v="2491" actId="14100"/>
          <ac:cxnSpMkLst>
            <pc:docMk/>
            <pc:sldMk cId="469472022" sldId="386"/>
            <ac:cxnSpMk id="40" creationId="{A8F56609-A4F7-4962-8518-7235ABADFF1A}"/>
          </ac:cxnSpMkLst>
        </pc:cxnChg>
        <pc:cxnChg chg="add del mod">
          <ac:chgData name="Thomas Kammann" userId="6dcf45177ca5fe1e" providerId="LiveId" clId="{DAABB29C-9EFF-4B36-88A4-ADBC08EF715A}" dt="2019-04-04T20:02:38.930" v="2441" actId="11529"/>
          <ac:cxnSpMkLst>
            <pc:docMk/>
            <pc:sldMk cId="469472022" sldId="386"/>
            <ac:cxnSpMk id="47" creationId="{F59A4681-CB52-4965-9CC0-EED181B66B70}"/>
          </ac:cxnSpMkLst>
        </pc:cxnChg>
        <pc:cxnChg chg="add mod">
          <ac:chgData name="Thomas Kammann" userId="6dcf45177ca5fe1e" providerId="LiveId" clId="{DAABB29C-9EFF-4B36-88A4-ADBC08EF715A}" dt="2019-04-04T20:02:48.379" v="2444" actId="11529"/>
          <ac:cxnSpMkLst>
            <pc:docMk/>
            <pc:sldMk cId="469472022" sldId="386"/>
            <ac:cxnSpMk id="49" creationId="{B48C28AE-822C-4E18-8C6C-210BD1C3A5A5}"/>
          </ac:cxnSpMkLst>
        </pc:cxnChg>
      </pc:sldChg>
      <pc:sldChg chg="modSp add ord">
        <pc:chgData name="Thomas Kammann" userId="6dcf45177ca5fe1e" providerId="LiveId" clId="{DAABB29C-9EFF-4B36-88A4-ADBC08EF715A}" dt="2019-04-04T20:58:06.065" v="3862"/>
        <pc:sldMkLst>
          <pc:docMk/>
          <pc:sldMk cId="468398012" sldId="387"/>
        </pc:sldMkLst>
        <pc:spChg chg="mod">
          <ac:chgData name="Thomas Kammann" userId="6dcf45177ca5fe1e" providerId="LiveId" clId="{DAABB29C-9EFF-4B36-88A4-ADBC08EF715A}" dt="2019-04-04T20:22:05.688" v="2541"/>
          <ac:spMkLst>
            <pc:docMk/>
            <pc:sldMk cId="468398012" sldId="387"/>
            <ac:spMk id="14" creationId="{92C85DD0-93F9-4756-A159-4A3F7FC4A66B}"/>
          </ac:spMkLst>
        </pc:spChg>
        <pc:spChg chg="mod">
          <ac:chgData name="Thomas Kammann" userId="6dcf45177ca5fe1e" providerId="LiveId" clId="{DAABB29C-9EFF-4B36-88A4-ADBC08EF715A}" dt="2019-04-04T20:56:46.049" v="3834"/>
          <ac:spMkLst>
            <pc:docMk/>
            <pc:sldMk cId="468398012" sldId="387"/>
            <ac:spMk id="15" creationId="{78B9FF6C-99DE-4946-BA0F-B54591D4ACC3}"/>
          </ac:spMkLst>
        </pc:spChg>
        <pc:spChg chg="mod">
          <ac:chgData name="Thomas Kammann" userId="6dcf45177ca5fe1e" providerId="LiveId" clId="{DAABB29C-9EFF-4B36-88A4-ADBC08EF715A}" dt="2019-04-04T20:57:17.444" v="3858" actId="20577"/>
          <ac:spMkLst>
            <pc:docMk/>
            <pc:sldMk cId="468398012" sldId="387"/>
            <ac:spMk id="20" creationId="{F038F31B-E637-4091-BEBF-EF5A66263863}"/>
          </ac:spMkLst>
        </pc:spChg>
        <pc:spChg chg="mod">
          <ac:chgData name="Thomas Kammann" userId="6dcf45177ca5fe1e" providerId="LiveId" clId="{DAABB29C-9EFF-4B36-88A4-ADBC08EF715A}" dt="2019-04-04T20:21:54.332" v="2537" actId="20577"/>
          <ac:spMkLst>
            <pc:docMk/>
            <pc:sldMk cId="468398012" sldId="387"/>
            <ac:spMk id="27" creationId="{AE5779FE-0787-4D21-9F00-E3ECA5F4996E}"/>
          </ac:spMkLst>
        </pc:spChg>
        <pc:picChg chg="mod">
          <ac:chgData name="Thomas Kammann" userId="6dcf45177ca5fe1e" providerId="LiveId" clId="{DAABB29C-9EFF-4B36-88A4-ADBC08EF715A}" dt="2019-04-04T20:17:50.172" v="2529" actId="1076"/>
          <ac:picMkLst>
            <pc:docMk/>
            <pc:sldMk cId="468398012" sldId="387"/>
            <ac:picMk id="18" creationId="{10AD4A8A-8F16-430B-BB4C-BD523072CD3F}"/>
          </ac:picMkLst>
        </pc:picChg>
      </pc:sldChg>
      <pc:sldChg chg="addSp delSp modSp add ord setBg">
        <pc:chgData name="Thomas Kammann" userId="6dcf45177ca5fe1e" providerId="LiveId" clId="{DAABB29C-9EFF-4B36-88A4-ADBC08EF715A}" dt="2019-04-04T20:58:06.065" v="3862"/>
        <pc:sldMkLst>
          <pc:docMk/>
          <pc:sldMk cId="2725500714" sldId="388"/>
        </pc:sldMkLst>
        <pc:spChg chg="mod">
          <ac:chgData name="Thomas Kammann" userId="6dcf45177ca5fe1e" providerId="LiveId" clId="{DAABB29C-9EFF-4B36-88A4-ADBC08EF715A}" dt="2019-04-04T20:54:05.630" v="3812" actId="1076"/>
          <ac:spMkLst>
            <pc:docMk/>
            <pc:sldMk cId="2725500714" sldId="388"/>
            <ac:spMk id="2" creationId="{A3AB99E9-632A-44E8-9380-21A6FBDADCEF}"/>
          </ac:spMkLst>
        </pc:spChg>
        <pc:spChg chg="mod">
          <ac:chgData name="Thomas Kammann" userId="6dcf45177ca5fe1e" providerId="LiveId" clId="{DAABB29C-9EFF-4B36-88A4-ADBC08EF715A}" dt="2019-04-04T20:53:29.436" v="3807" actId="20578"/>
          <ac:spMkLst>
            <pc:docMk/>
            <pc:sldMk cId="2725500714" sldId="388"/>
            <ac:spMk id="4" creationId="{D9063556-7B95-466F-929C-3811BDDCF54A}"/>
          </ac:spMkLst>
        </pc:spChg>
        <pc:spChg chg="del mod">
          <ac:chgData name="Thomas Kammann" userId="6dcf45177ca5fe1e" providerId="LiveId" clId="{DAABB29C-9EFF-4B36-88A4-ADBC08EF715A}" dt="2019-04-04T20:32:41.850" v="2692" actId="478"/>
          <ac:spMkLst>
            <pc:docMk/>
            <pc:sldMk cId="2725500714" sldId="388"/>
            <ac:spMk id="5" creationId="{B247E102-CE02-4BE9-9C76-BD55F7D527E4}"/>
          </ac:spMkLst>
        </pc:spChg>
        <pc:spChg chg="mod">
          <ac:chgData name="Thomas Kammann" userId="6dcf45177ca5fe1e" providerId="LiveId" clId="{DAABB29C-9EFF-4B36-88A4-ADBC08EF715A}" dt="2019-04-04T20:43:19.364" v="3151" actId="20577"/>
          <ac:spMkLst>
            <pc:docMk/>
            <pc:sldMk cId="2725500714" sldId="388"/>
            <ac:spMk id="6" creationId="{A4F9CF25-9D7D-4EE6-BC79-7DE7F7288349}"/>
          </ac:spMkLst>
        </pc:spChg>
        <pc:spChg chg="mod">
          <ac:chgData name="Thomas Kammann" userId="6dcf45177ca5fe1e" providerId="LiveId" clId="{DAABB29C-9EFF-4B36-88A4-ADBC08EF715A}" dt="2019-04-04T20:55:27.574" v="3816" actId="1076"/>
          <ac:spMkLst>
            <pc:docMk/>
            <pc:sldMk cId="2725500714" sldId="388"/>
            <ac:spMk id="7" creationId="{1C507BF8-B5B8-48B0-BE31-9193F9A65367}"/>
          </ac:spMkLst>
        </pc:spChg>
        <pc:spChg chg="add mod">
          <ac:chgData name="Thomas Kammann" userId="6dcf45177ca5fe1e" providerId="LiveId" clId="{DAABB29C-9EFF-4B36-88A4-ADBC08EF715A}" dt="2019-04-04T20:42:41.563" v="3105" actId="20577"/>
          <ac:spMkLst>
            <pc:docMk/>
            <pc:sldMk cId="2725500714" sldId="388"/>
            <ac:spMk id="9" creationId="{0A62DF47-B799-4B4C-8CA4-0A37B472E10B}"/>
          </ac:spMkLst>
        </pc:spChg>
        <pc:spChg chg="add mod">
          <ac:chgData name="Thomas Kammann" userId="6dcf45177ca5fe1e" providerId="LiveId" clId="{DAABB29C-9EFF-4B36-88A4-ADBC08EF715A}" dt="2019-04-04T20:43:18.689" v="3150" actId="20577"/>
          <ac:spMkLst>
            <pc:docMk/>
            <pc:sldMk cId="2725500714" sldId="388"/>
            <ac:spMk id="10" creationId="{ABCD7359-662A-4835-8E90-A8F52A8C0509}"/>
          </ac:spMkLst>
        </pc:spChg>
        <pc:spChg chg="mod">
          <ac:chgData name="Thomas Kammann" userId="6dcf45177ca5fe1e" providerId="LiveId" clId="{DAABB29C-9EFF-4B36-88A4-ADBC08EF715A}" dt="2019-04-04T20:42:31.983" v="3088" actId="20577"/>
          <ac:spMkLst>
            <pc:docMk/>
            <pc:sldMk cId="2725500714" sldId="388"/>
            <ac:spMk id="17" creationId="{F82BAFFC-7EA8-4959-A269-293249BACA4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3A85E1-4E2C-8749-868A-D6582CCA74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A9012-F099-6946-A653-E0E9A297D8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FBDAB-EB7B-9342-8660-3DF98344F9C3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E6196-E2C7-384D-BB73-E58B690C71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0DC38-C82F-6A4C-B996-E937371FCF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39AF-119C-5F46-977A-14CB896EE2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30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 Fin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 Fin" charset="0"/>
              </a:defRPr>
            </a:lvl1pPr>
          </a:lstStyle>
          <a:p>
            <a:fld id="{5D971959-953B-463E-BAAE-BE8CB048C413}" type="datetimeFigureOut">
              <a:rPr lang="fr-FR" smtClean="0"/>
              <a:pPr/>
              <a:t>08/04/2019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 Fin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 Fin" charset="0"/>
              </a:defRPr>
            </a:lvl1pPr>
          </a:lstStyle>
          <a:p>
            <a:fld id="{01BB0138-77EE-466A-BAEB-47D907700EE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Neue Fi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59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55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235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8335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2059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4343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18958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6853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438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1503403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6727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2224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2085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4362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21516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89945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9117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1390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447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5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A62A3B4-90FB-4299-99EA-8A0033116D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418" y="2781300"/>
            <a:ext cx="2073164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3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927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460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418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004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0322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112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297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833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to 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2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8573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44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900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683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40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000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45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="0" i="0" baseline="0">
                <a:solidFill>
                  <a:schemeClr val="accent1"/>
                </a:solidFill>
                <a:latin typeface="Helvetica Neue Moyen" charset="0"/>
                <a:cs typeface="Helvetica Neue Fin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511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 b="0" i="0" dirty="0">
                <a:solidFill>
                  <a:schemeClr val="bg1"/>
                </a:solidFill>
                <a:latin typeface="Helvetica Neue Fin" charset="0"/>
                <a:cs typeface="Helvetica Neue Fin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b="0" i="0" spc="100" baseline="0" dirty="0">
                  <a:solidFill>
                    <a:schemeClr val="bg1"/>
                  </a:solidFill>
                  <a:latin typeface="Helvetica Neue Moyen" charset="0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b="0" i="0" dirty="0">
                <a:latin typeface="Helvetica Neue Normal" charset="0"/>
              </a:endParaRPr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Helvetica Neue Norm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53351"/>
            <a:ext cx="231315" cy="2862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 b="0" i="0" dirty="0">
                <a:solidFill>
                  <a:schemeClr val="bg1"/>
                </a:solidFill>
                <a:latin typeface="Helvetica Neue Fin" charset="0"/>
                <a:cs typeface="Helvetica Neue Fin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343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2691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183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525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Normal" charset="0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9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25" r:id="rId2"/>
    <p:sldLayoutId id="2147483726" r:id="rId3"/>
    <p:sldLayoutId id="2147483682" r:id="rId4"/>
    <p:sldLayoutId id="2147483683" r:id="rId5"/>
    <p:sldLayoutId id="2147483684" r:id="rId6"/>
    <p:sldLayoutId id="2147483685" r:id="rId7"/>
    <p:sldLayoutId id="2147483701" r:id="rId8"/>
    <p:sldLayoutId id="2147483724" r:id="rId9"/>
    <p:sldLayoutId id="2147483678" r:id="rId10"/>
    <p:sldLayoutId id="2147483656" r:id="rId11"/>
    <p:sldLayoutId id="2147483679" r:id="rId12"/>
    <p:sldLayoutId id="2147483680" r:id="rId13"/>
    <p:sldLayoutId id="2147483681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2" r:id="rId46"/>
    <p:sldLayoutId id="2147483721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Helvetica Neue Moyen" charset="0"/>
          <a:ea typeface="+mn-ea"/>
          <a:cs typeface="Helvetica Neue Moyen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Helvetica Neue Moyen" charset="0"/>
          <a:ea typeface="+mn-ea"/>
          <a:cs typeface="Helvetica Neue Moyen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b="0" i="0" kern="1200" dirty="0" smtClean="0">
          <a:solidFill>
            <a:schemeClr val="tx1"/>
          </a:solidFill>
          <a:latin typeface="Helvetica Neue Normal" charset="0"/>
          <a:ea typeface="+mn-ea"/>
          <a:cs typeface="Helvetica Neue Norm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19288" y="1511586"/>
            <a:ext cx="3116538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000" dirty="0">
                <a:solidFill>
                  <a:srgbClr val="FC9264"/>
                </a:solidFill>
                <a:latin typeface="Helvetica Neue Moyen" charset="0"/>
                <a:cs typeface="Helvetica Neue Moyen" charset="0"/>
              </a:rPr>
              <a:t>Übersicht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1919287" y="2392130"/>
            <a:ext cx="311653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000" dirty="0">
                <a:solidFill>
                  <a:srgbClr val="3A3A3A"/>
                </a:solidFill>
                <a:latin typeface="Helvetica Neue Moyen" charset="0"/>
                <a:cs typeface="Helvetica Neue Moyen" charset="0"/>
              </a:rPr>
              <a:t>Architektur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779FE-0787-4D21-9F00-E3ECA5F4996E}"/>
              </a:ext>
            </a:extLst>
          </p:cNvPr>
          <p:cNvSpPr txBox="1"/>
          <p:nvPr/>
        </p:nvSpPr>
        <p:spPr>
          <a:xfrm>
            <a:off x="1919287" y="3272673"/>
            <a:ext cx="311653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A3A3A"/>
                </a:solidFill>
                <a:latin typeface="Helvetica Neue Moyen" charset="0"/>
                <a:cs typeface="Helvetica Neue Moyen" charset="0"/>
              </a:rPr>
              <a:t>Routing / API</a:t>
            </a:r>
            <a:endParaRPr lang="fr-FR" sz="2000" dirty="0">
              <a:solidFill>
                <a:srgbClr val="3A3A3A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19288" y="1831155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Übersicht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des Backends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7E3AD-F541-4BE6-AF17-4626C3984FE0}"/>
              </a:ext>
            </a:extLst>
          </p:cNvPr>
          <p:cNvSpPr txBox="1"/>
          <p:nvPr/>
        </p:nvSpPr>
        <p:spPr>
          <a:xfrm>
            <a:off x="1919288" y="2705363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Wie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ist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das Backend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aufgebaut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85DD0-93F9-4756-A159-4A3F7FC4A66B}"/>
              </a:ext>
            </a:extLst>
          </p:cNvPr>
          <p:cNvSpPr txBox="1"/>
          <p:nvPr/>
        </p:nvSpPr>
        <p:spPr>
          <a:xfrm>
            <a:off x="1919288" y="3597782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Anfragen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ans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Backend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Gloriose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Endpunkte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pic>
        <p:nvPicPr>
          <p:cNvPr id="18" name="Graphic 27">
            <a:extLst>
              <a:ext uri="{FF2B5EF4-FFF2-40B4-BE49-F238E27FC236}">
                <a16:creationId xmlns:a16="http://schemas.microsoft.com/office/drawing/2014/main" id="{10AD4A8A-8F16-430B-BB4C-BD523072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3025" y="1530697"/>
            <a:ext cx="300458" cy="300458"/>
          </a:xfrm>
          <a:prstGeom prst="rect">
            <a:avLst/>
          </a:prstGeom>
        </p:spPr>
      </p:pic>
      <p:sp>
        <p:nvSpPr>
          <p:cNvPr id="16" name="TextBox 19">
            <a:extLst>
              <a:ext uri="{FF2B5EF4-FFF2-40B4-BE49-F238E27FC236}">
                <a16:creationId xmlns:a16="http://schemas.microsoft.com/office/drawing/2014/main" id="{EBEF5F02-5488-46CE-A6EF-21F611CDA1B3}"/>
              </a:ext>
            </a:extLst>
          </p:cNvPr>
          <p:cNvSpPr txBox="1"/>
          <p:nvPr/>
        </p:nvSpPr>
        <p:spPr>
          <a:xfrm>
            <a:off x="1919287" y="4155740"/>
            <a:ext cx="389629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>
                <a:latin typeface="Helvetica Neue Moyen" charset="0"/>
                <a:cs typeface="Helvetica Neue Moyen" charset="0"/>
              </a:rPr>
              <a:t>Probleme</a:t>
            </a:r>
            <a:r>
              <a:rPr lang="en-US" sz="2000" dirty="0">
                <a:latin typeface="Helvetica Neue Moyen" charset="0"/>
                <a:cs typeface="Helvetica Neue Moyen" charset="0"/>
              </a:rPr>
              <a:t> &amp; </a:t>
            </a:r>
            <a:r>
              <a:rPr lang="en-US" sz="2000" dirty="0" err="1">
                <a:latin typeface="Helvetica Neue Moyen" charset="0"/>
                <a:cs typeface="Helvetica Neue Moyen" charset="0"/>
              </a:rPr>
              <a:t>Lösungen</a:t>
            </a:r>
            <a:endParaRPr lang="fr-FR" sz="2000" dirty="0">
              <a:latin typeface="Helvetica Neue Moyen" charset="0"/>
              <a:cs typeface="Helvetica Neue Moyen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AC036535-24FC-47B7-85C9-084D26BB6D36}"/>
              </a:ext>
            </a:extLst>
          </p:cNvPr>
          <p:cNvSpPr txBox="1"/>
          <p:nvPr/>
        </p:nvSpPr>
        <p:spPr>
          <a:xfrm>
            <a:off x="1919288" y="4471990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Uff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!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6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4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B99E9-632A-44E8-9380-21A6FBDADCEF}"/>
              </a:ext>
            </a:extLst>
          </p:cNvPr>
          <p:cNvSpPr/>
          <p:nvPr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Helvetica Neue Norm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63556-7B95-466F-929C-3811BDDCF54A}"/>
              </a:ext>
            </a:extLst>
          </p:cNvPr>
          <p:cNvSpPr txBox="1"/>
          <p:nvPr/>
        </p:nvSpPr>
        <p:spPr>
          <a:xfrm>
            <a:off x="1919288" y="3243723"/>
            <a:ext cx="2961184" cy="28281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Sitzungsverwaltung</a:t>
            </a: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zwischen</a:t>
            </a: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Mobile-App und Web-Server</a:t>
            </a: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Hochladen</a:t>
            </a: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von Bild </a:t>
            </a: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Datein</a:t>
            </a:r>
            <a:endParaRPr lang="en-US" sz="1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Das </a:t>
            </a: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Limitieren</a:t>
            </a: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der </a:t>
            </a: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Antwort</a:t>
            </a: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Daten</a:t>
            </a:r>
            <a:endParaRPr lang="en-US" sz="1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Das </a:t>
            </a: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Übersetzen</a:t>
            </a: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von </a:t>
            </a: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Adressen</a:t>
            </a: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Längen</a:t>
            </a: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und </a:t>
            </a: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Breitengraden</a:t>
            </a:r>
            <a:endParaRPr lang="en-US" sz="1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Passwort</a:t>
            </a: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vergessen</a:t>
            </a:r>
            <a:r>
              <a:rPr lang="en-US" sz="1200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?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9CF25-9D7D-4EE6-BC79-7DE7F7288349}"/>
              </a:ext>
            </a:extLst>
          </p:cNvPr>
          <p:cNvSpPr txBox="1"/>
          <p:nvPr/>
        </p:nvSpPr>
        <p:spPr>
          <a:xfrm>
            <a:off x="8015288" y="2120181"/>
            <a:ext cx="2814637" cy="58580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Und </a:t>
            </a: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wie</a:t>
            </a:r>
            <a:r>
              <a:rPr lang="en-US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wir</a:t>
            </a:r>
            <a:r>
              <a:rPr lang="en-US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diese</a:t>
            </a:r>
            <a:r>
              <a:rPr lang="en-US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gelöst</a:t>
            </a:r>
            <a:r>
              <a:rPr lang="en-US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haben</a:t>
            </a:r>
            <a:endParaRPr lang="fr-FR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07BF8-B5B8-48B0-BE31-9193F9A65367}"/>
              </a:ext>
            </a:extLst>
          </p:cNvPr>
          <p:cNvSpPr txBox="1"/>
          <p:nvPr/>
        </p:nvSpPr>
        <p:spPr>
          <a:xfrm>
            <a:off x="8015288" y="3242270"/>
            <a:ext cx="2962800" cy="28296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In dem die Session in der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Datenbank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gespeichert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wird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und das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übermitteln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der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erzeugten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Sitzungs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ID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bei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Erfolgreichem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Login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Helvetica Neue Moyen"/>
              <a:cs typeface="Helvetica Neue Normal" charset="0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einlesen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und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filtern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des PHP-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Inputstreams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Helvetica Neue Moyen"/>
              <a:cs typeface="Helvetica Neue Normal" charset="0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Offset Parameter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bei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Anfragen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und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Limitierung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in der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Datenbank</a:t>
            </a:r>
            <a:endParaRPr lang="en-US" dirty="0">
              <a:solidFill>
                <a:schemeClr val="bg1"/>
              </a:solidFill>
              <a:latin typeface="Helvetica Neue Moyen"/>
              <a:cs typeface="Helvetica Neue Normal" charset="0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Helvetica Neue Moyen"/>
              <a:cs typeface="Helvetica Neue Normal" charset="0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Mithilfe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der Bing-Geocode-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Api</a:t>
            </a:r>
            <a:endParaRPr lang="en-US" dirty="0">
              <a:solidFill>
                <a:schemeClr val="bg1"/>
              </a:solidFill>
              <a:latin typeface="Helvetica Neue Moyen"/>
              <a:cs typeface="Helvetica Neue Normal" charset="0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Helvetica Neue Moyen"/>
              <a:cs typeface="Helvetica Neue Normal" charset="0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Versand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eines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neuen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6-Stelligen </a:t>
            </a:r>
            <a:r>
              <a:rPr lang="en-US" dirty="0" err="1">
                <a:solidFill>
                  <a:schemeClr val="bg1"/>
                </a:solidFill>
                <a:latin typeface="Helvetica Neue Moyen"/>
                <a:cs typeface="Helvetica Neue Normal" charset="0"/>
              </a:rPr>
              <a:t>Passworts</a:t>
            </a:r>
            <a:r>
              <a:rPr lang="en-US" dirty="0">
                <a:solidFill>
                  <a:schemeClr val="bg1"/>
                </a:solidFill>
                <a:latin typeface="Helvetica Neue Moyen"/>
                <a:cs typeface="Helvetica Neue Normal" charset="0"/>
              </a:rPr>
              <a:t> per E-mail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Helvetica Neue Normal" charset="0"/>
              <a:cs typeface="Helvetica Neue Normal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Helvetica Neue Normal" charset="0"/>
              <a:cs typeface="Helvetica Neue Norm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BAFFC-7EA8-4959-A269-293249BACA4D}"/>
              </a:ext>
            </a:extLst>
          </p:cNvPr>
          <p:cNvSpPr txBox="1"/>
          <p:nvPr/>
        </p:nvSpPr>
        <p:spPr>
          <a:xfrm>
            <a:off x="1919288" y="1709461"/>
            <a:ext cx="1809750" cy="201274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 dirty="0">
                <a:solidFill>
                  <a:schemeClr val="accent1"/>
                </a:solidFill>
                <a:latin typeface="Helvetica Neue Moyen" charset="0"/>
                <a:cs typeface="Helvetica Neue Normal" charset="0"/>
              </a:rPr>
              <a:t>#PROBLEME </a:t>
            </a:r>
            <a:endParaRPr lang="fr-FR" sz="1200" spc="100" dirty="0">
              <a:solidFill>
                <a:schemeClr val="accent1"/>
              </a:solidFill>
              <a:latin typeface="Helvetica Neue Moyen" charset="0"/>
              <a:cs typeface="Helvetica Neue Norm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7A491-E92A-4014-AA92-0371F64F899A}"/>
              </a:ext>
            </a:extLst>
          </p:cNvPr>
          <p:cNvSpPr txBox="1"/>
          <p:nvPr/>
        </p:nvSpPr>
        <p:spPr>
          <a:xfrm>
            <a:off x="8034340" y="1689136"/>
            <a:ext cx="1809750" cy="221599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 dirty="0">
                <a:solidFill>
                  <a:schemeClr val="accent1"/>
                </a:solidFill>
                <a:latin typeface="Helvetica Neue Moyen" charset="0"/>
                <a:cs typeface="Helvetica Neue Normal" charset="0"/>
              </a:rPr>
              <a:t>ADMINISTRATE </a:t>
            </a:r>
            <a:endParaRPr lang="fr-FR" sz="1200" spc="100" dirty="0">
              <a:solidFill>
                <a:schemeClr val="accent1"/>
              </a:solidFill>
              <a:latin typeface="Helvetica Neue Moyen" charset="0"/>
              <a:cs typeface="Helvetica Neue Normal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0A62DF47-B799-4B4C-8CA4-0A37B472E10B}"/>
              </a:ext>
            </a:extLst>
          </p:cNvPr>
          <p:cNvSpPr txBox="1"/>
          <p:nvPr/>
        </p:nvSpPr>
        <p:spPr>
          <a:xfrm>
            <a:off x="8034340" y="1709461"/>
            <a:ext cx="1809750" cy="201274"/>
          </a:xfrm>
          <a:prstGeom prst="rect">
            <a:avLst/>
          </a:prstGeom>
          <a:noFill/>
        </p:spPr>
        <p:txBody>
          <a:bodyPr wrap="square" lIns="0" tIns="0" bIns="0" rtlCol="0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spc="100" dirty="0">
                <a:latin typeface="Helvetica Neue Moyen" charset="0"/>
                <a:cs typeface="Helvetica Neue Normal" charset="0"/>
              </a:rPr>
              <a:t>#LÖSUNGEN </a:t>
            </a:r>
            <a:endParaRPr lang="fr-FR" sz="1200" spc="100" dirty="0">
              <a:latin typeface="Helvetica Neue Moyen" charset="0"/>
              <a:cs typeface="Helvetica Neue Normal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ABCD7359-662A-4835-8E90-A8F52A8C0509}"/>
              </a:ext>
            </a:extLst>
          </p:cNvPr>
          <p:cNvSpPr txBox="1"/>
          <p:nvPr/>
        </p:nvSpPr>
        <p:spPr>
          <a:xfrm>
            <a:off x="1919288" y="2120181"/>
            <a:ext cx="2814637" cy="8905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Probleme</a:t>
            </a:r>
            <a:r>
              <a:rPr lang="en-US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die </a:t>
            </a: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im</a:t>
            </a:r>
            <a:r>
              <a:rPr lang="en-US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laufe</a:t>
            </a:r>
            <a:r>
              <a:rPr lang="en-US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des </a:t>
            </a: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Projektes</a:t>
            </a:r>
            <a:r>
              <a:rPr lang="en-US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im</a:t>
            </a:r>
            <a:r>
              <a:rPr lang="en-US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Backend </a:t>
            </a: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aufgetreten</a:t>
            </a:r>
            <a:r>
              <a:rPr lang="en-US" dirty="0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sind</a:t>
            </a:r>
            <a:endParaRPr lang="fr-FR" dirty="0">
              <a:solidFill>
                <a:schemeClr val="bg1"/>
              </a:solidFill>
              <a:latin typeface="Helvetica Neue Moyen" charset="0"/>
              <a:cs typeface="Helvetica Neue Moye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0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1304925" y="2185498"/>
            <a:ext cx="4486275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Backend</a:t>
            </a:r>
            <a:endParaRPr kumimoji="0" lang="fr-FR" sz="5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1FA7-EC6D-4E96-B3A6-30F75D0E5371}"/>
              </a:ext>
            </a:extLst>
          </p:cNvPr>
          <p:cNvSpPr txBox="1"/>
          <p:nvPr/>
        </p:nvSpPr>
        <p:spPr>
          <a:xfrm>
            <a:off x="1343025" y="3138945"/>
            <a:ext cx="4143375" cy="19048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Normal" charset="0"/>
                <a:ea typeface="+mn-ea"/>
                <a:cs typeface="Helvetica Neue Normal" charset="0"/>
              </a:rPr>
              <a:t>Das Backend </a:t>
            </a:r>
            <a:r>
              <a:rPr kumimoji="0" lang="en-US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elvetica Neue Normal" charset="0"/>
                <a:ea typeface="+mn-ea"/>
                <a:cs typeface="Helvetica Neue Normal" charset="0"/>
              </a:rPr>
              <a:t>läuft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Normal" charset="0"/>
                <a:ea typeface="+mn-ea"/>
                <a:cs typeface="Helvetica Neue Normal" charset="0"/>
              </a:rPr>
              <a:t> </a:t>
            </a:r>
            <a:r>
              <a:rPr kumimoji="0" lang="en-US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elvetica Neue Normal" charset="0"/>
                <a:ea typeface="+mn-ea"/>
                <a:cs typeface="Helvetica Neue Normal" charset="0"/>
              </a:rPr>
              <a:t>mit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Normal" charset="0"/>
                <a:ea typeface="+mn-ea"/>
                <a:cs typeface="Helvetica Neue Normal" charset="0"/>
              </a:rPr>
              <a:t> PHP, </a:t>
            </a:r>
            <a:r>
              <a:rPr kumimoji="0" lang="en-US" sz="12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elvetica Neue Normal" charset="0"/>
                <a:ea typeface="+mn-ea"/>
                <a:cs typeface="Helvetica Neue Normal" charset="0"/>
              </a:rPr>
              <a:t>MySql</a:t>
            </a:r>
            <a:r>
              <a:rPr lang="en-US" dirty="0">
                <a:latin typeface="Helvetica Neue Normal" charset="0"/>
                <a:cs typeface="Helvetica Neue Normal" charset="0"/>
              </a:rPr>
              <a:t>,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Normal" charset="0"/>
                <a:ea typeface="+mn-ea"/>
                <a:cs typeface="Helvetica Neue Normal" charset="0"/>
              </a:rPr>
              <a:t>dem PHP</a:t>
            </a:r>
            <a:r>
              <a:rPr lang="en-US" dirty="0">
                <a:latin typeface="Helvetica Neue Normal" charset="0"/>
                <a:cs typeface="Helvetica Neue Normal" charset="0"/>
              </a:rPr>
              <a:t>-Framework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Codeigniter</a:t>
            </a:r>
            <a:r>
              <a:rPr lang="en-US" dirty="0">
                <a:latin typeface="Helvetica Neue Normal" charset="0"/>
                <a:cs typeface="Helvetica Neue Normal" charset="0"/>
              </a:rPr>
              <a:t> und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dadurch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bietet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eine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gemeinsame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Schnittstelle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für</a:t>
            </a:r>
            <a:r>
              <a:rPr lang="en-US" dirty="0">
                <a:latin typeface="Helvetica Neue Normal" charset="0"/>
                <a:cs typeface="Helvetica Neue Normal" charset="0"/>
              </a:rPr>
              <a:t> die Mobile-App und das Web-Frontend(Web-API).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Installiert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wird</a:t>
            </a:r>
            <a:r>
              <a:rPr lang="en-US" dirty="0">
                <a:latin typeface="Helvetica Neue Normal" charset="0"/>
                <a:cs typeface="Helvetica Neue Normal" charset="0"/>
              </a:rPr>
              <a:t> das Backend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über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eine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eigens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Entwicklete</a:t>
            </a:r>
            <a:r>
              <a:rPr lang="en-US" dirty="0">
                <a:latin typeface="Helvetica Neue Normal" charset="0"/>
                <a:cs typeface="Helvetica Neue Normal" charset="0"/>
              </a:rPr>
              <a:t> Installations-Routine.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Flugorte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werden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mithilfe</a:t>
            </a:r>
            <a:r>
              <a:rPr lang="en-US" dirty="0">
                <a:latin typeface="Helvetica Neue Normal" charset="0"/>
                <a:cs typeface="Helvetica Neue Normal" charset="0"/>
              </a:rPr>
              <a:t> der Bing-API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übersetzt</a:t>
            </a:r>
            <a:r>
              <a:rPr lang="en-US" dirty="0">
                <a:latin typeface="Helvetica Neue Normal" charset="0"/>
                <a:cs typeface="Helvetica Neue Normal" charset="0"/>
              </a:rPr>
              <a:t>,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damit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diese</a:t>
            </a:r>
            <a:r>
              <a:rPr lang="en-US" dirty="0">
                <a:latin typeface="Helvetica Neue Normal" charset="0"/>
                <a:cs typeface="Helvetica Neue Normal" charset="0"/>
              </a:rPr>
              <a:t> auf der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Karte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angezeigt</a:t>
            </a:r>
            <a:r>
              <a:rPr lang="en-US" dirty="0">
                <a:latin typeface="Helvetica Neue Normal" charset="0"/>
                <a:cs typeface="Helvetica Neue Normal" charset="0"/>
              </a:rPr>
              <a:t> warden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können</a:t>
            </a:r>
            <a:r>
              <a:rPr lang="en-US" dirty="0">
                <a:latin typeface="Helvetica Neue Normal" charset="0"/>
                <a:cs typeface="Helvetica Neue Normal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1537B-01AB-4FDD-B5F7-457C59B814EC}"/>
              </a:ext>
            </a:extLst>
          </p:cNvPr>
          <p:cNvSpPr txBox="1"/>
          <p:nvPr/>
        </p:nvSpPr>
        <p:spPr>
          <a:xfrm>
            <a:off x="1343025" y="2000273"/>
            <a:ext cx="1809750" cy="20127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#</a:t>
            </a:r>
            <a:r>
              <a:rPr kumimoji="0" lang="en-US" sz="1200" u="none" strike="noStrike" kern="1200" cap="none" spc="10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Übersicht</a:t>
            </a:r>
            <a:r>
              <a:rPr kumimoji="0" lang="en-US" sz="120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 </a:t>
            </a:r>
            <a:endParaRPr kumimoji="0" lang="fr-FR" sz="120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672263" y="0"/>
            <a:ext cx="5519737" cy="6858000"/>
          </a:xfrm>
          <a:prstGeom prst="rect">
            <a:avLst/>
          </a:prstGeom>
          <a:solidFill>
            <a:srgbClr val="FC9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A07F2-9D8B-4888-8447-A7FA7F93695E}"/>
              </a:ext>
            </a:extLst>
          </p:cNvPr>
          <p:cNvSpPr txBox="1"/>
          <p:nvPr/>
        </p:nvSpPr>
        <p:spPr>
          <a:xfrm>
            <a:off x="8216029" y="900608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MVC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9550-41CC-4FFF-90FD-34983F7955BB}"/>
              </a:ext>
            </a:extLst>
          </p:cNvPr>
          <p:cNvSpPr txBox="1"/>
          <p:nvPr/>
        </p:nvSpPr>
        <p:spPr>
          <a:xfrm>
            <a:off x="8213499" y="1335075"/>
            <a:ext cx="2635476" cy="5198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Mithilfe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 von </a:t>
            </a: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Codeigniter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wird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 das Model-View-Controller </a:t>
            </a: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angewendet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63C93-31F2-441A-A6ED-5E1B282E1382}"/>
              </a:ext>
            </a:extLst>
          </p:cNvPr>
          <p:cNvSpPr txBox="1"/>
          <p:nvPr/>
        </p:nvSpPr>
        <p:spPr>
          <a:xfrm>
            <a:off x="8216029" y="2503652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Routing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785E0-B39D-40B1-8381-5D72D373B244}"/>
              </a:ext>
            </a:extLst>
          </p:cNvPr>
          <p:cNvSpPr txBox="1"/>
          <p:nvPr/>
        </p:nvSpPr>
        <p:spPr>
          <a:xfrm>
            <a:off x="8213499" y="2930317"/>
            <a:ext cx="2635476" cy="7968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Auf basis des MVC Pattern </a:t>
            </a: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werden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 URLs auf Controller und </a:t>
            </a: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ihre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Methoden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gemappt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5C6AF6-2FE1-4FAC-8274-38A14F8812BF}"/>
              </a:ext>
            </a:extLst>
          </p:cNvPr>
          <p:cNvSpPr txBox="1"/>
          <p:nvPr/>
        </p:nvSpPr>
        <p:spPr>
          <a:xfrm>
            <a:off x="8216029" y="4383695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API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AE156-9A7B-4D28-8AF3-3AD82DB918E4}"/>
              </a:ext>
            </a:extLst>
          </p:cNvPr>
          <p:cNvSpPr txBox="1"/>
          <p:nvPr/>
        </p:nvSpPr>
        <p:spPr>
          <a:xfrm>
            <a:off x="8213498" y="4776205"/>
            <a:ext cx="2835501" cy="5198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Eine </a:t>
            </a: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gemeinsame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Schnittstelle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für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 die </a:t>
            </a:r>
            <a:r>
              <a:rPr lang="en-US" dirty="0" err="1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Teilsysteme</a:t>
            </a:r>
            <a:r>
              <a:rPr lang="en-US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28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19288" y="1511586"/>
            <a:ext cx="3116538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000" dirty="0">
                <a:latin typeface="Helvetica Neue Moyen" charset="0"/>
                <a:cs typeface="Helvetica Neue Moyen" charset="0"/>
              </a:rPr>
              <a:t>Übersicht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1919287" y="2392130"/>
            <a:ext cx="311653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000" dirty="0">
                <a:solidFill>
                  <a:srgbClr val="FC8451"/>
                </a:solidFill>
                <a:latin typeface="Helvetica Neue Moyen" charset="0"/>
                <a:cs typeface="Helvetica Neue Moyen" charset="0"/>
              </a:rPr>
              <a:t>Architektur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779FE-0787-4D21-9F00-E3ECA5F4996E}"/>
              </a:ext>
            </a:extLst>
          </p:cNvPr>
          <p:cNvSpPr txBox="1"/>
          <p:nvPr/>
        </p:nvSpPr>
        <p:spPr>
          <a:xfrm>
            <a:off x="1919287" y="3272673"/>
            <a:ext cx="311653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A3A3A"/>
                </a:solidFill>
                <a:latin typeface="Helvetica Neue Moyen" charset="0"/>
                <a:cs typeface="Helvetica Neue Moyen" charset="0"/>
              </a:rPr>
              <a:t>Routing / API</a:t>
            </a:r>
            <a:endParaRPr lang="fr-FR" sz="2000" dirty="0">
              <a:solidFill>
                <a:srgbClr val="3A3A3A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19288" y="1831155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Übersicht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des Backends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7E3AD-F541-4BE6-AF17-4626C3984FE0}"/>
              </a:ext>
            </a:extLst>
          </p:cNvPr>
          <p:cNvSpPr txBox="1"/>
          <p:nvPr/>
        </p:nvSpPr>
        <p:spPr>
          <a:xfrm>
            <a:off x="1919288" y="2705363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Wie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ist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das Backend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aufgebaut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85DD0-93F9-4756-A159-4A3F7FC4A66B}"/>
              </a:ext>
            </a:extLst>
          </p:cNvPr>
          <p:cNvSpPr txBox="1"/>
          <p:nvPr/>
        </p:nvSpPr>
        <p:spPr>
          <a:xfrm>
            <a:off x="1919288" y="3597782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Anfragen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ans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Backend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Gloriose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Endpunkte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pic>
        <p:nvPicPr>
          <p:cNvPr id="18" name="Graphic 27">
            <a:extLst>
              <a:ext uri="{FF2B5EF4-FFF2-40B4-BE49-F238E27FC236}">
                <a16:creationId xmlns:a16="http://schemas.microsoft.com/office/drawing/2014/main" id="{10AD4A8A-8F16-430B-BB4C-BD523072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3025" y="2404002"/>
            <a:ext cx="300458" cy="300458"/>
          </a:xfrm>
          <a:prstGeom prst="rect">
            <a:avLst/>
          </a:prstGeom>
        </p:spPr>
      </p:pic>
      <p:sp>
        <p:nvSpPr>
          <p:cNvPr id="16" name="TextBox 19">
            <a:extLst>
              <a:ext uri="{FF2B5EF4-FFF2-40B4-BE49-F238E27FC236}">
                <a16:creationId xmlns:a16="http://schemas.microsoft.com/office/drawing/2014/main" id="{62675945-6A41-48B6-A735-3A9B30F8E7A3}"/>
              </a:ext>
            </a:extLst>
          </p:cNvPr>
          <p:cNvSpPr txBox="1"/>
          <p:nvPr/>
        </p:nvSpPr>
        <p:spPr>
          <a:xfrm>
            <a:off x="1919287" y="4155740"/>
            <a:ext cx="389629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>
                <a:latin typeface="Helvetica Neue Moyen" charset="0"/>
                <a:cs typeface="Helvetica Neue Moyen" charset="0"/>
              </a:rPr>
              <a:t>Probleme</a:t>
            </a:r>
            <a:r>
              <a:rPr lang="en-US" sz="2000" dirty="0">
                <a:latin typeface="Helvetica Neue Moyen" charset="0"/>
                <a:cs typeface="Helvetica Neue Moyen" charset="0"/>
              </a:rPr>
              <a:t> &amp; </a:t>
            </a:r>
            <a:r>
              <a:rPr lang="en-US" sz="2000" dirty="0" err="1">
                <a:latin typeface="Helvetica Neue Moyen" charset="0"/>
                <a:cs typeface="Helvetica Neue Moyen" charset="0"/>
              </a:rPr>
              <a:t>Lösungen</a:t>
            </a:r>
            <a:endParaRPr lang="fr-FR" sz="2000" dirty="0">
              <a:latin typeface="Helvetica Neue Moyen" charset="0"/>
              <a:cs typeface="Helvetica Neue Moyen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1B0B0AB-D3D8-4B28-9894-5FCA96136177}"/>
              </a:ext>
            </a:extLst>
          </p:cNvPr>
          <p:cNvSpPr txBox="1"/>
          <p:nvPr/>
        </p:nvSpPr>
        <p:spPr>
          <a:xfrm>
            <a:off x="1919288" y="4471990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Uff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!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2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0615D-01D3-4941-82FA-69BC9864CF1D}"/>
              </a:ext>
            </a:extLst>
          </p:cNvPr>
          <p:cNvSpPr/>
          <p:nvPr/>
        </p:nvSpPr>
        <p:spPr>
          <a:xfrm>
            <a:off x="0" y="0"/>
            <a:ext cx="37307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0DEE3F42-B7F7-43E5-A130-343953A515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627" t="-11117" r="-1539" b="-16215"/>
          <a:stretch/>
        </p:blipFill>
        <p:spPr>
          <a:xfrm>
            <a:off x="34058" y="981515"/>
            <a:ext cx="7580368" cy="4290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innerShdw blurRad="1168400" dist="355600">
              <a:schemeClr val="tx1"/>
            </a:inn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1AEA08-9A2B-4F52-A96F-9667B880E0F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551" y="842303"/>
            <a:ext cx="7765586" cy="4895824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279400" dist="50800" dir="5400000" algn="ctr" rotWithShape="0">
              <a:srgbClr val="000000">
                <a:alpha val="66000"/>
              </a:srgbClr>
            </a:outerShdw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D1969-D07A-40CF-844F-99D3DC51AB74}"/>
              </a:ext>
            </a:extLst>
          </p:cNvPr>
          <p:cNvSpPr txBox="1"/>
          <p:nvPr/>
        </p:nvSpPr>
        <p:spPr>
          <a:xfrm>
            <a:off x="7980363" y="2010818"/>
            <a:ext cx="3500437" cy="149579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Backend-</a:t>
            </a:r>
            <a:r>
              <a:rPr kumimoji="0" lang="en-US" sz="5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Architektur</a:t>
            </a:r>
            <a:endParaRPr kumimoji="0" lang="fr-FR" sz="5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80263-50E7-4EAF-9BE7-F2B0670BA97C}"/>
              </a:ext>
            </a:extLst>
          </p:cNvPr>
          <p:cNvSpPr txBox="1"/>
          <p:nvPr/>
        </p:nvSpPr>
        <p:spPr>
          <a:xfrm>
            <a:off x="7980363" y="3718185"/>
            <a:ext cx="3500437" cy="16278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>
                <a:latin typeface="Helvetica Neue Normal" charset="0"/>
                <a:cs typeface="Helvetica Neue Normal" charset="0"/>
              </a:rPr>
              <a:t>Die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Teilsysteme</a:t>
            </a:r>
            <a:r>
              <a:rPr lang="en-US" dirty="0">
                <a:latin typeface="Helvetica Neue Normal" charset="0"/>
                <a:cs typeface="Helvetica Neue Normal" charset="0"/>
              </a:rPr>
              <a:t> App &amp; Web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stellen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Anfragen</a:t>
            </a:r>
            <a:r>
              <a:rPr lang="en-US" dirty="0">
                <a:latin typeface="Helvetica Neue Normal" charset="0"/>
                <a:cs typeface="Helvetica Neue Normal" charset="0"/>
              </a:rPr>
              <a:t> an die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entsprechende</a:t>
            </a:r>
            <a:r>
              <a:rPr lang="en-US" dirty="0">
                <a:latin typeface="Helvetica Neue Normal" charset="0"/>
                <a:cs typeface="Helvetica Neue Normal" charset="0"/>
              </a:rPr>
              <a:t> Backend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Schnitstelle</a:t>
            </a:r>
            <a:r>
              <a:rPr lang="en-US" dirty="0">
                <a:latin typeface="Helvetica Neue Normal" charset="0"/>
                <a:cs typeface="Helvetica Neue Normal" charset="0"/>
              </a:rPr>
              <a:t>, wo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diese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dann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verarbeitet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wird</a:t>
            </a:r>
            <a:r>
              <a:rPr lang="en-US" dirty="0">
                <a:latin typeface="Helvetica Neue Normal" charset="0"/>
                <a:cs typeface="Helvetica Neue Normal" charset="0"/>
              </a:rPr>
              <a:t> und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gegebenfalls</a:t>
            </a:r>
            <a:r>
              <a:rPr lang="en-US" dirty="0">
                <a:latin typeface="Helvetica Neue Normal" charset="0"/>
                <a:cs typeface="Helvetica Neue Normal" charset="0"/>
              </a:rPr>
              <a:t> auf die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Datenbank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zugegriffen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wird</a:t>
            </a:r>
            <a:r>
              <a:rPr lang="en-US" dirty="0">
                <a:latin typeface="Helvetica Neue Normal" charset="0"/>
                <a:cs typeface="Helvetica Neue Normal" charset="0"/>
              </a:rPr>
              <a:t>.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Nach</a:t>
            </a:r>
            <a:r>
              <a:rPr lang="en-US" dirty="0">
                <a:latin typeface="Helvetica Neue Normal" charset="0"/>
                <a:cs typeface="Helvetica Neue Normal" charset="0"/>
              </a:rPr>
              <a:t> der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Bearbeitung</a:t>
            </a:r>
            <a:r>
              <a:rPr lang="en-US" dirty="0">
                <a:latin typeface="Helvetica Neue Normal" charset="0"/>
                <a:cs typeface="Helvetica Neue Normal" charset="0"/>
              </a:rPr>
              <a:t> der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Anfrage</a:t>
            </a:r>
            <a:r>
              <a:rPr lang="en-US" dirty="0">
                <a:latin typeface="Helvetica Neue Normal" charset="0"/>
                <a:cs typeface="Helvetica Neue Normal" charset="0"/>
              </a:rPr>
              <a:t>,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kommt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eine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Rückmeldung</a:t>
            </a:r>
            <a:r>
              <a:rPr lang="en-US" dirty="0">
                <a:latin typeface="Helvetica Neue Normal" charset="0"/>
                <a:cs typeface="Helvetica Neue Normal" charset="0"/>
              </a:rPr>
              <a:t> (Response)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mit</a:t>
            </a:r>
            <a:r>
              <a:rPr lang="en-US" dirty="0">
                <a:latin typeface="Helvetica Neue Normal" charset="0"/>
                <a:cs typeface="Helvetica Neue Normal" charset="0"/>
              </a:rPr>
              <a:t> den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erfragten</a:t>
            </a:r>
            <a:r>
              <a:rPr lang="en-US" dirty="0"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latin typeface="Helvetica Neue Normal" charset="0"/>
                <a:cs typeface="Helvetica Neue Normal" charset="0"/>
              </a:rPr>
              <a:t>Informationen</a:t>
            </a:r>
            <a:r>
              <a:rPr lang="en-US" dirty="0">
                <a:latin typeface="Helvetica Neue Normal" charset="0"/>
                <a:cs typeface="Helvetica Neue Normal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113F6-26ED-4418-BC81-92164167B219}"/>
              </a:ext>
            </a:extLst>
          </p:cNvPr>
          <p:cNvSpPr txBox="1"/>
          <p:nvPr/>
        </p:nvSpPr>
        <p:spPr>
          <a:xfrm>
            <a:off x="8010397" y="1748352"/>
            <a:ext cx="1809750" cy="20127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en-US" sz="1200" u="none" strike="noStrike" kern="120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#</a:t>
            </a:r>
            <a:r>
              <a:rPr kumimoji="0" lang="en-US" sz="1200" u="none" strike="noStrike" kern="1200" cap="none" spc="10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Architektur</a:t>
            </a:r>
            <a:endParaRPr kumimoji="0" lang="en-US" sz="120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0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A0F5C-5C6B-47C2-96B1-DCDB923954D3}"/>
              </a:ext>
            </a:extLst>
          </p:cNvPr>
          <p:cNvSpPr txBox="1"/>
          <p:nvPr/>
        </p:nvSpPr>
        <p:spPr>
          <a:xfrm>
            <a:off x="375256" y="814647"/>
            <a:ext cx="638093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5400" dirty="0" err="1">
                <a:latin typeface="Helvetica Neue Moyen" charset="0"/>
                <a:cs typeface="Helvetica Neue Moyen" charset="0"/>
              </a:rPr>
              <a:t>Klassendiagramm</a:t>
            </a:r>
            <a:endParaRPr lang="fr-FR" sz="5400" dirty="0">
              <a:latin typeface="Helvetica Neue Moyen" charset="0"/>
              <a:cs typeface="Helvetica Neue Moyen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1740C-C5EC-4E44-B1CC-60FD90A4348A}"/>
              </a:ext>
            </a:extLst>
          </p:cNvPr>
          <p:cNvSpPr txBox="1"/>
          <p:nvPr/>
        </p:nvSpPr>
        <p:spPr>
          <a:xfrm>
            <a:off x="375254" y="1831382"/>
            <a:ext cx="6380935" cy="208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Helvetica Neue Normal" charset="0"/>
                <a:cs typeface="Helvetica Neue Normal" charset="0"/>
              </a:rPr>
              <a:t>Basierend</a:t>
            </a:r>
            <a:r>
              <a:rPr lang="en-US" sz="1200" dirty="0">
                <a:latin typeface="Helvetica Neue Normal" charset="0"/>
                <a:cs typeface="Helvetica Neue Normal" charset="0"/>
              </a:rPr>
              <a:t> auf dem MVC </a:t>
            </a:r>
            <a:r>
              <a:rPr lang="en-US" sz="1200" dirty="0" err="1">
                <a:latin typeface="Helvetica Neue Normal" charset="0"/>
                <a:cs typeface="Helvetica Neue Normal" charset="0"/>
              </a:rPr>
              <a:t>Konzept</a:t>
            </a:r>
            <a:r>
              <a:rPr lang="en-US" sz="12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200" dirty="0" err="1">
                <a:latin typeface="Helvetica Neue Normal" charset="0"/>
                <a:cs typeface="Helvetica Neue Normal" charset="0"/>
              </a:rPr>
              <a:t>erhält</a:t>
            </a:r>
            <a:r>
              <a:rPr lang="en-US" sz="12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200" dirty="0" err="1">
                <a:latin typeface="Helvetica Neue Normal" charset="0"/>
                <a:cs typeface="Helvetica Neue Normal" charset="0"/>
              </a:rPr>
              <a:t>jede</a:t>
            </a:r>
            <a:r>
              <a:rPr lang="en-US" sz="12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200" dirty="0" err="1">
                <a:latin typeface="Helvetica Neue Normal" charset="0"/>
                <a:cs typeface="Helvetica Neue Normal" charset="0"/>
              </a:rPr>
              <a:t>Entität</a:t>
            </a:r>
            <a:r>
              <a:rPr lang="en-US" sz="1200" dirty="0">
                <a:latin typeface="Helvetica Neue Normal" charset="0"/>
                <a:cs typeface="Helvetica Neue Normal" charset="0"/>
              </a:rPr>
              <a:t> </a:t>
            </a:r>
            <a:r>
              <a:rPr lang="en-US" sz="1200" dirty="0" err="1">
                <a:latin typeface="Helvetica Neue Normal" charset="0"/>
                <a:cs typeface="Helvetica Neue Normal" charset="0"/>
              </a:rPr>
              <a:t>ein</a:t>
            </a:r>
            <a:r>
              <a:rPr lang="en-US" sz="1200" dirty="0">
                <a:latin typeface="Helvetica Neue Normal" charset="0"/>
                <a:cs typeface="Helvetica Neue Normal" charset="0"/>
              </a:rPr>
              <a:t> Model, Controller und View.</a:t>
            </a:r>
            <a:endParaRPr lang="fr-FR" sz="1200" dirty="0">
              <a:latin typeface="Helvetica Neue Normal" charset="0"/>
              <a:cs typeface="Helvetica Neue Normal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9988339-F4E1-4579-9927-750ECBA780CB}"/>
              </a:ext>
            </a:extLst>
          </p:cNvPr>
          <p:cNvSpPr txBox="1"/>
          <p:nvPr/>
        </p:nvSpPr>
        <p:spPr>
          <a:xfrm>
            <a:off x="381508" y="628909"/>
            <a:ext cx="1817716" cy="4228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200" dirty="0">
                <a:solidFill>
                  <a:srgbClr val="FC8451"/>
                </a:solidFill>
                <a:latin typeface="Helvetica Neue Moyen" charset="0"/>
                <a:cs typeface="Helvetica Neue Moyen" charset="0"/>
              </a:rPr>
              <a:t>#MVC (Controller)</a:t>
            </a:r>
            <a:endParaRPr lang="fr-FR" sz="1200" dirty="0">
              <a:solidFill>
                <a:srgbClr val="FC8451"/>
              </a:solidFill>
              <a:latin typeface="Helvetica Neue Moyen" charset="0"/>
              <a:cs typeface="Helvetica Neue Moyen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u="none" strike="noStrike" kern="1200" cap="none" spc="1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39BC324-964F-4A2B-838C-AD5713D0C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4" y="2633443"/>
            <a:ext cx="11367962" cy="34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5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19288" y="1511586"/>
            <a:ext cx="3116538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000" dirty="0">
                <a:latin typeface="Helvetica Neue Moyen" charset="0"/>
                <a:cs typeface="Helvetica Neue Moyen" charset="0"/>
              </a:rPr>
              <a:t>Übersicht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1919287" y="2392130"/>
            <a:ext cx="311653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000" dirty="0">
                <a:latin typeface="Helvetica Neue Moyen" charset="0"/>
                <a:cs typeface="Helvetica Neue Moyen" charset="0"/>
              </a:rPr>
              <a:t>Architektur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779FE-0787-4D21-9F00-E3ECA5F4996E}"/>
              </a:ext>
            </a:extLst>
          </p:cNvPr>
          <p:cNvSpPr txBox="1"/>
          <p:nvPr/>
        </p:nvSpPr>
        <p:spPr>
          <a:xfrm>
            <a:off x="1919287" y="3272673"/>
            <a:ext cx="311653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C8451"/>
                </a:solidFill>
                <a:latin typeface="Helvetica Neue Moyen" charset="0"/>
                <a:cs typeface="Helvetica Neue Moyen" charset="0"/>
              </a:rPr>
              <a:t>Routing / API</a:t>
            </a:r>
            <a:endParaRPr lang="fr-FR" sz="2000" dirty="0">
              <a:solidFill>
                <a:srgbClr val="FC8451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19288" y="1831155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Übersicht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des Backends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7E3AD-F541-4BE6-AF17-4626C3984FE0}"/>
              </a:ext>
            </a:extLst>
          </p:cNvPr>
          <p:cNvSpPr txBox="1"/>
          <p:nvPr/>
        </p:nvSpPr>
        <p:spPr>
          <a:xfrm>
            <a:off x="1919288" y="2705363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Wie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ist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das Backend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aufgebaut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85DD0-93F9-4756-A159-4A3F7FC4A66B}"/>
              </a:ext>
            </a:extLst>
          </p:cNvPr>
          <p:cNvSpPr txBox="1"/>
          <p:nvPr/>
        </p:nvSpPr>
        <p:spPr>
          <a:xfrm>
            <a:off x="1919288" y="3597782"/>
            <a:ext cx="3116537" cy="38760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Anfragen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ans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Backend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Gloriose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Endpunkte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  <a:p>
            <a:pPr>
              <a:lnSpc>
                <a:spcPct val="120000"/>
              </a:lnSpc>
            </a:pP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pic>
        <p:nvPicPr>
          <p:cNvPr id="18" name="Graphic 27">
            <a:extLst>
              <a:ext uri="{FF2B5EF4-FFF2-40B4-BE49-F238E27FC236}">
                <a16:creationId xmlns:a16="http://schemas.microsoft.com/office/drawing/2014/main" id="{10AD4A8A-8F16-430B-BB4C-BD523072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5875" y="3297324"/>
            <a:ext cx="300458" cy="300458"/>
          </a:xfrm>
          <a:prstGeom prst="rect">
            <a:avLst/>
          </a:prstGeom>
        </p:spPr>
      </p:pic>
      <p:sp>
        <p:nvSpPr>
          <p:cNvPr id="16" name="TextBox 19">
            <a:extLst>
              <a:ext uri="{FF2B5EF4-FFF2-40B4-BE49-F238E27FC236}">
                <a16:creationId xmlns:a16="http://schemas.microsoft.com/office/drawing/2014/main" id="{DFFBDE2A-5C95-4065-B472-9347251E1E1C}"/>
              </a:ext>
            </a:extLst>
          </p:cNvPr>
          <p:cNvSpPr txBox="1"/>
          <p:nvPr/>
        </p:nvSpPr>
        <p:spPr>
          <a:xfrm>
            <a:off x="1919287" y="4155740"/>
            <a:ext cx="389629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>
                <a:latin typeface="Helvetica Neue Moyen" charset="0"/>
                <a:cs typeface="Helvetica Neue Moyen" charset="0"/>
              </a:rPr>
              <a:t>Probleme</a:t>
            </a:r>
            <a:r>
              <a:rPr lang="en-US" sz="2000" dirty="0">
                <a:latin typeface="Helvetica Neue Moyen" charset="0"/>
                <a:cs typeface="Helvetica Neue Moyen" charset="0"/>
              </a:rPr>
              <a:t> &amp; </a:t>
            </a:r>
            <a:r>
              <a:rPr lang="en-US" sz="2000" dirty="0" err="1">
                <a:latin typeface="Helvetica Neue Moyen" charset="0"/>
                <a:cs typeface="Helvetica Neue Moyen" charset="0"/>
              </a:rPr>
              <a:t>Lösungen</a:t>
            </a:r>
            <a:endParaRPr lang="fr-FR" sz="2000" dirty="0">
              <a:latin typeface="Helvetica Neue Moyen" charset="0"/>
              <a:cs typeface="Helvetica Neue Moyen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E984B30A-4F21-411C-B0C8-CA0BC538ADF9}"/>
              </a:ext>
            </a:extLst>
          </p:cNvPr>
          <p:cNvSpPr txBox="1"/>
          <p:nvPr/>
        </p:nvSpPr>
        <p:spPr>
          <a:xfrm>
            <a:off x="1919288" y="4471990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Uff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!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4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320207D2-9D30-481D-A38B-B1C26C50270D}"/>
              </a:ext>
            </a:extLst>
          </p:cNvPr>
          <p:cNvSpPr txBox="1"/>
          <p:nvPr/>
        </p:nvSpPr>
        <p:spPr>
          <a:xfrm>
            <a:off x="1343025" y="1075523"/>
            <a:ext cx="9505950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40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Routen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258F5B75-118F-4D85-979F-658424C29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82850"/>
              </p:ext>
            </p:extLst>
          </p:nvPr>
        </p:nvGraphicFramePr>
        <p:xfrm>
          <a:off x="1343025" y="3111156"/>
          <a:ext cx="9626138" cy="268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542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2162695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853738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7061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928552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</a:tblGrid>
              <a:tr h="5412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i="0" kern="1200" dirty="0">
                        <a:solidFill>
                          <a:schemeClr val="lt1"/>
                        </a:solidFill>
                        <a:latin typeface="Helvetica Neue Moyen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 err="1">
                          <a:solidFill>
                            <a:schemeClr val="bg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lang="fr-FR" sz="1200" b="0" i="0" kern="1200" dirty="0">
                          <a:solidFill>
                            <a:schemeClr val="bg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200" b="0" i="0" kern="1200" dirty="0" err="1">
                          <a:solidFill>
                            <a:schemeClr val="bg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Create</a:t>
                      </a:r>
                      <a:endParaRPr lang="fr-FR" sz="1200" b="0" i="0" kern="1200" dirty="0">
                        <a:solidFill>
                          <a:schemeClr val="bg1"/>
                        </a:solidFill>
                        <a:latin typeface="Helvetica Neue Moyen" charset="0"/>
                        <a:ea typeface="+mn-ea"/>
                        <a:cs typeface="+mn-cs"/>
                      </a:endParaRPr>
                    </a:p>
                  </a:txBody>
                  <a:tcPr marR="25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>
                          <a:solidFill>
                            <a:schemeClr val="bg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Show/Read</a:t>
                      </a:r>
                    </a:p>
                  </a:txBody>
                  <a:tcPr marR="25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>
                          <a:solidFill>
                            <a:schemeClr val="bg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Edit/Update</a:t>
                      </a:r>
                    </a:p>
                  </a:txBody>
                  <a:tcPr marR="25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 err="1">
                          <a:solidFill>
                            <a:schemeClr val="bg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Delete</a:t>
                      </a:r>
                      <a:endParaRPr lang="fr-FR" sz="1200" b="0" i="0" kern="1200" dirty="0">
                        <a:solidFill>
                          <a:schemeClr val="bg1"/>
                        </a:solidFill>
                        <a:latin typeface="Helvetica Neue Moyen" charset="0"/>
                        <a:ea typeface="+mn-ea"/>
                        <a:cs typeface="+mn-cs"/>
                      </a:endParaRPr>
                    </a:p>
                  </a:txBody>
                  <a:tcPr marR="252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329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lt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Flight</a:t>
                      </a:r>
                    </a:p>
                  </a:txBody>
                  <a:tcPr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/flight/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add_fight</a:t>
                      </a:r>
                      <a:endParaRPr lang="fr-FR" sz="1000" b="0" i="0" kern="1200" dirty="0">
                        <a:solidFill>
                          <a:schemeClr val="tx1"/>
                        </a:solidFill>
                        <a:latin typeface="Helvetica Neue Normal" charset="0"/>
                        <a:ea typeface="+mn-ea"/>
                        <a:cs typeface="+mn-cs"/>
                      </a:endParaRP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/flight/show/id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/flight/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edit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/flight/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329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lt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Drone</a:t>
                      </a:r>
                    </a:p>
                  </a:txBody>
                  <a:tcPr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/drone/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add_drone</a:t>
                      </a:r>
                      <a:endParaRPr lang="fr-FR" sz="1000" b="0" i="0" kern="1200" dirty="0">
                        <a:solidFill>
                          <a:schemeClr val="tx1"/>
                        </a:solidFill>
                        <a:latin typeface="Helvetica Neue Normal" charset="0"/>
                        <a:ea typeface="+mn-ea"/>
                        <a:cs typeface="+mn-cs"/>
                      </a:endParaRP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/drone/show/id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/drone/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edit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/drone/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lt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Battery</a:t>
                      </a:r>
                    </a:p>
                  </a:txBody>
                  <a:tcPr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battery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add_battery</a:t>
                      </a:r>
                      <a:endParaRPr lang="fr-FR" sz="1000" b="0" i="0" kern="1200" dirty="0">
                        <a:solidFill>
                          <a:schemeClr val="tx1"/>
                        </a:solidFill>
                        <a:latin typeface="Helvetica Neue Normal" charset="0"/>
                        <a:ea typeface="+mn-ea"/>
                        <a:cs typeface="+mn-cs"/>
                      </a:endParaRP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de-DE" sz="1000" b="0" i="0" kern="1200" noProof="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battery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/show/id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de-DE" sz="1000" b="0" i="0" kern="1200" noProof="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battery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edit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de-DE" sz="1000" b="0" i="0" kern="1200" noProof="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battery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329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lt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/user/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add_pilot</a:t>
                      </a:r>
                      <a:endParaRPr lang="fr-FR" sz="1000" b="0" i="0" kern="1200" dirty="0">
                        <a:solidFill>
                          <a:schemeClr val="tx1"/>
                        </a:solidFill>
                        <a:latin typeface="Helvetica Neue Normal" charset="0"/>
                        <a:ea typeface="+mn-ea"/>
                        <a:cs typeface="+mn-cs"/>
                      </a:endParaRP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/user/show/id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/user/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edit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/user/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329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lt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Checklist</a:t>
                      </a:r>
                    </a:p>
                  </a:txBody>
                  <a:tcPr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/checklist/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add_checklist</a:t>
                      </a:r>
                      <a:endParaRPr lang="fr-FR" sz="1000" b="0" i="0" kern="1200" dirty="0">
                        <a:solidFill>
                          <a:schemeClr val="tx1"/>
                        </a:solidFill>
                        <a:latin typeface="Helvetica Neue Normal" charset="0"/>
                        <a:ea typeface="+mn-ea"/>
                        <a:cs typeface="+mn-cs"/>
                      </a:endParaRP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/checklist/show/id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/checklist/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edit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/checklist/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lt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Checklist </a:t>
                      </a:r>
                      <a:r>
                        <a:rPr lang="fr-FR" sz="1000" b="0" i="0" kern="1200" dirty="0" err="1">
                          <a:solidFill>
                            <a:schemeClr val="lt1"/>
                          </a:solidFill>
                          <a:latin typeface="Helvetica Neue Moyen" charset="0"/>
                          <a:ea typeface="+mn-ea"/>
                          <a:cs typeface="+mn-cs"/>
                        </a:rPr>
                        <a:t>Element</a:t>
                      </a:r>
                      <a:endParaRPr lang="fr-FR" sz="1000" b="0" i="0" kern="1200" dirty="0">
                        <a:solidFill>
                          <a:schemeClr val="lt1"/>
                        </a:solidFill>
                        <a:latin typeface="Helvetica Neue Moyen" charset="0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checklist_element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add_element</a:t>
                      </a:r>
                      <a:endParaRPr lang="fr-FR" sz="1000" b="0" i="0" kern="1200" dirty="0">
                        <a:solidFill>
                          <a:schemeClr val="tx1"/>
                        </a:solidFill>
                        <a:latin typeface="Helvetica Neue Normal" charset="0"/>
                        <a:ea typeface="+mn-ea"/>
                        <a:cs typeface="+mn-cs"/>
                      </a:endParaRP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checklist_element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/show/id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checklist_element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edit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checklist_element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000" b="0" i="0" kern="1200" dirty="0" err="1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000" b="0" i="0" kern="1200" dirty="0">
                          <a:solidFill>
                            <a:schemeClr val="tx1"/>
                          </a:solidFill>
                          <a:latin typeface="Helvetica Neue Normal" charset="0"/>
                          <a:ea typeface="+mn-ea"/>
                          <a:cs typeface="+mn-cs"/>
                        </a:rPr>
                        <a:t>/id</a:t>
                      </a:r>
                    </a:p>
                  </a:txBody>
                  <a:tcPr marR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7" name="TextBox 128">
            <a:extLst>
              <a:ext uri="{FF2B5EF4-FFF2-40B4-BE49-F238E27FC236}">
                <a16:creationId xmlns:a16="http://schemas.microsoft.com/office/drawing/2014/main" id="{946D46B5-CA0E-46A5-AC6E-971674104E6E}"/>
              </a:ext>
            </a:extLst>
          </p:cNvPr>
          <p:cNvSpPr txBox="1"/>
          <p:nvPr/>
        </p:nvSpPr>
        <p:spPr>
          <a:xfrm>
            <a:off x="1343025" y="800100"/>
            <a:ext cx="1161728" cy="14773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1200" spc="100" dirty="0">
                <a:solidFill>
                  <a:schemeClr val="accent1"/>
                </a:solidFill>
                <a:latin typeface="Helvetica Neue Moyen" charset="0"/>
                <a:cs typeface="Helvetica Neue Normal" charset="0"/>
              </a:rPr>
              <a:t>#Routing / API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0EE515F-8390-43D9-AAF0-B26A0C5245EA}"/>
              </a:ext>
            </a:extLst>
          </p:cNvPr>
          <p:cNvSpPr txBox="1"/>
          <p:nvPr/>
        </p:nvSpPr>
        <p:spPr>
          <a:xfrm>
            <a:off x="1343025" y="1945730"/>
            <a:ext cx="9626138" cy="7968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Routen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gibt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es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für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wichtige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Aktionen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,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z.b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CRUD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Operationen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(Create, Read, Update, Delete)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Sie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folgen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einen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Schema /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index.php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/controller/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methode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/parameter</a:t>
            </a: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Für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jeden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Controller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im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System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gibt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es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mehrere</a:t>
            </a:r>
            <a:r>
              <a:rPr lang="en-US" dirty="0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dirty="0" err="1">
                <a:solidFill>
                  <a:srgbClr val="1D1D1D"/>
                </a:solidFill>
                <a:latin typeface="Helvetica Neue Normal" charset="0"/>
                <a:cs typeface="Helvetica Neue Normal" charset="0"/>
              </a:rPr>
              <a:t>Routen</a:t>
            </a:r>
            <a:endParaRPr lang="en-US" dirty="0">
              <a:solidFill>
                <a:srgbClr val="1D1D1D"/>
              </a:solidFill>
              <a:latin typeface="Helvetica Neue Normal" charset="0"/>
              <a:cs typeface="Helvetica Neue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7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6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B899BEA-7581-4360-84DA-E55059D3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159" y="0"/>
            <a:ext cx="12328159" cy="6877686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61AB0D5-0120-426C-A745-0221054FBF19}"/>
              </a:ext>
            </a:extLst>
          </p:cNvPr>
          <p:cNvCxnSpPr>
            <a:cxnSpLocks/>
          </p:cNvCxnSpPr>
          <p:nvPr/>
        </p:nvCxnSpPr>
        <p:spPr>
          <a:xfrm flipH="1">
            <a:off x="3096883" y="1169666"/>
            <a:ext cx="3465958" cy="133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E84778C-7A74-4906-8D11-B3992B162A1B}"/>
              </a:ext>
            </a:extLst>
          </p:cNvPr>
          <p:cNvSpPr txBox="1"/>
          <p:nvPr/>
        </p:nvSpPr>
        <p:spPr>
          <a:xfrm rot="20404254">
            <a:off x="3326515" y="1412576"/>
            <a:ext cx="3131928" cy="363882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dirty="0">
                <a:solidFill>
                  <a:srgbClr val="FC8451"/>
                </a:solidFill>
              </a:rPr>
              <a:t>Methode des Controllers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B60115B-ABFB-4A6F-B324-0E85537D8068}"/>
              </a:ext>
            </a:extLst>
          </p:cNvPr>
          <p:cNvSpPr txBox="1"/>
          <p:nvPr/>
        </p:nvSpPr>
        <p:spPr>
          <a:xfrm>
            <a:off x="3876766" y="805784"/>
            <a:ext cx="4218317" cy="363882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dirty="0">
                <a:solidFill>
                  <a:srgbClr val="FC8451"/>
                </a:solidFill>
              </a:rPr>
              <a:t>Beispiel: /</a:t>
            </a:r>
            <a:r>
              <a:rPr lang="de-DE" dirty="0" err="1">
                <a:solidFill>
                  <a:srgbClr val="FC8451"/>
                </a:solidFill>
              </a:rPr>
              <a:t>index.php</a:t>
            </a:r>
            <a:r>
              <a:rPr lang="de-DE" dirty="0">
                <a:solidFill>
                  <a:srgbClr val="FC8451"/>
                </a:solidFill>
              </a:rPr>
              <a:t>/</a:t>
            </a:r>
            <a:r>
              <a:rPr lang="de-DE" dirty="0" err="1">
                <a:solidFill>
                  <a:srgbClr val="FC8451"/>
                </a:solidFill>
              </a:rPr>
              <a:t>user</a:t>
            </a:r>
            <a:r>
              <a:rPr lang="de-DE" dirty="0">
                <a:solidFill>
                  <a:srgbClr val="FC8451"/>
                </a:solidFill>
              </a:rPr>
              <a:t>/</a:t>
            </a:r>
            <a:r>
              <a:rPr lang="de-DE" dirty="0" err="1">
                <a:solidFill>
                  <a:srgbClr val="FC8451"/>
                </a:solidFill>
              </a:rPr>
              <a:t>show</a:t>
            </a:r>
            <a:r>
              <a:rPr lang="de-DE" dirty="0">
                <a:solidFill>
                  <a:srgbClr val="FC8451"/>
                </a:solidFill>
              </a:rPr>
              <a:t>/5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8F56609-A4F7-4962-8518-7235ABADFF1A}"/>
              </a:ext>
            </a:extLst>
          </p:cNvPr>
          <p:cNvCxnSpPr>
            <a:cxnSpLocks/>
          </p:cNvCxnSpPr>
          <p:nvPr/>
        </p:nvCxnSpPr>
        <p:spPr>
          <a:xfrm flipH="1">
            <a:off x="4132053" y="1169666"/>
            <a:ext cx="2863970" cy="121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A587923-BBDE-4B14-A838-F969837616AF}"/>
              </a:ext>
            </a:extLst>
          </p:cNvPr>
          <p:cNvSpPr txBox="1"/>
          <p:nvPr/>
        </p:nvSpPr>
        <p:spPr>
          <a:xfrm rot="20166029">
            <a:off x="4426652" y="1534323"/>
            <a:ext cx="3673551" cy="363882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dirty="0">
                <a:solidFill>
                  <a:srgbClr val="FC8451"/>
                </a:solidFill>
              </a:rPr>
              <a:t>Methoden Parameter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48C28AE-822C-4E18-8C6C-210BD1C3A5A5}"/>
              </a:ext>
            </a:extLst>
          </p:cNvPr>
          <p:cNvCxnSpPr/>
          <p:nvPr/>
        </p:nvCxnSpPr>
        <p:spPr>
          <a:xfrm>
            <a:off x="10463842" y="2932981"/>
            <a:ext cx="103516" cy="244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415190AE-339A-4016-96D1-0C9E8013C918}"/>
              </a:ext>
            </a:extLst>
          </p:cNvPr>
          <p:cNvSpPr txBox="1"/>
          <p:nvPr/>
        </p:nvSpPr>
        <p:spPr>
          <a:xfrm>
            <a:off x="8779605" y="2299333"/>
            <a:ext cx="2917813" cy="779381"/>
          </a:xfrm>
          <a:prstGeom prst="rect">
            <a:avLst/>
          </a:prstGeom>
          <a:noFill/>
        </p:spPr>
        <p:txBody>
          <a:bodyPr wrap="square" lIns="0" t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de-DE" dirty="0">
                <a:solidFill>
                  <a:srgbClr val="FC8451"/>
                </a:solidFill>
              </a:rPr>
              <a:t>Schickt eine Einheitliche Antwort zurück</a:t>
            </a:r>
          </a:p>
        </p:txBody>
      </p:sp>
    </p:spTree>
    <p:extLst>
      <p:ext uri="{BB962C8B-B14F-4D97-AF65-F5344CB8AC3E}">
        <p14:creationId xmlns:p14="http://schemas.microsoft.com/office/powerpoint/2010/main" val="46947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5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19288" y="1511586"/>
            <a:ext cx="3116538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000" dirty="0">
                <a:latin typeface="Helvetica Neue Moyen" charset="0"/>
                <a:cs typeface="Helvetica Neue Moyen" charset="0"/>
              </a:rPr>
              <a:t>Übersicht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1919287" y="2392130"/>
            <a:ext cx="311653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de-DE" sz="2000" dirty="0">
                <a:latin typeface="Helvetica Neue Moyen" charset="0"/>
                <a:cs typeface="Helvetica Neue Moyen" charset="0"/>
              </a:rPr>
              <a:t>Architektur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38F31B-E637-4091-BEBF-EF5A66263863}"/>
              </a:ext>
            </a:extLst>
          </p:cNvPr>
          <p:cNvSpPr txBox="1"/>
          <p:nvPr/>
        </p:nvSpPr>
        <p:spPr>
          <a:xfrm>
            <a:off x="1919287" y="4155740"/>
            <a:ext cx="389629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>
                <a:solidFill>
                  <a:srgbClr val="FC8451"/>
                </a:solidFill>
                <a:latin typeface="Helvetica Neue Moyen" charset="0"/>
                <a:cs typeface="Helvetica Neue Moyen" charset="0"/>
              </a:rPr>
              <a:t>Probleme</a:t>
            </a:r>
            <a:r>
              <a:rPr lang="en-US" sz="2000" dirty="0">
                <a:solidFill>
                  <a:srgbClr val="FC8451"/>
                </a:solidFill>
                <a:latin typeface="Helvetica Neue Moyen" charset="0"/>
                <a:cs typeface="Helvetica Neue Moyen" charset="0"/>
              </a:rPr>
              <a:t> &amp; </a:t>
            </a:r>
            <a:r>
              <a:rPr lang="en-US" sz="2000" dirty="0" err="1">
                <a:solidFill>
                  <a:srgbClr val="FC8451"/>
                </a:solidFill>
                <a:latin typeface="Helvetica Neue Moyen" charset="0"/>
                <a:cs typeface="Helvetica Neue Moyen" charset="0"/>
              </a:rPr>
              <a:t>Lösungen</a:t>
            </a:r>
            <a:endParaRPr lang="fr-FR" sz="2000" dirty="0">
              <a:solidFill>
                <a:srgbClr val="FC8451"/>
              </a:solidFill>
              <a:latin typeface="Helvetica Neue Moyen" charset="0"/>
              <a:cs typeface="Helvetica Neue Moyen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779FE-0787-4D21-9F00-E3ECA5F4996E}"/>
              </a:ext>
            </a:extLst>
          </p:cNvPr>
          <p:cNvSpPr txBox="1"/>
          <p:nvPr/>
        </p:nvSpPr>
        <p:spPr>
          <a:xfrm>
            <a:off x="1919287" y="3272673"/>
            <a:ext cx="3116537" cy="312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Helvetica Neue Moyen" charset="0"/>
                <a:cs typeface="Helvetica Neue Moyen" charset="0"/>
              </a:rPr>
              <a:t>Routing / API</a:t>
            </a:r>
            <a:endParaRPr lang="fr-FR" sz="2000" dirty="0">
              <a:latin typeface="Helvetica Neue Moyen" charset="0"/>
              <a:cs typeface="Helvetica Neue Moye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CC9A1-14C6-4B89-81B2-F63059101779}"/>
              </a:ext>
            </a:extLst>
          </p:cNvPr>
          <p:cNvSpPr txBox="1"/>
          <p:nvPr/>
        </p:nvSpPr>
        <p:spPr>
          <a:xfrm>
            <a:off x="1919288" y="1831155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Übersicht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des Backends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7E3AD-F541-4BE6-AF17-4626C3984FE0}"/>
              </a:ext>
            </a:extLst>
          </p:cNvPr>
          <p:cNvSpPr txBox="1"/>
          <p:nvPr/>
        </p:nvSpPr>
        <p:spPr>
          <a:xfrm>
            <a:off x="1919288" y="2705363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Wie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ist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das Backend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aufgebaut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85DD0-93F9-4756-A159-4A3F7FC4A66B}"/>
              </a:ext>
            </a:extLst>
          </p:cNvPr>
          <p:cNvSpPr txBox="1"/>
          <p:nvPr/>
        </p:nvSpPr>
        <p:spPr>
          <a:xfrm>
            <a:off x="1919288" y="3597782"/>
            <a:ext cx="3116537" cy="38760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Anfragen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ans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Backend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Gloriose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 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Endpunkte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  <a:p>
            <a:pPr>
              <a:lnSpc>
                <a:spcPct val="120000"/>
              </a:lnSpc>
            </a:pP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9FF6C-99DE-4946-BA0F-B54591D4ACC3}"/>
              </a:ext>
            </a:extLst>
          </p:cNvPr>
          <p:cNvSpPr txBox="1"/>
          <p:nvPr/>
        </p:nvSpPr>
        <p:spPr>
          <a:xfrm>
            <a:off x="1919288" y="4471990"/>
            <a:ext cx="3116537" cy="1844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Uff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Helvetica Neue Normal" charset="0"/>
                <a:cs typeface="Helvetica Neue Normal" charset="0"/>
              </a:rPr>
              <a:t>!</a:t>
            </a:r>
            <a:endParaRPr lang="fr-FR" sz="1100" dirty="0">
              <a:solidFill>
                <a:schemeClr val="bg2">
                  <a:lumMod val="90000"/>
                </a:schemeClr>
              </a:solidFill>
              <a:latin typeface="Helvetica Neue Normal" charset="0"/>
              <a:cs typeface="Helvetica Neue Normal" charset="0"/>
            </a:endParaRPr>
          </a:p>
        </p:txBody>
      </p:sp>
      <p:pic>
        <p:nvPicPr>
          <p:cNvPr id="18" name="Graphic 27">
            <a:extLst>
              <a:ext uri="{FF2B5EF4-FFF2-40B4-BE49-F238E27FC236}">
                <a16:creationId xmlns:a16="http://schemas.microsoft.com/office/drawing/2014/main" id="{10AD4A8A-8F16-430B-BB4C-BD523072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299" y="4171532"/>
            <a:ext cx="300458" cy="3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801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7">
      <a:dk1>
        <a:srgbClr val="1D1D1D"/>
      </a:dk1>
      <a:lt1>
        <a:srgbClr val="FFFFFF"/>
      </a:lt1>
      <a:dk2>
        <a:srgbClr val="000000"/>
      </a:dk2>
      <a:lt2>
        <a:srgbClr val="F8F8F8"/>
      </a:lt2>
      <a:accent1>
        <a:srgbClr val="FC8451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Breitbild</PresentationFormat>
  <Paragraphs>114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 Neue Fin</vt:lpstr>
      <vt:lpstr>Helvetica Neue Moyen</vt:lpstr>
      <vt:lpstr>Helvetica Neue Normal</vt:lpstr>
      <vt:lpstr>Segoe UI</vt:lpstr>
      <vt:lpstr>Wingdings</vt:lpstr>
      <vt:lpstr>2_Office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Kammann</dc:creator>
  <cp:lastModifiedBy>Thomas Kammann</cp:lastModifiedBy>
  <cp:revision>1</cp:revision>
  <dcterms:created xsi:type="dcterms:W3CDTF">2019-04-04T19:42:57Z</dcterms:created>
  <dcterms:modified xsi:type="dcterms:W3CDTF">2019-04-08T13:11:26Z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https://d.docs.live.net/6dcf45177ca5fe1e/Documents/Slidor - Glide (Mac).pptx</vt:lpwstr>
  </property>
</Properties>
</file>