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40.xml" ContentType="application/vnd.openxmlformats-officedocument.presentationml.slide+xml"/>
  <Override PartName="/ppt/slides/slide60.xml" ContentType="application/vnd.openxmlformats-officedocument.presentationml.slide+xml"/>
  <Override PartName="/ppt/slides/slide70.xml" ContentType="application/vnd.openxmlformats-officedocument.presentationml.slide+xml"/>
  <Override PartName="/ppt/slides/slide80.xml" ContentType="application/vnd.openxmlformats-officedocument.presentationml.slide+xml"/>
  <Override PartName="/ppt/slides/slide90.xml" ContentType="application/vnd.openxmlformats-officedocument.presentationml.slide+xml"/>
  <Override PartName="/ppt/slideLayouts/slideLayout140.xml" ContentType="application/vnd.openxmlformats-officedocument.presentationml.slideLayout+xml"/>
  <Override PartName="/ppt/slideLayouts/slideLayout12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130.xml" ContentType="application/vnd.openxmlformats-officedocument.presentationml.slideLayout+xml"/>
  <Override PartName="/ppt/slideLayouts/slideLayout180.xml" ContentType="application/vnd.openxmlformats-officedocument.presentationml.slideLayout+xml"/>
  <Override PartName="/ppt/slideLayouts/slideLayout310.xml" ContentType="application/vnd.openxmlformats-officedocument.presentationml.slideLayout+xml"/>
  <Override PartName="/ppt/slideLayouts/slideLayout70.xml" ContentType="application/vnd.openxmlformats-officedocument.presentationml.slideLayout+xml"/>
  <Override PartName="/ppt/slideLayouts/slideLayout170.xml" ContentType="application/vnd.openxmlformats-officedocument.presentationml.slideLayout+xml"/>
  <Override PartName="/ppt/slideLayouts/slideLayout210.xml" ContentType="application/vnd.openxmlformats-officedocument.presentationml.slideLayout+xml"/>
  <Override PartName="/ppt/slideLayouts/slideLayout160.xml" ContentType="application/vnd.openxmlformats-officedocument.presentationml.slideLayout+xml"/>
  <Override PartName="/ppt/slideLayouts/slideLayout110.xml" ContentType="application/vnd.openxmlformats-officedocument.presentationml.slideLayout+xml"/>
  <Override PartName="/ppt/slideLayouts/slideLayout60.xml" ContentType="application/vnd.openxmlformats-officedocument.presentationml.slideLayout+xml"/>
  <Override PartName="/ppt/slideLayouts/slideLayout111.xml" ContentType="application/vnd.openxmlformats-officedocument.presentationml.slideLayout+xml"/>
  <Override PartName="/ppt/slideLayouts/slideLayout50.xml" ContentType="application/vnd.openxmlformats-officedocument.presentationml.slideLayout+xml"/>
  <Override PartName="/ppt/slideLayouts/slideLayout150.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slideLayouts/slideLayout48.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26"/>
  </p:notesMasterIdLst>
  <p:handoutMasterIdLst>
    <p:handoutMasterId r:id="rId27"/>
  </p:handoutMasterIdLst>
  <p:sldIdLst>
    <p:sldId id="395" r:id="rId2"/>
    <p:sldId id="379" r:id="rId3"/>
    <p:sldId id="380" r:id="rId4"/>
    <p:sldId id="261" r:id="rId5"/>
    <p:sldId id="293" r:id="rId6"/>
    <p:sldId id="384" r:id="rId7"/>
    <p:sldId id="381" r:id="rId8"/>
    <p:sldId id="382" r:id="rId9"/>
    <p:sldId id="385" r:id="rId10"/>
    <p:sldId id="383" r:id="rId11"/>
    <p:sldId id="386" r:id="rId12"/>
    <p:sldId id="387" r:id="rId13"/>
    <p:sldId id="388" r:id="rId14"/>
    <p:sldId id="263" r:id="rId15"/>
    <p:sldId id="267" r:id="rId16"/>
    <p:sldId id="354" r:id="rId17"/>
    <p:sldId id="389" r:id="rId18"/>
    <p:sldId id="390" r:id="rId19"/>
    <p:sldId id="364" r:id="rId20"/>
    <p:sldId id="391" r:id="rId21"/>
    <p:sldId id="392" r:id="rId22"/>
    <p:sldId id="393" r:id="rId23"/>
    <p:sldId id="394" r:id="rId24"/>
    <p:sldId id="345"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ckend-Thomas" id="{D5332BEC-C7D1-45B2-9D6F-0C4C274DECE9}">
          <p14:sldIdLst>
            <p14:sldId id="395"/>
            <p14:sldId id="379"/>
            <p14:sldId id="380"/>
            <p14:sldId id="261"/>
            <p14:sldId id="293"/>
            <p14:sldId id="384"/>
            <p14:sldId id="381"/>
            <p14:sldId id="382"/>
            <p14:sldId id="385"/>
            <p14:sldId id="383"/>
            <p14:sldId id="386"/>
            <p14:sldId id="387"/>
            <p14:sldId id="388"/>
          </p14:sldIdLst>
        </p14:section>
        <p14:section name="Datenbank-Jonas" id="{1E265211-ADA1-4490-99FE-B4E933C3B5BD}">
          <p14:sldIdLst>
            <p14:sldId id="263"/>
            <p14:sldId id="267"/>
            <p14:sldId id="354"/>
            <p14:sldId id="389"/>
            <p14:sldId id="390"/>
            <p14:sldId id="364"/>
            <p14:sldId id="391"/>
            <p14:sldId id="392"/>
            <p14:sldId id="393"/>
            <p14:sldId id="394"/>
            <p14:sldId id="345"/>
          </p14:sldIdLst>
        </p14:section>
      </p14:sectionLst>
    </p:ext>
    <p:ext uri="{EFAFB233-063F-42B5-8137-9DF3F51BA10A}">
      <p15:sldGuideLst xmlns:p15="http://schemas.microsoft.com/office/powerpoint/2012/main">
        <p15:guide id="2" pos="846" userDrawn="1">
          <p15:clr>
            <a:srgbClr val="A4A3A4"/>
          </p15:clr>
        </p15:guide>
        <p15:guide id="3" pos="6834" userDrawn="1">
          <p15:clr>
            <a:srgbClr val="A4A3A4"/>
          </p15:clr>
        </p15:guide>
        <p15:guide id="4" orient="horz" pos="504" userDrawn="1">
          <p15:clr>
            <a:srgbClr val="A4A3A4"/>
          </p15:clr>
        </p15:guide>
        <p15:guide id="5" orient="horz" pos="3816" userDrawn="1">
          <p15:clr>
            <a:srgbClr val="A4A3A4"/>
          </p15:clr>
        </p15:guide>
        <p15:guide id="7" pos="3840" userDrawn="1">
          <p15:clr>
            <a:srgbClr val="A4A3A4"/>
          </p15:clr>
        </p15:guide>
        <p15:guide id="8" orient="horz" pos="2160" userDrawn="1">
          <p15:clr>
            <a:srgbClr val="A4A3A4"/>
          </p15:clr>
        </p15:guide>
        <p15:guide id="9" pos="1209" userDrawn="1">
          <p15:clr>
            <a:srgbClr val="A4A3A4"/>
          </p15:clr>
        </p15:guide>
        <p15:guide id="10" pos="6471" userDrawn="1">
          <p15:clr>
            <a:srgbClr val="A4A3A4"/>
          </p15:clr>
        </p15:guide>
        <p15:guide id="11" pos="42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451"/>
    <a:srgbClr val="FB8351"/>
    <a:srgbClr val="FC9264"/>
    <a:srgbClr val="F8F8F8"/>
    <a:srgbClr val="EFEFEF"/>
    <a:srgbClr val="3A3A3A"/>
    <a:srgbClr val="FD9E75"/>
    <a:srgbClr val="EDEDED"/>
    <a:srgbClr val="F4433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449A6-49F2-442D-9E94-59BD913EF6C2}" v="18" dt="2019-04-08T14:17:56.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6400" autoAdjust="0"/>
  </p:normalViewPr>
  <p:slideViewPr>
    <p:cSldViewPr snapToGrid="0">
      <p:cViewPr varScale="1">
        <p:scale>
          <a:sx n="101" d="100"/>
          <a:sy n="101" d="100"/>
        </p:scale>
        <p:origin x="132" y="330"/>
      </p:cViewPr>
      <p:guideLst>
        <p:guide pos="846"/>
        <p:guide pos="6834"/>
        <p:guide orient="horz" pos="504"/>
        <p:guide orient="horz" pos="3816"/>
        <p:guide pos="3840"/>
        <p:guide orient="horz" pos="2160"/>
        <p:guide pos="1209"/>
        <p:guide pos="6471"/>
        <p:guide pos="4203"/>
      </p:guideLst>
    </p:cSldViewPr>
  </p:slideViewPr>
  <p:outlineViewPr>
    <p:cViewPr>
      <p:scale>
        <a:sx n="33" d="100"/>
        <a:sy n="33" d="100"/>
      </p:scale>
      <p:origin x="0" y="-1234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Kammann" userId="6dcf45177ca5fe1e" providerId="LiveId" clId="{3D4449A6-49F2-442D-9E94-59BD913EF6C2}"/>
    <pc:docChg chg="addSld delSld modSld sldOrd modSection">
      <pc:chgData name="Thomas Kammann" userId="6dcf45177ca5fe1e" providerId="LiveId" clId="{3D4449A6-49F2-442D-9E94-59BD913EF6C2}" dt="2019-04-08T14:17:56.433" v="23"/>
      <pc:docMkLst>
        <pc:docMk/>
      </pc:docMkLst>
      <pc:sldChg chg="add del ord">
        <pc:chgData name="Thomas Kammann" userId="6dcf45177ca5fe1e" providerId="LiveId" clId="{3D4449A6-49F2-442D-9E94-59BD913EF6C2}" dt="2019-04-08T14:14:28.334" v="11"/>
        <pc:sldMkLst>
          <pc:docMk/>
          <pc:sldMk cId="749014557" sldId="263"/>
        </pc:sldMkLst>
      </pc:sldChg>
      <pc:sldChg chg="add del ord">
        <pc:chgData name="Thomas Kammann" userId="6dcf45177ca5fe1e" providerId="LiveId" clId="{3D4449A6-49F2-442D-9E94-59BD913EF6C2}" dt="2019-04-08T14:14:28.334" v="11"/>
        <pc:sldMkLst>
          <pc:docMk/>
          <pc:sldMk cId="3177906290" sldId="267"/>
        </pc:sldMkLst>
      </pc:sldChg>
      <pc:sldChg chg="add ord">
        <pc:chgData name="Thomas Kammann" userId="6dcf45177ca5fe1e" providerId="LiveId" clId="{3D4449A6-49F2-442D-9E94-59BD913EF6C2}" dt="2019-04-08T14:14:28.334" v="11"/>
        <pc:sldMkLst>
          <pc:docMk/>
          <pc:sldMk cId="2613799176" sldId="345"/>
        </pc:sldMkLst>
      </pc:sldChg>
      <pc:sldChg chg="modSp add del ord setBg">
        <pc:chgData name="Thomas Kammann" userId="6dcf45177ca5fe1e" providerId="LiveId" clId="{3D4449A6-49F2-442D-9E94-59BD913EF6C2}" dt="2019-04-08T14:15:56.025" v="15"/>
        <pc:sldMkLst>
          <pc:docMk/>
          <pc:sldMk cId="1852713956" sldId="354"/>
        </pc:sldMkLst>
        <pc:graphicFrameChg chg="mod">
          <ac:chgData name="Thomas Kammann" userId="6dcf45177ca5fe1e" providerId="LiveId" clId="{3D4449A6-49F2-442D-9E94-59BD913EF6C2}" dt="2019-04-08T14:14:25.080" v="10"/>
          <ac:graphicFrameMkLst>
            <pc:docMk/>
            <pc:sldMk cId="1852713956" sldId="354"/>
            <ac:graphicFrameMk id="29" creationId="{FB190803-94FD-4176-A2D7-ACB3F9733854}"/>
          </ac:graphicFrameMkLst>
        </pc:graphicFrameChg>
      </pc:sldChg>
      <pc:sldChg chg="modSp add del ord setBg">
        <pc:chgData name="Thomas Kammann" userId="6dcf45177ca5fe1e" providerId="LiveId" clId="{3D4449A6-49F2-442D-9E94-59BD913EF6C2}" dt="2019-04-08T14:16:17.294" v="18" actId="207"/>
        <pc:sldMkLst>
          <pc:docMk/>
          <pc:sldMk cId="2597212957" sldId="364"/>
        </pc:sldMkLst>
        <pc:spChg chg="mod">
          <ac:chgData name="Thomas Kammann" userId="6dcf45177ca5fe1e" providerId="LiveId" clId="{3D4449A6-49F2-442D-9E94-59BD913EF6C2}" dt="2019-04-08T14:16:17.294" v="18" actId="207"/>
          <ac:spMkLst>
            <pc:docMk/>
            <pc:sldMk cId="2597212957" sldId="364"/>
            <ac:spMk id="2" creationId="{F16F8FF5-D206-4BC1-97C5-118E812768F0}"/>
          </ac:spMkLst>
        </pc:spChg>
      </pc:sldChg>
      <pc:sldChg chg="setBg">
        <pc:chgData name="Thomas Kammann" userId="6dcf45177ca5fe1e" providerId="LiveId" clId="{3D4449A6-49F2-442D-9E94-59BD913EF6C2}" dt="2019-04-08T14:17:56.433" v="23"/>
        <pc:sldMkLst>
          <pc:docMk/>
          <pc:sldMk cId="3736558595" sldId="382"/>
        </pc:sldMkLst>
      </pc:sldChg>
      <pc:sldChg chg="del">
        <pc:chgData name="Thomas Kammann" userId="6dcf45177ca5fe1e" providerId="LiveId" clId="{3D4449A6-49F2-442D-9E94-59BD913EF6C2}" dt="2019-04-08T14:14:09.041" v="9" actId="2696"/>
        <pc:sldMkLst>
          <pc:docMk/>
          <pc:sldMk cId="1082266023" sldId="389"/>
        </pc:sldMkLst>
      </pc:sldChg>
      <pc:sldChg chg="add ord">
        <pc:chgData name="Thomas Kammann" userId="6dcf45177ca5fe1e" providerId="LiveId" clId="{3D4449A6-49F2-442D-9E94-59BD913EF6C2}" dt="2019-04-08T14:14:28.334" v="11"/>
        <pc:sldMkLst>
          <pc:docMk/>
          <pc:sldMk cId="1171555374" sldId="389"/>
        </pc:sldMkLst>
      </pc:sldChg>
      <pc:sldChg chg="modSp add ord setBg">
        <pc:chgData name="Thomas Kammann" userId="6dcf45177ca5fe1e" providerId="LiveId" clId="{3D4449A6-49F2-442D-9E94-59BD913EF6C2}" dt="2019-04-08T14:16:06.340" v="16"/>
        <pc:sldMkLst>
          <pc:docMk/>
          <pc:sldMk cId="813269312" sldId="390"/>
        </pc:sldMkLst>
        <pc:graphicFrameChg chg="mod">
          <ac:chgData name="Thomas Kammann" userId="6dcf45177ca5fe1e" providerId="LiveId" clId="{3D4449A6-49F2-442D-9E94-59BD913EF6C2}" dt="2019-04-08T14:14:25.080" v="10"/>
          <ac:graphicFrameMkLst>
            <pc:docMk/>
            <pc:sldMk cId="813269312" sldId="390"/>
            <ac:graphicFrameMk id="6" creationId="{692D6F79-F738-404A-A6F4-6629E592C988}"/>
          </ac:graphicFrameMkLst>
        </pc:graphicFrameChg>
        <pc:graphicFrameChg chg="mod">
          <ac:chgData name="Thomas Kammann" userId="6dcf45177ca5fe1e" providerId="LiveId" clId="{3D4449A6-49F2-442D-9E94-59BD913EF6C2}" dt="2019-04-08T14:14:25.080" v="10"/>
          <ac:graphicFrameMkLst>
            <pc:docMk/>
            <pc:sldMk cId="813269312" sldId="390"/>
            <ac:graphicFrameMk id="8" creationId="{212F38C2-8993-4071-B2B6-2269FCBE1F11}"/>
          </ac:graphicFrameMkLst>
        </pc:graphicFrameChg>
        <pc:graphicFrameChg chg="mod">
          <ac:chgData name="Thomas Kammann" userId="6dcf45177ca5fe1e" providerId="LiveId" clId="{3D4449A6-49F2-442D-9E94-59BD913EF6C2}" dt="2019-04-08T14:14:25.080" v="10"/>
          <ac:graphicFrameMkLst>
            <pc:docMk/>
            <pc:sldMk cId="813269312" sldId="390"/>
            <ac:graphicFrameMk id="10" creationId="{6D56C5FA-37C6-4EF0-9061-E63F20423A97}"/>
          </ac:graphicFrameMkLst>
        </pc:graphicFrameChg>
      </pc:sldChg>
      <pc:sldChg chg="del">
        <pc:chgData name="Thomas Kammann" userId="6dcf45177ca5fe1e" providerId="LiveId" clId="{3D4449A6-49F2-442D-9E94-59BD913EF6C2}" dt="2019-04-08T14:14:01.725" v="1" actId="2696"/>
        <pc:sldMkLst>
          <pc:docMk/>
          <pc:sldMk cId="1171555374" sldId="390"/>
        </pc:sldMkLst>
      </pc:sldChg>
      <pc:sldChg chg="del">
        <pc:chgData name="Thomas Kammann" userId="6dcf45177ca5fe1e" providerId="LiveId" clId="{3D4449A6-49F2-442D-9E94-59BD913EF6C2}" dt="2019-04-08T14:14:02.260" v="2" actId="2696"/>
        <pc:sldMkLst>
          <pc:docMk/>
          <pc:sldMk cId="813269312" sldId="391"/>
        </pc:sldMkLst>
      </pc:sldChg>
      <pc:sldChg chg="add ord setBg">
        <pc:chgData name="Thomas Kammann" userId="6dcf45177ca5fe1e" providerId="LiveId" clId="{3D4449A6-49F2-442D-9E94-59BD913EF6C2}" dt="2019-04-08T14:16:41.779" v="19"/>
        <pc:sldMkLst>
          <pc:docMk/>
          <pc:sldMk cId="2655579315" sldId="391"/>
        </pc:sldMkLst>
      </pc:sldChg>
      <pc:sldChg chg="add ord setBg">
        <pc:chgData name="Thomas Kammann" userId="6dcf45177ca5fe1e" providerId="LiveId" clId="{3D4449A6-49F2-442D-9E94-59BD913EF6C2}" dt="2019-04-08T14:16:46.918" v="20"/>
        <pc:sldMkLst>
          <pc:docMk/>
          <pc:sldMk cId="2583852659" sldId="392"/>
        </pc:sldMkLst>
      </pc:sldChg>
      <pc:sldChg chg="del">
        <pc:chgData name="Thomas Kammann" userId="6dcf45177ca5fe1e" providerId="LiveId" clId="{3D4449A6-49F2-442D-9E94-59BD913EF6C2}" dt="2019-04-08T14:14:02.311" v="4" actId="2696"/>
        <pc:sldMkLst>
          <pc:docMk/>
          <pc:sldMk cId="2655579315" sldId="392"/>
        </pc:sldMkLst>
      </pc:sldChg>
      <pc:sldChg chg="del">
        <pc:chgData name="Thomas Kammann" userId="6dcf45177ca5fe1e" providerId="LiveId" clId="{3D4449A6-49F2-442D-9E94-59BD913EF6C2}" dt="2019-04-08T14:14:02.336" v="5" actId="2696"/>
        <pc:sldMkLst>
          <pc:docMk/>
          <pc:sldMk cId="2583852659" sldId="393"/>
        </pc:sldMkLst>
      </pc:sldChg>
      <pc:sldChg chg="add ord setBg">
        <pc:chgData name="Thomas Kammann" userId="6dcf45177ca5fe1e" providerId="LiveId" clId="{3D4449A6-49F2-442D-9E94-59BD913EF6C2}" dt="2019-04-08T14:16:51.623" v="21"/>
        <pc:sldMkLst>
          <pc:docMk/>
          <pc:sldMk cId="3122073499" sldId="393"/>
        </pc:sldMkLst>
      </pc:sldChg>
      <pc:sldChg chg="add ord">
        <pc:chgData name="Thomas Kammann" userId="6dcf45177ca5fe1e" providerId="LiveId" clId="{3D4449A6-49F2-442D-9E94-59BD913EF6C2}" dt="2019-04-08T14:14:28.334" v="11"/>
        <pc:sldMkLst>
          <pc:docMk/>
          <pc:sldMk cId="1082266023" sldId="394"/>
        </pc:sldMkLst>
      </pc:sldChg>
      <pc:sldChg chg="del">
        <pc:chgData name="Thomas Kammann" userId="6dcf45177ca5fe1e" providerId="LiveId" clId="{3D4449A6-49F2-442D-9E94-59BD913EF6C2}" dt="2019-04-08T14:14:02.430" v="6" actId="2696"/>
        <pc:sldMkLst>
          <pc:docMk/>
          <pc:sldMk cId="3122073499" sldId="394"/>
        </pc:sldMkLst>
      </pc:sldChg>
    </pc:docChg>
  </pc:docChgLst>
  <pc:docChgLst>
    <pc:chgData name="Thomas Kammann" userId="6dcf45177ca5fe1e" providerId="LiveId" clId="{70FE0F53-CC3A-436A-98FA-1CB90D219AEC}"/>
    <pc:docChg chg="addSld modSld">
      <pc:chgData name="Thomas Kammann" userId="6dcf45177ca5fe1e" providerId="LiveId" clId="{70FE0F53-CC3A-436A-98FA-1CB90D219AEC}" dt="2019-04-08T13:13:10.708" v="2"/>
      <pc:docMkLst>
        <pc:docMk/>
      </pc:docMkLst>
      <pc:sldChg chg="add">
        <pc:chgData name="Thomas Kammann" userId="6dcf45177ca5fe1e" providerId="LiveId" clId="{70FE0F53-CC3A-436A-98FA-1CB90D219AEC}" dt="2019-04-08T13:12:46.767" v="0"/>
        <pc:sldMkLst>
          <pc:docMk/>
          <pc:sldMk cId="749014557" sldId="263"/>
        </pc:sldMkLst>
      </pc:sldChg>
      <pc:sldChg chg="add">
        <pc:chgData name="Thomas Kammann" userId="6dcf45177ca5fe1e" providerId="LiveId" clId="{70FE0F53-CC3A-436A-98FA-1CB90D219AEC}" dt="2019-04-08T13:12:59.995" v="1"/>
        <pc:sldMkLst>
          <pc:docMk/>
          <pc:sldMk cId="3177906290" sldId="267"/>
        </pc:sldMkLst>
      </pc:sldChg>
      <pc:sldChg chg="modSp add">
        <pc:chgData name="Thomas Kammann" userId="6dcf45177ca5fe1e" providerId="LiveId" clId="{70FE0F53-CC3A-436A-98FA-1CB90D219AEC}" dt="2019-04-08T13:13:10.708" v="2"/>
        <pc:sldMkLst>
          <pc:docMk/>
          <pc:sldMk cId="1852713956" sldId="354"/>
        </pc:sldMkLst>
        <pc:graphicFrameChg chg="mod">
          <ac:chgData name="Thomas Kammann" userId="6dcf45177ca5fe1e" providerId="LiveId" clId="{70FE0F53-CC3A-436A-98FA-1CB90D219AEC}" dt="2019-04-08T13:13:10.708" v="2"/>
          <ac:graphicFrameMkLst>
            <pc:docMk/>
            <pc:sldMk cId="1852713956" sldId="354"/>
            <ac:graphicFrameMk id="29" creationId="{FB190803-94FD-4176-A2D7-ACB3F9733854}"/>
          </ac:graphicFrameMkLst>
        </pc:graphicFrameChg>
      </pc:sldChg>
      <pc:sldChg chg="add setBg">
        <pc:chgData name="Thomas Kammann" userId="6dcf45177ca5fe1e" providerId="LiveId" clId="{70FE0F53-CC3A-436A-98FA-1CB90D219AEC}" dt="2019-04-08T13:13:10.708" v="2"/>
        <pc:sldMkLst>
          <pc:docMk/>
          <pc:sldMk cId="2597212957" sldId="364"/>
        </pc:sldMkLst>
      </pc:sldChg>
      <pc:sldChg chg="add">
        <pc:chgData name="Thomas Kammann" userId="6dcf45177ca5fe1e" providerId="LiveId" clId="{70FE0F53-CC3A-436A-98FA-1CB90D219AEC}" dt="2019-04-08T13:13:10.708" v="2"/>
        <pc:sldMkLst>
          <pc:docMk/>
          <pc:sldMk cId="1082266023" sldId="389"/>
        </pc:sldMkLst>
      </pc:sldChg>
      <pc:sldChg chg="add">
        <pc:chgData name="Thomas Kammann" userId="6dcf45177ca5fe1e" providerId="LiveId" clId="{70FE0F53-CC3A-436A-98FA-1CB90D219AEC}" dt="2019-04-08T13:13:10.708" v="2"/>
        <pc:sldMkLst>
          <pc:docMk/>
          <pc:sldMk cId="1171555374" sldId="390"/>
        </pc:sldMkLst>
      </pc:sldChg>
      <pc:sldChg chg="modSp add setBg">
        <pc:chgData name="Thomas Kammann" userId="6dcf45177ca5fe1e" providerId="LiveId" clId="{70FE0F53-CC3A-436A-98FA-1CB90D219AEC}" dt="2019-04-08T13:13:10.708" v="2"/>
        <pc:sldMkLst>
          <pc:docMk/>
          <pc:sldMk cId="813269312" sldId="391"/>
        </pc:sldMkLst>
        <pc:graphicFrameChg chg="mod">
          <ac:chgData name="Thomas Kammann" userId="6dcf45177ca5fe1e" providerId="LiveId" clId="{70FE0F53-CC3A-436A-98FA-1CB90D219AEC}" dt="2019-04-08T13:13:10.708" v="2"/>
          <ac:graphicFrameMkLst>
            <pc:docMk/>
            <pc:sldMk cId="813269312" sldId="391"/>
            <ac:graphicFrameMk id="6" creationId="{692D6F79-F738-404A-A6F4-6629E592C988}"/>
          </ac:graphicFrameMkLst>
        </pc:graphicFrameChg>
        <pc:graphicFrameChg chg="mod">
          <ac:chgData name="Thomas Kammann" userId="6dcf45177ca5fe1e" providerId="LiveId" clId="{70FE0F53-CC3A-436A-98FA-1CB90D219AEC}" dt="2019-04-08T13:13:10.708" v="2"/>
          <ac:graphicFrameMkLst>
            <pc:docMk/>
            <pc:sldMk cId="813269312" sldId="391"/>
            <ac:graphicFrameMk id="8" creationId="{212F38C2-8993-4071-B2B6-2269FCBE1F11}"/>
          </ac:graphicFrameMkLst>
        </pc:graphicFrameChg>
        <pc:graphicFrameChg chg="mod">
          <ac:chgData name="Thomas Kammann" userId="6dcf45177ca5fe1e" providerId="LiveId" clId="{70FE0F53-CC3A-436A-98FA-1CB90D219AEC}" dt="2019-04-08T13:13:10.708" v="2"/>
          <ac:graphicFrameMkLst>
            <pc:docMk/>
            <pc:sldMk cId="813269312" sldId="391"/>
            <ac:graphicFrameMk id="10" creationId="{6D56C5FA-37C6-4EF0-9061-E63F20423A97}"/>
          </ac:graphicFrameMkLst>
        </pc:graphicFrameChg>
      </pc:sldChg>
      <pc:sldChg chg="add setBg">
        <pc:chgData name="Thomas Kammann" userId="6dcf45177ca5fe1e" providerId="LiveId" clId="{70FE0F53-CC3A-436A-98FA-1CB90D219AEC}" dt="2019-04-08T13:13:10.708" v="2"/>
        <pc:sldMkLst>
          <pc:docMk/>
          <pc:sldMk cId="2655579315" sldId="392"/>
        </pc:sldMkLst>
      </pc:sldChg>
      <pc:sldChg chg="add setBg">
        <pc:chgData name="Thomas Kammann" userId="6dcf45177ca5fe1e" providerId="LiveId" clId="{70FE0F53-CC3A-436A-98FA-1CB90D219AEC}" dt="2019-04-08T13:13:10.708" v="2"/>
        <pc:sldMkLst>
          <pc:docMk/>
          <pc:sldMk cId="2583852659" sldId="393"/>
        </pc:sldMkLst>
      </pc:sldChg>
      <pc:sldChg chg="add setBg">
        <pc:chgData name="Thomas Kammann" userId="6dcf45177ca5fe1e" providerId="LiveId" clId="{70FE0F53-CC3A-436A-98FA-1CB90D219AEC}" dt="2019-04-08T13:13:10.708" v="2"/>
        <pc:sldMkLst>
          <pc:docMk/>
          <pc:sldMk cId="3122073499" sldId="3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3A85E1-4E2C-8749-868A-D6582CCA74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60BA9012-F099-6946-A653-E0E9A297D8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FBDAB-EB7B-9342-8660-3DF98344F9C3}" type="datetimeFigureOut">
              <a:rPr lang="de-DE" smtClean="0"/>
              <a:t>08.04.2019</a:t>
            </a:fld>
            <a:endParaRPr lang="de-DE"/>
          </a:p>
        </p:txBody>
      </p:sp>
      <p:sp>
        <p:nvSpPr>
          <p:cNvPr id="4" name="Footer Placeholder 3">
            <a:extLst>
              <a:ext uri="{FF2B5EF4-FFF2-40B4-BE49-F238E27FC236}">
                <a16:creationId xmlns:a16="http://schemas.microsoft.com/office/drawing/2014/main" id="{947E6196-E2C7-384D-BB73-E58B690C71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CCE0DC38-C82F-6A4C-B996-E937371FCF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4A39AF-119C-5F46-977A-14CB896EE2DC}" type="slidenum">
              <a:rPr lang="de-DE" smtClean="0"/>
              <a:t>‹Nr.›</a:t>
            </a:fld>
            <a:endParaRPr lang="de-DE"/>
          </a:p>
        </p:txBody>
      </p:sp>
    </p:spTree>
    <p:extLst>
      <p:ext uri="{BB962C8B-B14F-4D97-AF65-F5344CB8AC3E}">
        <p14:creationId xmlns:p14="http://schemas.microsoft.com/office/powerpoint/2010/main" val="1700303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Helvetica Neue Fin"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Helvetica Neue Fin" charset="0"/>
              </a:defRPr>
            </a:lvl1pPr>
          </a:lstStyle>
          <a:p>
            <a:fld id="{5D971959-953B-463E-BAAE-BE8CB048C413}" type="datetimeFigureOut">
              <a:rPr lang="fr-FR" smtClean="0"/>
              <a:pPr/>
              <a:t>08/04/2019</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Helvetica Neue Fin"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Helvetica Neue Fin" charset="0"/>
              </a:defRPr>
            </a:lvl1pPr>
          </a:lstStyle>
          <a:p>
            <a:fld id="{01BB0138-77EE-466A-BAEB-47D907700EE9}" type="slidenum">
              <a:rPr lang="fr-FR" smtClean="0"/>
              <a:pPr/>
              <a:t>‹Nr.›</a:t>
            </a:fld>
            <a:endParaRPr lang="fr-FR" dirty="0"/>
          </a:p>
        </p:txBody>
      </p:sp>
    </p:spTree>
    <p:extLst>
      <p:ext uri="{BB962C8B-B14F-4D97-AF65-F5344CB8AC3E}">
        <p14:creationId xmlns:p14="http://schemas.microsoft.com/office/powerpoint/2010/main" val="13065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Neue Fin" charset="0"/>
        <a:ea typeface="+mn-ea"/>
        <a:cs typeface="+mn-cs"/>
      </a:defRPr>
    </a:lvl1pPr>
    <a:lvl2pPr marL="457200" algn="l" defTabSz="914400" rtl="0" eaLnBrk="1" latinLnBrk="0" hangingPunct="1">
      <a:defRPr sz="1200" b="0" i="0" kern="1200">
        <a:solidFill>
          <a:schemeClr val="tx1"/>
        </a:solidFill>
        <a:latin typeface="Helvetica Neue Fin" charset="0"/>
        <a:ea typeface="+mn-ea"/>
        <a:cs typeface="+mn-cs"/>
      </a:defRPr>
    </a:lvl2pPr>
    <a:lvl3pPr marL="914400" algn="l" defTabSz="914400" rtl="0" eaLnBrk="1" latinLnBrk="0" hangingPunct="1">
      <a:defRPr sz="1200" b="0" i="0" kern="1200">
        <a:solidFill>
          <a:schemeClr val="tx1"/>
        </a:solidFill>
        <a:latin typeface="Helvetica Neue Fin" charset="0"/>
        <a:ea typeface="+mn-ea"/>
        <a:cs typeface="+mn-cs"/>
      </a:defRPr>
    </a:lvl3pPr>
    <a:lvl4pPr marL="1371600" algn="l" defTabSz="914400" rtl="0" eaLnBrk="1" latinLnBrk="0" hangingPunct="1">
      <a:defRPr sz="1200" b="0" i="0" kern="1200">
        <a:solidFill>
          <a:schemeClr val="tx1"/>
        </a:solidFill>
        <a:latin typeface="Helvetica Neue Fin" charset="0"/>
        <a:ea typeface="+mn-ea"/>
        <a:cs typeface="+mn-cs"/>
      </a:defRPr>
    </a:lvl4pPr>
    <a:lvl5pPr marL="1828800" algn="l" defTabSz="914400" rtl="0" eaLnBrk="1" latinLnBrk="0" hangingPunct="1">
      <a:defRPr sz="1200" b="0" i="0" kern="1200">
        <a:solidFill>
          <a:schemeClr val="tx1"/>
        </a:solidFill>
        <a:latin typeface="Helvetica Neue Fi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slidor.fr/" TargetMode="External"/><Relationship Id="rId4" Type="http://schemas.openxmlformats.org/officeDocument/2006/relationships/image" Target="../media/image2.sv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462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1">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7BF478B0-BD0C-4753-83DD-0647CA2A70FC}"/>
              </a:ext>
            </a:extLst>
          </p:cNvPr>
          <p:cNvSpPr>
            <a:spLocks noGrp="1"/>
          </p:cNvSpPr>
          <p:nvPr>
            <p:ph type="pic" sz="quarter" idx="14" hasCustomPrompt="1"/>
          </p:nvPr>
        </p:nvSpPr>
        <p:spPr>
          <a:xfrm>
            <a:off x="3903992" y="2612615"/>
            <a:ext cx="1864997" cy="1866477"/>
          </a:xfrm>
          <a:prstGeom prst="ellipse">
            <a:avLst/>
          </a:prstGeom>
          <a:solidFill>
            <a:schemeClr val="tx1"/>
          </a:solidFill>
        </p:spPr>
        <p:txBody>
          <a:bodyPr>
            <a:normAutofit/>
          </a:bodyPr>
          <a:lstStyle>
            <a:lvl1pPr marL="0" indent="0" algn="ctr">
              <a:buNone/>
              <a:defRPr sz="1050"/>
            </a:lvl1pPr>
          </a:lstStyle>
          <a:p>
            <a:r>
              <a:rPr lang="fr-FR" dirty="0"/>
              <a:t>Picture</a:t>
            </a:r>
          </a:p>
        </p:txBody>
      </p:sp>
      <p:sp>
        <p:nvSpPr>
          <p:cNvPr id="13" name="Picture Placeholder 10">
            <a:extLst>
              <a:ext uri="{FF2B5EF4-FFF2-40B4-BE49-F238E27FC236}">
                <a16:creationId xmlns:a16="http://schemas.microsoft.com/office/drawing/2014/main" id="{4E75A3EB-2585-4E8B-966D-EE16E52809A4}"/>
              </a:ext>
            </a:extLst>
          </p:cNvPr>
          <p:cNvSpPr>
            <a:spLocks noGrp="1"/>
          </p:cNvSpPr>
          <p:nvPr>
            <p:ph type="pic" sz="quarter" idx="15" hasCustomPrompt="1"/>
          </p:nvPr>
        </p:nvSpPr>
        <p:spPr>
          <a:xfrm>
            <a:off x="6443986" y="2621323"/>
            <a:ext cx="1864997" cy="1866477"/>
          </a:xfrm>
          <a:prstGeom prst="ellipse">
            <a:avLst/>
          </a:prstGeom>
          <a:solidFill>
            <a:schemeClr val="tx1"/>
          </a:solidFill>
        </p:spPr>
        <p:txBody>
          <a:bodyPr>
            <a:normAutofit/>
          </a:bodyPr>
          <a:lstStyle>
            <a:lvl1pPr marL="0" indent="0" algn="ctr">
              <a:buNone/>
              <a:defRPr sz="1050"/>
            </a:lvl1pPr>
          </a:lstStyle>
          <a:p>
            <a:r>
              <a:rPr lang="fr-FR" dirty="0"/>
              <a:t>Picture</a:t>
            </a:r>
          </a:p>
        </p:txBody>
      </p:sp>
      <p:sp>
        <p:nvSpPr>
          <p:cNvPr id="14" name="Picture Placeholder 10">
            <a:extLst>
              <a:ext uri="{FF2B5EF4-FFF2-40B4-BE49-F238E27FC236}">
                <a16:creationId xmlns:a16="http://schemas.microsoft.com/office/drawing/2014/main" id="{92B3B241-D439-47C0-9E90-9F4C8234BE09}"/>
              </a:ext>
            </a:extLst>
          </p:cNvPr>
          <p:cNvSpPr>
            <a:spLocks noGrp="1"/>
          </p:cNvSpPr>
          <p:nvPr>
            <p:ph type="pic" sz="quarter" idx="16" hasCustomPrompt="1"/>
          </p:nvPr>
        </p:nvSpPr>
        <p:spPr>
          <a:xfrm>
            <a:off x="8983978" y="2612615"/>
            <a:ext cx="1864997" cy="1866477"/>
          </a:xfrm>
          <a:prstGeom prst="ellipse">
            <a:avLst/>
          </a:prstGeom>
          <a:solidFill>
            <a:schemeClr val="tx1"/>
          </a:solidFill>
        </p:spPr>
        <p:txBody>
          <a:bodyPr>
            <a:normAutofit/>
          </a:bodyPr>
          <a:lstStyle>
            <a:lvl1pPr marL="0" indent="0" algn="ctr" rtl="0">
              <a:buNone/>
              <a:defRPr sz="1050"/>
            </a:lvl1pPr>
          </a:lstStyle>
          <a:p>
            <a:r>
              <a:rPr lang="fr-FR" dirty="0"/>
              <a:t>Picture</a:t>
            </a:r>
          </a:p>
        </p:txBody>
      </p:sp>
      <p:sp>
        <p:nvSpPr>
          <p:cNvPr id="11" name="Picture Placeholder 10">
            <a:extLst>
              <a:ext uri="{FF2B5EF4-FFF2-40B4-BE49-F238E27FC236}">
                <a16:creationId xmlns:a16="http://schemas.microsoft.com/office/drawing/2014/main" id="{833B4748-1D15-492B-BFA6-8B1A7240F821}"/>
              </a:ext>
            </a:extLst>
          </p:cNvPr>
          <p:cNvSpPr>
            <a:spLocks noGrp="1"/>
          </p:cNvSpPr>
          <p:nvPr>
            <p:ph type="pic" sz="quarter" idx="13" hasCustomPrompt="1"/>
          </p:nvPr>
        </p:nvSpPr>
        <p:spPr>
          <a:xfrm>
            <a:off x="1364002" y="2612615"/>
            <a:ext cx="1864997" cy="1866477"/>
          </a:xfrm>
          <a:prstGeom prst="ellipse">
            <a:avLst/>
          </a:prstGeom>
          <a:solidFill>
            <a:schemeClr val="tx1"/>
          </a:solidFill>
        </p:spPr>
        <p:txBody>
          <a:bodyPr>
            <a:normAutofit/>
          </a:bodyPr>
          <a:lstStyle>
            <a:lvl1pPr marL="0" indent="0" algn="ctr">
              <a:buNone/>
              <a:defRPr sz="1050"/>
            </a:lvl1pPr>
          </a:lstStyle>
          <a:p>
            <a:r>
              <a:rPr lang="fr-FR" dirty="0"/>
              <a:t>Picture</a:t>
            </a:r>
          </a:p>
        </p:txBody>
      </p:sp>
    </p:spTree>
    <p:extLst>
      <p:ext uri="{BB962C8B-B14F-4D97-AF65-F5344CB8AC3E}">
        <p14:creationId xmlns:p14="http://schemas.microsoft.com/office/powerpoint/2010/main" val="12459378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58839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35" name="Picture Placeholder 10">
            <a:extLst>
              <a:ext uri="{FF2B5EF4-FFF2-40B4-BE49-F238E27FC236}">
                <a16:creationId xmlns:a16="http://schemas.microsoft.com/office/drawing/2014/main" id="{28A52817-9434-4248-A9F0-5409D58D80AB}"/>
              </a:ext>
            </a:extLst>
          </p:cNvPr>
          <p:cNvSpPr>
            <a:spLocks noGrp="1"/>
          </p:cNvSpPr>
          <p:nvPr>
            <p:ph type="pic" sz="quarter" idx="13" hasCustomPrompt="1"/>
          </p:nvPr>
        </p:nvSpPr>
        <p:spPr>
          <a:xfrm>
            <a:off x="1367754" y="2346959"/>
            <a:ext cx="872827" cy="871943"/>
          </a:xfrm>
          <a:prstGeom prst="ellipse">
            <a:avLst/>
          </a:prstGeom>
          <a:solidFill>
            <a:schemeClr val="tx1"/>
          </a:solidFill>
        </p:spPr>
        <p:txBody>
          <a:bodyPr>
            <a:normAutofit/>
          </a:bodyPr>
          <a:lstStyle>
            <a:lvl1pPr marL="0" indent="0" algn="ctr">
              <a:buNone/>
              <a:defRPr sz="600"/>
            </a:lvl1pPr>
          </a:lstStyle>
          <a:p>
            <a:r>
              <a:rPr lang="fr-FR" dirty="0"/>
              <a:t>Picture</a:t>
            </a:r>
          </a:p>
          <a:p>
            <a:endParaRPr lang="fr-FR" dirty="0"/>
          </a:p>
        </p:txBody>
      </p:sp>
      <p:sp>
        <p:nvSpPr>
          <p:cNvPr id="38" name="Picture Placeholder 10">
            <a:extLst>
              <a:ext uri="{FF2B5EF4-FFF2-40B4-BE49-F238E27FC236}">
                <a16:creationId xmlns:a16="http://schemas.microsoft.com/office/drawing/2014/main" id="{48CC145B-9158-4C89-BDE8-D80C6BEAD342}"/>
              </a:ext>
            </a:extLst>
          </p:cNvPr>
          <p:cNvSpPr>
            <a:spLocks noGrp="1"/>
          </p:cNvSpPr>
          <p:nvPr>
            <p:ph type="pic" sz="quarter" idx="14" hasCustomPrompt="1"/>
          </p:nvPr>
        </p:nvSpPr>
        <p:spPr>
          <a:xfrm>
            <a:off x="4776437" y="2346959"/>
            <a:ext cx="872827" cy="871943"/>
          </a:xfrm>
          <a:prstGeom prst="ellipse">
            <a:avLst/>
          </a:prstGeom>
          <a:solidFill>
            <a:schemeClr val="tx1"/>
          </a:solidFill>
        </p:spPr>
        <p:txBody>
          <a:bodyPr>
            <a:normAutofit/>
          </a:bodyPr>
          <a:lstStyle>
            <a:lvl1pPr marL="0" indent="0" algn="ctr">
              <a:buNone/>
              <a:defRPr sz="600"/>
            </a:lvl1pPr>
          </a:lstStyle>
          <a:p>
            <a:r>
              <a:rPr lang="fr-FR" dirty="0"/>
              <a:t>Picture</a:t>
            </a:r>
          </a:p>
          <a:p>
            <a:endParaRPr lang="fr-FR" dirty="0"/>
          </a:p>
        </p:txBody>
      </p:sp>
      <p:sp>
        <p:nvSpPr>
          <p:cNvPr id="39" name="Picture Placeholder 10">
            <a:extLst>
              <a:ext uri="{FF2B5EF4-FFF2-40B4-BE49-F238E27FC236}">
                <a16:creationId xmlns:a16="http://schemas.microsoft.com/office/drawing/2014/main" id="{18240BEE-6B48-4E46-8571-243D0874F8AD}"/>
              </a:ext>
            </a:extLst>
          </p:cNvPr>
          <p:cNvSpPr>
            <a:spLocks noGrp="1"/>
          </p:cNvSpPr>
          <p:nvPr>
            <p:ph type="pic" sz="quarter" idx="15" hasCustomPrompt="1"/>
          </p:nvPr>
        </p:nvSpPr>
        <p:spPr>
          <a:xfrm>
            <a:off x="8190198" y="2346959"/>
            <a:ext cx="872827" cy="871943"/>
          </a:xfrm>
          <a:prstGeom prst="ellipse">
            <a:avLst/>
          </a:prstGeom>
          <a:solidFill>
            <a:schemeClr val="tx1"/>
          </a:solidFill>
        </p:spPr>
        <p:txBody>
          <a:bodyPr>
            <a:normAutofit/>
          </a:bodyPr>
          <a:lstStyle>
            <a:lvl1pPr marL="0" indent="0" algn="ctr">
              <a:buNone/>
              <a:defRPr sz="600"/>
            </a:lvl1pPr>
          </a:lstStyle>
          <a:p>
            <a:r>
              <a:rPr lang="fr-FR" dirty="0"/>
              <a:t>Picture</a:t>
            </a:r>
          </a:p>
          <a:p>
            <a:endParaRPr lang="fr-FR" dirty="0"/>
          </a:p>
        </p:txBody>
      </p:sp>
      <p:sp>
        <p:nvSpPr>
          <p:cNvPr id="40" name="Picture Placeholder 10">
            <a:extLst>
              <a:ext uri="{FF2B5EF4-FFF2-40B4-BE49-F238E27FC236}">
                <a16:creationId xmlns:a16="http://schemas.microsoft.com/office/drawing/2014/main" id="{891A3D34-F938-43C2-B3E0-F6637FB470EA}"/>
              </a:ext>
            </a:extLst>
          </p:cNvPr>
          <p:cNvSpPr>
            <a:spLocks noGrp="1"/>
          </p:cNvSpPr>
          <p:nvPr>
            <p:ph type="pic" sz="quarter" idx="16" hasCustomPrompt="1"/>
          </p:nvPr>
        </p:nvSpPr>
        <p:spPr>
          <a:xfrm>
            <a:off x="1367754" y="3643749"/>
            <a:ext cx="872827" cy="871943"/>
          </a:xfrm>
          <a:prstGeom prst="ellipse">
            <a:avLst/>
          </a:prstGeom>
          <a:solidFill>
            <a:schemeClr val="tx1"/>
          </a:solidFill>
        </p:spPr>
        <p:txBody>
          <a:bodyPr>
            <a:normAutofit/>
          </a:bodyPr>
          <a:lstStyle>
            <a:lvl1pPr marL="0" indent="0" algn="ctr">
              <a:buNone/>
              <a:defRPr sz="600"/>
            </a:lvl1pPr>
          </a:lstStyle>
          <a:p>
            <a:r>
              <a:rPr lang="fr-FR" dirty="0"/>
              <a:t>Picture</a:t>
            </a:r>
          </a:p>
          <a:p>
            <a:endParaRPr lang="fr-FR" dirty="0"/>
          </a:p>
        </p:txBody>
      </p:sp>
      <p:sp>
        <p:nvSpPr>
          <p:cNvPr id="41" name="Picture Placeholder 10">
            <a:extLst>
              <a:ext uri="{FF2B5EF4-FFF2-40B4-BE49-F238E27FC236}">
                <a16:creationId xmlns:a16="http://schemas.microsoft.com/office/drawing/2014/main" id="{8AA6258D-C0D6-4D37-B7E6-AF882A75F99E}"/>
              </a:ext>
            </a:extLst>
          </p:cNvPr>
          <p:cNvSpPr>
            <a:spLocks noGrp="1"/>
          </p:cNvSpPr>
          <p:nvPr>
            <p:ph type="pic" sz="quarter" idx="17" hasCustomPrompt="1"/>
          </p:nvPr>
        </p:nvSpPr>
        <p:spPr>
          <a:xfrm>
            <a:off x="4776437" y="3643749"/>
            <a:ext cx="872827" cy="871943"/>
          </a:xfrm>
          <a:prstGeom prst="ellipse">
            <a:avLst/>
          </a:prstGeom>
          <a:solidFill>
            <a:schemeClr val="tx1"/>
          </a:solidFill>
        </p:spPr>
        <p:txBody>
          <a:bodyPr>
            <a:normAutofit/>
          </a:bodyPr>
          <a:lstStyle>
            <a:lvl1pPr marL="0" indent="0" algn="ctr">
              <a:buNone/>
              <a:defRPr sz="600"/>
            </a:lvl1pPr>
          </a:lstStyle>
          <a:p>
            <a:r>
              <a:rPr lang="fr-FR" dirty="0"/>
              <a:t>Picture</a:t>
            </a:r>
          </a:p>
          <a:p>
            <a:endParaRPr lang="fr-FR" dirty="0"/>
          </a:p>
        </p:txBody>
      </p:sp>
      <p:sp>
        <p:nvSpPr>
          <p:cNvPr id="42" name="Picture Placeholder 10">
            <a:extLst>
              <a:ext uri="{FF2B5EF4-FFF2-40B4-BE49-F238E27FC236}">
                <a16:creationId xmlns:a16="http://schemas.microsoft.com/office/drawing/2014/main" id="{C05DB888-4CC2-422E-A90D-0F5961F52473}"/>
              </a:ext>
            </a:extLst>
          </p:cNvPr>
          <p:cNvSpPr>
            <a:spLocks noGrp="1"/>
          </p:cNvSpPr>
          <p:nvPr>
            <p:ph type="pic" sz="quarter" idx="18" hasCustomPrompt="1"/>
          </p:nvPr>
        </p:nvSpPr>
        <p:spPr>
          <a:xfrm>
            <a:off x="8190198" y="3643749"/>
            <a:ext cx="872827" cy="871943"/>
          </a:xfrm>
          <a:prstGeom prst="ellipse">
            <a:avLst/>
          </a:prstGeom>
          <a:solidFill>
            <a:schemeClr val="tx1"/>
          </a:solidFill>
        </p:spPr>
        <p:txBody>
          <a:bodyPr>
            <a:normAutofit/>
          </a:bodyPr>
          <a:lstStyle>
            <a:lvl1pPr marL="0" indent="0" algn="ctr">
              <a:buNone/>
              <a:defRPr sz="600"/>
            </a:lvl1pPr>
          </a:lstStyle>
          <a:p>
            <a:r>
              <a:rPr lang="fr-FR" dirty="0"/>
              <a:t>Picture</a:t>
            </a:r>
          </a:p>
          <a:p>
            <a:endParaRPr lang="fr-FR" dirty="0"/>
          </a:p>
        </p:txBody>
      </p:sp>
      <p:sp>
        <p:nvSpPr>
          <p:cNvPr id="43" name="Picture Placeholder 10">
            <a:extLst>
              <a:ext uri="{FF2B5EF4-FFF2-40B4-BE49-F238E27FC236}">
                <a16:creationId xmlns:a16="http://schemas.microsoft.com/office/drawing/2014/main" id="{91B0F4F4-8EDC-454F-99C3-EFA4EFF06681}"/>
              </a:ext>
            </a:extLst>
          </p:cNvPr>
          <p:cNvSpPr>
            <a:spLocks noGrp="1"/>
          </p:cNvSpPr>
          <p:nvPr>
            <p:ph type="pic" sz="quarter" idx="19" hasCustomPrompt="1"/>
          </p:nvPr>
        </p:nvSpPr>
        <p:spPr>
          <a:xfrm>
            <a:off x="1367754" y="4995008"/>
            <a:ext cx="872827" cy="871943"/>
          </a:xfrm>
          <a:prstGeom prst="ellipse">
            <a:avLst/>
          </a:prstGeom>
          <a:solidFill>
            <a:schemeClr val="tx1"/>
          </a:solidFill>
        </p:spPr>
        <p:txBody>
          <a:bodyPr>
            <a:normAutofit/>
          </a:bodyPr>
          <a:lstStyle>
            <a:lvl1pPr marL="0" indent="0" algn="ctr" rtl="0">
              <a:buNone/>
              <a:defRPr sz="600"/>
            </a:lvl1pPr>
          </a:lstStyle>
          <a:p>
            <a:r>
              <a:rPr lang="fr-FR" dirty="0"/>
              <a:t>Picture</a:t>
            </a:r>
          </a:p>
          <a:p>
            <a:endParaRPr lang="fr-FR" dirty="0"/>
          </a:p>
        </p:txBody>
      </p:sp>
      <p:sp>
        <p:nvSpPr>
          <p:cNvPr id="44" name="Picture Placeholder 10">
            <a:extLst>
              <a:ext uri="{FF2B5EF4-FFF2-40B4-BE49-F238E27FC236}">
                <a16:creationId xmlns:a16="http://schemas.microsoft.com/office/drawing/2014/main" id="{5F25E1E5-622D-44E9-9FD1-48BBA5FC389D}"/>
              </a:ext>
            </a:extLst>
          </p:cNvPr>
          <p:cNvSpPr>
            <a:spLocks noGrp="1"/>
          </p:cNvSpPr>
          <p:nvPr>
            <p:ph type="pic" sz="quarter" idx="20" hasCustomPrompt="1"/>
          </p:nvPr>
        </p:nvSpPr>
        <p:spPr>
          <a:xfrm>
            <a:off x="4776437" y="4995008"/>
            <a:ext cx="872827" cy="871943"/>
          </a:xfrm>
          <a:prstGeom prst="ellipse">
            <a:avLst/>
          </a:prstGeom>
          <a:solidFill>
            <a:schemeClr val="tx1"/>
          </a:solidFill>
        </p:spPr>
        <p:txBody>
          <a:bodyPr>
            <a:normAutofit/>
          </a:bodyPr>
          <a:lstStyle>
            <a:lvl1pPr marL="0" indent="0" algn="ctr" rtl="0">
              <a:buNone/>
              <a:defRPr sz="600"/>
            </a:lvl1pPr>
          </a:lstStyle>
          <a:p>
            <a:r>
              <a:rPr lang="fr-FR" dirty="0"/>
              <a:t>Picture</a:t>
            </a:r>
          </a:p>
          <a:p>
            <a:endParaRPr lang="fr-FR" dirty="0"/>
          </a:p>
        </p:txBody>
      </p:sp>
      <p:sp>
        <p:nvSpPr>
          <p:cNvPr id="45" name="Picture Placeholder 10">
            <a:extLst>
              <a:ext uri="{FF2B5EF4-FFF2-40B4-BE49-F238E27FC236}">
                <a16:creationId xmlns:a16="http://schemas.microsoft.com/office/drawing/2014/main" id="{FF0CB30F-6742-4E8E-9918-FF5A545074AE}"/>
              </a:ext>
            </a:extLst>
          </p:cNvPr>
          <p:cNvSpPr>
            <a:spLocks noGrp="1"/>
          </p:cNvSpPr>
          <p:nvPr>
            <p:ph type="pic" sz="quarter" idx="21" hasCustomPrompt="1"/>
          </p:nvPr>
        </p:nvSpPr>
        <p:spPr>
          <a:xfrm>
            <a:off x="8190198" y="4995008"/>
            <a:ext cx="872827" cy="871943"/>
          </a:xfrm>
          <a:prstGeom prst="ellipse">
            <a:avLst/>
          </a:prstGeom>
          <a:solidFill>
            <a:schemeClr val="tx1"/>
          </a:solidFill>
        </p:spPr>
        <p:txBody>
          <a:bodyPr>
            <a:normAutofit/>
          </a:bodyPr>
          <a:lstStyle>
            <a:lvl1pPr marL="0" indent="0" algn="ctr" rtl="0">
              <a:buNone/>
              <a:defRPr sz="600"/>
            </a:lvl1pPr>
          </a:lstStyle>
          <a:p>
            <a:r>
              <a:rPr lang="fr-FR" dirty="0"/>
              <a:t>Picture</a:t>
            </a:r>
          </a:p>
          <a:p>
            <a:endParaRPr lang="fr-FR" dirty="0"/>
          </a:p>
        </p:txBody>
      </p:sp>
    </p:spTree>
    <p:extLst>
      <p:ext uri="{BB962C8B-B14F-4D97-AF65-F5344CB8AC3E}">
        <p14:creationId xmlns:p14="http://schemas.microsoft.com/office/powerpoint/2010/main" val="34031010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98978832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425422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p:spTree>
      <p:nvGrpSpPr>
        <p:cNvPr id="1" name=""/>
        <p:cNvGrpSpPr/>
        <p:nvPr/>
      </p:nvGrpSpPr>
      <p:grpSpPr>
        <a:xfrm>
          <a:off x="0" y="0"/>
          <a:ext cx="0" cy="0"/>
          <a:chOff x="0" y="0"/>
          <a:chExt cx="0" cy="0"/>
        </a:xfrm>
      </p:grpSpPr>
      <p:sp>
        <p:nvSpPr>
          <p:cNvPr id="26" name="Picture Placeholder 10">
            <a:extLst>
              <a:ext uri="{FF2B5EF4-FFF2-40B4-BE49-F238E27FC236}">
                <a16:creationId xmlns:a16="http://schemas.microsoft.com/office/drawing/2014/main" id="{22EE241B-2BBC-4744-835C-8F40458A127C}"/>
              </a:ext>
            </a:extLst>
          </p:cNvPr>
          <p:cNvSpPr>
            <a:spLocks noGrp="1"/>
          </p:cNvSpPr>
          <p:nvPr>
            <p:ph type="pic" sz="quarter" idx="13" hasCustomPrompt="1"/>
          </p:nvPr>
        </p:nvSpPr>
        <p:spPr>
          <a:xfrm>
            <a:off x="1343505" y="1125405"/>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27" name="Picture Placeholder 10">
            <a:extLst>
              <a:ext uri="{FF2B5EF4-FFF2-40B4-BE49-F238E27FC236}">
                <a16:creationId xmlns:a16="http://schemas.microsoft.com/office/drawing/2014/main" id="{6CAB5CF8-20D7-4B90-95C9-20E098992A49}"/>
              </a:ext>
            </a:extLst>
          </p:cNvPr>
          <p:cNvSpPr>
            <a:spLocks noGrp="1"/>
          </p:cNvSpPr>
          <p:nvPr>
            <p:ph type="pic" sz="quarter" idx="14" hasCustomPrompt="1"/>
          </p:nvPr>
        </p:nvSpPr>
        <p:spPr>
          <a:xfrm>
            <a:off x="3783307" y="1125405"/>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28" name="Picture Placeholder 10">
            <a:extLst>
              <a:ext uri="{FF2B5EF4-FFF2-40B4-BE49-F238E27FC236}">
                <a16:creationId xmlns:a16="http://schemas.microsoft.com/office/drawing/2014/main" id="{62CEBB88-3D8A-4909-B93A-1F994D6624FA}"/>
              </a:ext>
            </a:extLst>
          </p:cNvPr>
          <p:cNvSpPr>
            <a:spLocks noGrp="1"/>
          </p:cNvSpPr>
          <p:nvPr>
            <p:ph type="pic" sz="quarter" idx="15" hasCustomPrompt="1"/>
          </p:nvPr>
        </p:nvSpPr>
        <p:spPr>
          <a:xfrm>
            <a:off x="6223109" y="1125405"/>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29" name="Picture Placeholder 10">
            <a:extLst>
              <a:ext uri="{FF2B5EF4-FFF2-40B4-BE49-F238E27FC236}">
                <a16:creationId xmlns:a16="http://schemas.microsoft.com/office/drawing/2014/main" id="{1EEB6057-CF61-47A1-8D3B-A9763726F611}"/>
              </a:ext>
            </a:extLst>
          </p:cNvPr>
          <p:cNvSpPr>
            <a:spLocks noGrp="1"/>
          </p:cNvSpPr>
          <p:nvPr>
            <p:ph type="pic" sz="quarter" idx="16" hasCustomPrompt="1"/>
          </p:nvPr>
        </p:nvSpPr>
        <p:spPr>
          <a:xfrm>
            <a:off x="8662910" y="1125405"/>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
        <p:nvSpPr>
          <p:cNvPr id="30" name="Picture Placeholder 10">
            <a:extLst>
              <a:ext uri="{FF2B5EF4-FFF2-40B4-BE49-F238E27FC236}">
                <a16:creationId xmlns:a16="http://schemas.microsoft.com/office/drawing/2014/main" id="{03BD2BA6-012F-4C7B-9935-0A0FF955DB30}"/>
              </a:ext>
            </a:extLst>
          </p:cNvPr>
          <p:cNvSpPr>
            <a:spLocks noGrp="1"/>
          </p:cNvSpPr>
          <p:nvPr>
            <p:ph type="pic" sz="quarter" idx="17" hasCustomPrompt="1"/>
          </p:nvPr>
        </p:nvSpPr>
        <p:spPr>
          <a:xfrm>
            <a:off x="1343505" y="2156312"/>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31" name="Picture Placeholder 10">
            <a:extLst>
              <a:ext uri="{FF2B5EF4-FFF2-40B4-BE49-F238E27FC236}">
                <a16:creationId xmlns:a16="http://schemas.microsoft.com/office/drawing/2014/main" id="{8212F895-139A-4202-8B95-2C7A110D6760}"/>
              </a:ext>
            </a:extLst>
          </p:cNvPr>
          <p:cNvSpPr>
            <a:spLocks noGrp="1"/>
          </p:cNvSpPr>
          <p:nvPr>
            <p:ph type="pic" sz="quarter" idx="18" hasCustomPrompt="1"/>
          </p:nvPr>
        </p:nvSpPr>
        <p:spPr>
          <a:xfrm>
            <a:off x="3783307" y="2156312"/>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32" name="Picture Placeholder 10">
            <a:extLst>
              <a:ext uri="{FF2B5EF4-FFF2-40B4-BE49-F238E27FC236}">
                <a16:creationId xmlns:a16="http://schemas.microsoft.com/office/drawing/2014/main" id="{49B61935-611C-4306-A86C-ADAC9B00FAE3}"/>
              </a:ext>
            </a:extLst>
          </p:cNvPr>
          <p:cNvSpPr>
            <a:spLocks noGrp="1"/>
          </p:cNvSpPr>
          <p:nvPr>
            <p:ph type="pic" sz="quarter" idx="19" hasCustomPrompt="1"/>
          </p:nvPr>
        </p:nvSpPr>
        <p:spPr>
          <a:xfrm>
            <a:off x="6223109" y="2156312"/>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33" name="Picture Placeholder 10">
            <a:extLst>
              <a:ext uri="{FF2B5EF4-FFF2-40B4-BE49-F238E27FC236}">
                <a16:creationId xmlns:a16="http://schemas.microsoft.com/office/drawing/2014/main" id="{CEBAAD78-3A0A-4669-9779-D4D727D7F89A}"/>
              </a:ext>
            </a:extLst>
          </p:cNvPr>
          <p:cNvSpPr>
            <a:spLocks noGrp="1"/>
          </p:cNvSpPr>
          <p:nvPr>
            <p:ph type="pic" sz="quarter" idx="20" hasCustomPrompt="1"/>
          </p:nvPr>
        </p:nvSpPr>
        <p:spPr>
          <a:xfrm>
            <a:off x="8662910" y="2156312"/>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
        <p:nvSpPr>
          <p:cNvPr id="34" name="Picture Placeholder 10">
            <a:extLst>
              <a:ext uri="{FF2B5EF4-FFF2-40B4-BE49-F238E27FC236}">
                <a16:creationId xmlns:a16="http://schemas.microsoft.com/office/drawing/2014/main" id="{97EC4FAC-6170-4C75-A3FD-3A5D85AA3657}"/>
              </a:ext>
            </a:extLst>
          </p:cNvPr>
          <p:cNvSpPr>
            <a:spLocks noGrp="1"/>
          </p:cNvSpPr>
          <p:nvPr>
            <p:ph type="pic" sz="quarter" idx="21" hasCustomPrompt="1"/>
          </p:nvPr>
        </p:nvSpPr>
        <p:spPr>
          <a:xfrm>
            <a:off x="1343505" y="3201485"/>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35" name="Picture Placeholder 10">
            <a:extLst>
              <a:ext uri="{FF2B5EF4-FFF2-40B4-BE49-F238E27FC236}">
                <a16:creationId xmlns:a16="http://schemas.microsoft.com/office/drawing/2014/main" id="{2ACB2DC4-26F7-4BC8-88B7-078896321308}"/>
              </a:ext>
            </a:extLst>
          </p:cNvPr>
          <p:cNvSpPr>
            <a:spLocks noGrp="1"/>
          </p:cNvSpPr>
          <p:nvPr>
            <p:ph type="pic" sz="quarter" idx="22" hasCustomPrompt="1"/>
          </p:nvPr>
        </p:nvSpPr>
        <p:spPr>
          <a:xfrm>
            <a:off x="3783307" y="3201485"/>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36" name="Picture Placeholder 10">
            <a:extLst>
              <a:ext uri="{FF2B5EF4-FFF2-40B4-BE49-F238E27FC236}">
                <a16:creationId xmlns:a16="http://schemas.microsoft.com/office/drawing/2014/main" id="{5C281E6C-DED0-4B17-941E-210561539334}"/>
              </a:ext>
            </a:extLst>
          </p:cNvPr>
          <p:cNvSpPr>
            <a:spLocks noGrp="1"/>
          </p:cNvSpPr>
          <p:nvPr>
            <p:ph type="pic" sz="quarter" idx="23" hasCustomPrompt="1"/>
          </p:nvPr>
        </p:nvSpPr>
        <p:spPr>
          <a:xfrm>
            <a:off x="6223109" y="3201485"/>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37" name="Picture Placeholder 10">
            <a:extLst>
              <a:ext uri="{FF2B5EF4-FFF2-40B4-BE49-F238E27FC236}">
                <a16:creationId xmlns:a16="http://schemas.microsoft.com/office/drawing/2014/main" id="{8A43420A-D73B-4EB8-8CF4-AD69734CBCA1}"/>
              </a:ext>
            </a:extLst>
          </p:cNvPr>
          <p:cNvSpPr>
            <a:spLocks noGrp="1"/>
          </p:cNvSpPr>
          <p:nvPr>
            <p:ph type="pic" sz="quarter" idx="24" hasCustomPrompt="1"/>
          </p:nvPr>
        </p:nvSpPr>
        <p:spPr>
          <a:xfrm>
            <a:off x="8662910" y="3201485"/>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
        <p:nvSpPr>
          <p:cNvPr id="38" name="Picture Placeholder 10">
            <a:extLst>
              <a:ext uri="{FF2B5EF4-FFF2-40B4-BE49-F238E27FC236}">
                <a16:creationId xmlns:a16="http://schemas.microsoft.com/office/drawing/2014/main" id="{436394BF-0BE0-4580-9A4B-6C3F669CE74A}"/>
              </a:ext>
            </a:extLst>
          </p:cNvPr>
          <p:cNvSpPr>
            <a:spLocks noGrp="1"/>
          </p:cNvSpPr>
          <p:nvPr>
            <p:ph type="pic" sz="quarter" idx="25" hasCustomPrompt="1"/>
          </p:nvPr>
        </p:nvSpPr>
        <p:spPr>
          <a:xfrm>
            <a:off x="1343505" y="4246658"/>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39" name="Picture Placeholder 10">
            <a:extLst>
              <a:ext uri="{FF2B5EF4-FFF2-40B4-BE49-F238E27FC236}">
                <a16:creationId xmlns:a16="http://schemas.microsoft.com/office/drawing/2014/main" id="{6E2E6841-CA27-4420-B76E-77748104AF8C}"/>
              </a:ext>
            </a:extLst>
          </p:cNvPr>
          <p:cNvSpPr>
            <a:spLocks noGrp="1"/>
          </p:cNvSpPr>
          <p:nvPr>
            <p:ph type="pic" sz="quarter" idx="26" hasCustomPrompt="1"/>
          </p:nvPr>
        </p:nvSpPr>
        <p:spPr>
          <a:xfrm>
            <a:off x="3783307" y="4246658"/>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40" name="Picture Placeholder 10">
            <a:extLst>
              <a:ext uri="{FF2B5EF4-FFF2-40B4-BE49-F238E27FC236}">
                <a16:creationId xmlns:a16="http://schemas.microsoft.com/office/drawing/2014/main" id="{B27D8595-9D80-4B4E-ABD1-DC192925DAC7}"/>
              </a:ext>
            </a:extLst>
          </p:cNvPr>
          <p:cNvSpPr>
            <a:spLocks noGrp="1"/>
          </p:cNvSpPr>
          <p:nvPr>
            <p:ph type="pic" sz="quarter" idx="27" hasCustomPrompt="1"/>
          </p:nvPr>
        </p:nvSpPr>
        <p:spPr>
          <a:xfrm>
            <a:off x="6223109" y="4246658"/>
            <a:ext cx="537516" cy="536970"/>
          </a:xfrm>
          <a:prstGeom prst="ellipse">
            <a:avLst/>
          </a:prstGeom>
          <a:solidFill>
            <a:schemeClr val="tx1"/>
          </a:solidFill>
        </p:spPr>
        <p:txBody>
          <a:bodyPr>
            <a:normAutofit/>
          </a:bodyPr>
          <a:lstStyle>
            <a:lvl1pPr marL="0" indent="0" algn="ctr">
              <a:buNone/>
              <a:defRPr sz="500"/>
            </a:lvl1pPr>
          </a:lstStyle>
          <a:p>
            <a:r>
              <a:rPr lang="fr-FR" dirty="0"/>
              <a:t>Picture</a:t>
            </a:r>
          </a:p>
          <a:p>
            <a:endParaRPr lang="fr-FR" dirty="0"/>
          </a:p>
        </p:txBody>
      </p:sp>
      <p:sp>
        <p:nvSpPr>
          <p:cNvPr id="41" name="Picture Placeholder 10">
            <a:extLst>
              <a:ext uri="{FF2B5EF4-FFF2-40B4-BE49-F238E27FC236}">
                <a16:creationId xmlns:a16="http://schemas.microsoft.com/office/drawing/2014/main" id="{008D5C9F-A7BE-434D-8A2D-382361D56102}"/>
              </a:ext>
            </a:extLst>
          </p:cNvPr>
          <p:cNvSpPr>
            <a:spLocks noGrp="1"/>
          </p:cNvSpPr>
          <p:nvPr>
            <p:ph type="pic" sz="quarter" idx="28" hasCustomPrompt="1"/>
          </p:nvPr>
        </p:nvSpPr>
        <p:spPr>
          <a:xfrm>
            <a:off x="8662910" y="4246658"/>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
        <p:nvSpPr>
          <p:cNvPr id="42" name="Picture Placeholder 10">
            <a:extLst>
              <a:ext uri="{FF2B5EF4-FFF2-40B4-BE49-F238E27FC236}">
                <a16:creationId xmlns:a16="http://schemas.microsoft.com/office/drawing/2014/main" id="{352F1818-2397-4AFC-B47F-7932B5FE27DB}"/>
              </a:ext>
            </a:extLst>
          </p:cNvPr>
          <p:cNvSpPr>
            <a:spLocks noGrp="1"/>
          </p:cNvSpPr>
          <p:nvPr>
            <p:ph type="pic" sz="quarter" idx="29" hasCustomPrompt="1"/>
          </p:nvPr>
        </p:nvSpPr>
        <p:spPr>
          <a:xfrm>
            <a:off x="1343505" y="5273432"/>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
        <p:nvSpPr>
          <p:cNvPr id="43" name="Picture Placeholder 10">
            <a:extLst>
              <a:ext uri="{FF2B5EF4-FFF2-40B4-BE49-F238E27FC236}">
                <a16:creationId xmlns:a16="http://schemas.microsoft.com/office/drawing/2014/main" id="{B32CAC22-C1FC-4489-8212-D7CB7E687C3D}"/>
              </a:ext>
            </a:extLst>
          </p:cNvPr>
          <p:cNvSpPr>
            <a:spLocks noGrp="1"/>
          </p:cNvSpPr>
          <p:nvPr>
            <p:ph type="pic" sz="quarter" idx="30" hasCustomPrompt="1"/>
          </p:nvPr>
        </p:nvSpPr>
        <p:spPr>
          <a:xfrm>
            <a:off x="3783307" y="5273432"/>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
        <p:nvSpPr>
          <p:cNvPr id="44" name="Picture Placeholder 10">
            <a:extLst>
              <a:ext uri="{FF2B5EF4-FFF2-40B4-BE49-F238E27FC236}">
                <a16:creationId xmlns:a16="http://schemas.microsoft.com/office/drawing/2014/main" id="{B56CC017-012F-4974-9E86-201FB003BE61}"/>
              </a:ext>
            </a:extLst>
          </p:cNvPr>
          <p:cNvSpPr>
            <a:spLocks noGrp="1"/>
          </p:cNvSpPr>
          <p:nvPr>
            <p:ph type="pic" sz="quarter" idx="31" hasCustomPrompt="1"/>
          </p:nvPr>
        </p:nvSpPr>
        <p:spPr>
          <a:xfrm>
            <a:off x="6223109" y="5273432"/>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
        <p:nvSpPr>
          <p:cNvPr id="45" name="Picture Placeholder 10">
            <a:extLst>
              <a:ext uri="{FF2B5EF4-FFF2-40B4-BE49-F238E27FC236}">
                <a16:creationId xmlns:a16="http://schemas.microsoft.com/office/drawing/2014/main" id="{9C7581D8-3435-4480-BB56-69621A99B889}"/>
              </a:ext>
            </a:extLst>
          </p:cNvPr>
          <p:cNvSpPr>
            <a:spLocks noGrp="1"/>
          </p:cNvSpPr>
          <p:nvPr>
            <p:ph type="pic" sz="quarter" idx="32" hasCustomPrompt="1"/>
          </p:nvPr>
        </p:nvSpPr>
        <p:spPr>
          <a:xfrm>
            <a:off x="8662910" y="5273432"/>
            <a:ext cx="537516" cy="536970"/>
          </a:xfrm>
          <a:prstGeom prst="ellipse">
            <a:avLst/>
          </a:prstGeom>
          <a:solidFill>
            <a:schemeClr val="tx1"/>
          </a:solidFill>
        </p:spPr>
        <p:txBody>
          <a:bodyPr>
            <a:normAutofit/>
          </a:bodyPr>
          <a:lstStyle>
            <a:lvl1pPr marL="0" indent="0" algn="ctr" rtl="0">
              <a:buNone/>
              <a:defRPr sz="500"/>
            </a:lvl1pPr>
          </a:lstStyle>
          <a:p>
            <a:r>
              <a:rPr lang="fr-FR" dirty="0"/>
              <a:t>Picture</a:t>
            </a:r>
          </a:p>
          <a:p>
            <a:endParaRPr lang="fr-FR" dirty="0"/>
          </a:p>
        </p:txBody>
      </p:sp>
    </p:spTree>
    <p:extLst>
      <p:ext uri="{BB962C8B-B14F-4D97-AF65-F5344CB8AC3E}">
        <p14:creationId xmlns:p14="http://schemas.microsoft.com/office/powerpoint/2010/main" val="25235575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Chapter 1.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167E6FD1-1BAF-4D06-862F-B9B72EC0F7BC}"/>
              </a:ext>
            </a:extLst>
          </p:cNvPr>
          <p:cNvSpPr>
            <a:spLocks noGrp="1"/>
          </p:cNvSpPr>
          <p:nvPr>
            <p:ph type="pic" sz="quarter" idx="10" hasCustomPrompt="1"/>
          </p:nvPr>
        </p:nvSpPr>
        <p:spPr>
          <a:xfrm>
            <a:off x="6672263" y="800099"/>
            <a:ext cx="4752975" cy="5257801"/>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4261512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7B4F1CB-95E7-41BB-84CD-811F727BAF3E}"/>
              </a:ext>
            </a:extLst>
          </p:cNvPr>
          <p:cNvSpPr>
            <a:spLocks noGrp="1"/>
          </p:cNvSpPr>
          <p:nvPr>
            <p:ph type="pic" sz="quarter" idx="10" hasCustomPrompt="1"/>
          </p:nvPr>
        </p:nvSpPr>
        <p:spPr>
          <a:xfrm>
            <a:off x="1357314" y="2142548"/>
            <a:ext cx="2036618" cy="2597727"/>
          </a:xfrm>
          <a:prstGeom prst="rect">
            <a:avLst/>
          </a:prstGeom>
          <a:solidFill>
            <a:schemeClr val="tx1"/>
          </a:solidFill>
        </p:spPr>
        <p:txBody>
          <a:bodyPr/>
          <a:lstStyle>
            <a:lvl1pPr marL="0" indent="0" algn="ctr">
              <a:buNone/>
              <a:defRPr sz="1600"/>
            </a:lvl1pPr>
          </a:lstStyle>
          <a:p>
            <a:r>
              <a:rPr lang="fr-FR" dirty="0"/>
              <a:t>	</a:t>
            </a:r>
          </a:p>
          <a:p>
            <a:endParaRPr lang="fr-FR" dirty="0"/>
          </a:p>
          <a:p>
            <a:endParaRPr lang="fr-FR" dirty="0"/>
          </a:p>
          <a:p>
            <a:r>
              <a:rPr lang="fr-FR" dirty="0"/>
              <a:t>PICTURE</a:t>
            </a:r>
          </a:p>
        </p:txBody>
      </p:sp>
      <p:sp>
        <p:nvSpPr>
          <p:cNvPr id="12" name="Picture Placeholder 10">
            <a:extLst>
              <a:ext uri="{FF2B5EF4-FFF2-40B4-BE49-F238E27FC236}">
                <a16:creationId xmlns:a16="http://schemas.microsoft.com/office/drawing/2014/main" id="{2A54250B-4272-4700-9E95-FBE4CD93773E}"/>
              </a:ext>
            </a:extLst>
          </p:cNvPr>
          <p:cNvSpPr>
            <a:spLocks noGrp="1"/>
          </p:cNvSpPr>
          <p:nvPr>
            <p:ph type="pic" sz="quarter" idx="11" hasCustomPrompt="1"/>
          </p:nvPr>
        </p:nvSpPr>
        <p:spPr>
          <a:xfrm>
            <a:off x="3827255" y="2142548"/>
            <a:ext cx="2036618" cy="2597727"/>
          </a:xfrm>
          <a:prstGeom prst="rect">
            <a:avLst/>
          </a:prstGeom>
          <a:solidFill>
            <a:schemeClr val="tx1"/>
          </a:solidFill>
        </p:spPr>
        <p:txBody>
          <a:bodyPr/>
          <a:lstStyle>
            <a:lvl1pPr marL="0" indent="0" algn="ctr" rtl="0">
              <a:buNone/>
              <a:defRPr sz="1600"/>
            </a:lvl1pPr>
          </a:lstStyle>
          <a:p>
            <a:r>
              <a:rPr lang="fr-FR" dirty="0"/>
              <a:t>	</a:t>
            </a:r>
          </a:p>
          <a:p>
            <a:endParaRPr lang="fr-FR" dirty="0"/>
          </a:p>
          <a:p>
            <a:endParaRPr lang="fr-FR" dirty="0"/>
          </a:p>
          <a:p>
            <a:r>
              <a:rPr lang="fr-FR" dirty="0"/>
              <a:t>PICTURE</a:t>
            </a:r>
          </a:p>
        </p:txBody>
      </p:sp>
      <p:sp>
        <p:nvSpPr>
          <p:cNvPr id="13" name="Picture Placeholder 10">
            <a:extLst>
              <a:ext uri="{FF2B5EF4-FFF2-40B4-BE49-F238E27FC236}">
                <a16:creationId xmlns:a16="http://schemas.microsoft.com/office/drawing/2014/main" id="{63F891ED-CFDF-48EE-BC3D-74230214B071}"/>
              </a:ext>
            </a:extLst>
          </p:cNvPr>
          <p:cNvSpPr>
            <a:spLocks noGrp="1"/>
          </p:cNvSpPr>
          <p:nvPr>
            <p:ph type="pic" sz="quarter" idx="12" hasCustomPrompt="1"/>
          </p:nvPr>
        </p:nvSpPr>
        <p:spPr>
          <a:xfrm>
            <a:off x="6329860" y="2142548"/>
            <a:ext cx="2036618" cy="2597727"/>
          </a:xfrm>
          <a:prstGeom prst="rect">
            <a:avLst/>
          </a:prstGeom>
          <a:solidFill>
            <a:schemeClr val="tx1"/>
          </a:solidFill>
        </p:spPr>
        <p:txBody>
          <a:bodyPr/>
          <a:lstStyle>
            <a:lvl1pPr marL="0" indent="0" algn="ctr" rtl="0">
              <a:buNone/>
              <a:defRPr sz="1600"/>
            </a:lvl1pPr>
          </a:lstStyle>
          <a:p>
            <a:r>
              <a:rPr lang="fr-FR" dirty="0"/>
              <a:t>	</a:t>
            </a:r>
          </a:p>
          <a:p>
            <a:endParaRPr lang="fr-FR" dirty="0"/>
          </a:p>
          <a:p>
            <a:endParaRPr lang="fr-FR" dirty="0"/>
          </a:p>
          <a:p>
            <a:r>
              <a:rPr lang="fr-FR" dirty="0"/>
              <a:t>PICTURE</a:t>
            </a:r>
          </a:p>
        </p:txBody>
      </p:sp>
      <p:sp>
        <p:nvSpPr>
          <p:cNvPr id="14" name="Picture Placeholder 10">
            <a:extLst>
              <a:ext uri="{FF2B5EF4-FFF2-40B4-BE49-F238E27FC236}">
                <a16:creationId xmlns:a16="http://schemas.microsoft.com/office/drawing/2014/main" id="{7427D460-C8D5-4849-98E7-5367CC0527B3}"/>
              </a:ext>
            </a:extLst>
          </p:cNvPr>
          <p:cNvSpPr>
            <a:spLocks noGrp="1"/>
          </p:cNvSpPr>
          <p:nvPr>
            <p:ph type="pic" sz="quarter" idx="13" hasCustomPrompt="1"/>
          </p:nvPr>
        </p:nvSpPr>
        <p:spPr>
          <a:xfrm>
            <a:off x="8810626" y="2142548"/>
            <a:ext cx="2036618" cy="2597727"/>
          </a:xfrm>
          <a:prstGeom prst="rect">
            <a:avLst/>
          </a:prstGeom>
          <a:solidFill>
            <a:schemeClr val="tx1"/>
          </a:solidFill>
        </p:spPr>
        <p:txBody>
          <a:bodyPr/>
          <a:lstStyle>
            <a:lvl1pPr marL="0" indent="0" algn="ctr" rtl="0">
              <a:buNone/>
              <a:defRPr sz="1600"/>
            </a:lvl1pPr>
          </a:lstStyle>
          <a:p>
            <a:r>
              <a:rPr lang="fr-FR" dirty="0"/>
              <a:t>	</a:t>
            </a:r>
          </a:p>
          <a:p>
            <a:endParaRPr lang="fr-FR" dirty="0"/>
          </a:p>
          <a:p>
            <a:endParaRPr lang="fr-FR" dirty="0"/>
          </a:p>
          <a:p>
            <a:r>
              <a:rPr lang="fr-FR" dirty="0"/>
              <a:t>PICTURE</a:t>
            </a:r>
          </a:p>
        </p:txBody>
      </p:sp>
    </p:spTree>
    <p:extLst>
      <p:ext uri="{BB962C8B-B14F-4D97-AF65-F5344CB8AC3E}">
        <p14:creationId xmlns:p14="http://schemas.microsoft.com/office/powerpoint/2010/main" val="36623520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72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presentation">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D0AF8791-9D94-4BF7-908B-96C3B4C29294}"/>
              </a:ext>
            </a:extLst>
          </p:cNvPr>
          <p:cNvSpPr>
            <a:spLocks noGrp="1"/>
          </p:cNvSpPr>
          <p:nvPr>
            <p:ph type="pic" sz="quarter" idx="10" hasCustomPrompt="1"/>
          </p:nvPr>
        </p:nvSpPr>
        <p:spPr>
          <a:xfrm>
            <a:off x="1357314" y="800100"/>
            <a:ext cx="3839072" cy="5257800"/>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318335202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TV Sony">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FD0C9DF6-807F-40E6-84C6-BA52193E138C}"/>
              </a:ext>
            </a:extLst>
          </p:cNvPr>
          <p:cNvSpPr>
            <a:spLocks noGrp="1"/>
          </p:cNvSpPr>
          <p:nvPr>
            <p:ph type="pic" sz="quarter" idx="10" hasCustomPrompt="1"/>
          </p:nvPr>
        </p:nvSpPr>
        <p:spPr>
          <a:xfrm>
            <a:off x="-352425" y="1114424"/>
            <a:ext cx="7591425" cy="4279107"/>
          </a:xfrm>
          <a:prstGeom prst="rect">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099528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iner 1">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8AC4AD57-0BE9-49C6-825B-E9FA1F1C631B}"/>
              </a:ext>
            </a:extLst>
          </p:cNvPr>
          <p:cNvSpPr>
            <a:spLocks noGrp="1"/>
          </p:cNvSpPr>
          <p:nvPr>
            <p:ph type="pic" sz="quarter" idx="10" hasCustomPrompt="1"/>
          </p:nvPr>
        </p:nvSpPr>
        <p:spPr>
          <a:xfrm>
            <a:off x="1357313" y="2333624"/>
            <a:ext cx="9491659" cy="3724276"/>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132059813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hapter 1">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BA04EA87-5121-4DFC-BCCF-E229FBB46187}"/>
              </a:ext>
            </a:extLst>
          </p:cNvPr>
          <p:cNvSpPr>
            <a:spLocks noGrp="1"/>
          </p:cNvSpPr>
          <p:nvPr>
            <p:ph type="pic" sz="quarter" idx="10" hasCustomPrompt="1"/>
          </p:nvPr>
        </p:nvSpPr>
        <p:spPr>
          <a:xfrm>
            <a:off x="7535119" y="1105236"/>
            <a:ext cx="3903672" cy="4647530"/>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3668573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iner 2">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7716262" y="0"/>
            <a:ext cx="4475737" cy="6858000"/>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156434346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ontainer 13">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FEDBDA94-24D5-41E5-9379-523B7141822B}"/>
              </a:ext>
            </a:extLst>
          </p:cNvPr>
          <p:cNvSpPr>
            <a:spLocks noGrp="1"/>
          </p:cNvSpPr>
          <p:nvPr>
            <p:ph type="pic" sz="quarter" idx="10" hasCustomPrompt="1"/>
          </p:nvPr>
        </p:nvSpPr>
        <p:spPr>
          <a:xfrm>
            <a:off x="-1" y="0"/>
            <a:ext cx="12192001" cy="6857999"/>
          </a:xfrm>
          <a:prstGeom prst="rect">
            <a:avLst/>
          </a:prstGeom>
          <a:solidFill>
            <a:schemeClr val="tx1"/>
          </a:solidFill>
        </p:spPr>
        <p:txBody>
          <a:bodyPr>
            <a:normAutofit/>
          </a:bodyPr>
          <a:lstStyle>
            <a:lvl1pPr marL="0" indent="0" algn="ctr">
              <a:buNone/>
              <a:defRPr sz="28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1244479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iner 3">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0" y="0"/>
            <a:ext cx="6096000" cy="6858000"/>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191895831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martWatch">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6F9079A-40FC-45CA-B075-1C157417CDD3}"/>
              </a:ext>
            </a:extLst>
          </p:cNvPr>
          <p:cNvSpPr>
            <a:spLocks noGrp="1"/>
          </p:cNvSpPr>
          <p:nvPr>
            <p:ph type="pic" sz="quarter" idx="10" hasCustomPrompt="1"/>
          </p:nvPr>
        </p:nvSpPr>
        <p:spPr>
          <a:xfrm>
            <a:off x="1657987" y="2600960"/>
            <a:ext cx="1327149" cy="1651804"/>
          </a:xfrm>
          <a:prstGeom prst="rect">
            <a:avLst/>
          </a:prstGeom>
          <a:solidFill>
            <a:schemeClr val="tx1"/>
          </a:solidFill>
        </p:spPr>
        <p:txBody>
          <a:bodyPr lIns="108000" tIns="108000" rIns="108000">
            <a:noAutofit/>
          </a:bodyPr>
          <a:lstStyle>
            <a:lvl1pPr marL="0" marR="0" indent="0" algn="l" defTabSz="914400" rtl="0" eaLnBrk="1" fontAlgn="auto" latinLnBrk="0" hangingPunct="1">
              <a:lnSpc>
                <a:spcPct val="100000"/>
              </a:lnSpc>
              <a:spcBef>
                <a:spcPts val="1000"/>
              </a:spcBef>
              <a:spcAft>
                <a:spcPts val="0"/>
              </a:spcAft>
              <a:buClrTx/>
              <a:buSzTx/>
              <a:buFontTx/>
              <a:buNone/>
              <a:tabLst/>
              <a:defRPr lang="fr-FR" sz="12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862297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iner 4">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6096000" y="0"/>
            <a:ext cx="6096000" cy="6858000"/>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46853106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FD0C9DF6-807F-40E6-84C6-BA52193E138C}"/>
              </a:ext>
            </a:extLst>
          </p:cNvPr>
          <p:cNvSpPr>
            <a:spLocks noGrp="1"/>
          </p:cNvSpPr>
          <p:nvPr>
            <p:ph type="pic" sz="quarter" idx="10" hasCustomPrompt="1"/>
          </p:nvPr>
        </p:nvSpPr>
        <p:spPr>
          <a:xfrm>
            <a:off x="1205230" y="1558545"/>
            <a:ext cx="4685030" cy="2633471"/>
          </a:xfrm>
          <a:prstGeom prst="rect">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289140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ainer 5">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427128" y="552450"/>
            <a:ext cx="8680183" cy="5753100"/>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94383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 logos Slide">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0FA82258-8070-4B7B-B7C6-919C1BFAD958}"/>
              </a:ext>
            </a:extLst>
          </p:cNvPr>
          <p:cNvSpPr>
            <a:spLocks noGrp="1"/>
          </p:cNvSpPr>
          <p:nvPr>
            <p:ph sz="quarter" idx="10" hasCustomPrompt="1"/>
          </p:nvPr>
        </p:nvSpPr>
        <p:spPr>
          <a:xfrm>
            <a:off x="1579910" y="2595169"/>
            <a:ext cx="1042520" cy="1008570"/>
          </a:xfrm>
          <a:prstGeom prst="rect">
            <a:avLst/>
          </a:prstGeom>
        </p:spPr>
        <p:txBody>
          <a:bodyPr anchor="t"/>
          <a:lstStyle>
            <a:lvl1pPr marL="0" indent="0" algn="ctr">
              <a:buNone/>
              <a:defRPr sz="1000"/>
            </a:lvl1pPr>
          </a:lstStyle>
          <a:p>
            <a:pPr lvl="0"/>
            <a:r>
              <a:rPr lang="fr-FR" dirty="0"/>
              <a:t>Drag &amp; Drop</a:t>
            </a:r>
            <a:endParaRPr lang="en-US" dirty="0"/>
          </a:p>
        </p:txBody>
      </p:sp>
      <p:sp>
        <p:nvSpPr>
          <p:cNvPr id="14" name="Espace réservé du contenu 12">
            <a:extLst>
              <a:ext uri="{FF2B5EF4-FFF2-40B4-BE49-F238E27FC236}">
                <a16:creationId xmlns:a16="http://schemas.microsoft.com/office/drawing/2014/main" id="{24B192B9-1979-47FD-B40B-D105E04FD493}"/>
              </a:ext>
            </a:extLst>
          </p:cNvPr>
          <p:cNvSpPr>
            <a:spLocks noGrp="1"/>
          </p:cNvSpPr>
          <p:nvPr>
            <p:ph sz="quarter" idx="11" hasCustomPrompt="1"/>
          </p:nvPr>
        </p:nvSpPr>
        <p:spPr>
          <a:xfrm>
            <a:off x="3577325" y="2595169"/>
            <a:ext cx="1042520" cy="1008570"/>
          </a:xfrm>
          <a:prstGeom prst="rect">
            <a:avLst/>
          </a:prstGeom>
        </p:spPr>
        <p:txBody>
          <a:bodyPr anchor="t"/>
          <a:lstStyle>
            <a:lvl1pPr marL="0" indent="0" algn="ctr">
              <a:buNone/>
              <a:defRPr sz="1000"/>
            </a:lvl1pPr>
          </a:lstStyle>
          <a:p>
            <a:pPr lvl="0"/>
            <a:r>
              <a:rPr lang="fr-FR" dirty="0"/>
              <a:t>Drag &amp; Drop</a:t>
            </a:r>
          </a:p>
        </p:txBody>
      </p:sp>
      <p:sp>
        <p:nvSpPr>
          <p:cNvPr id="17" name="Espace réservé du contenu 12">
            <a:extLst>
              <a:ext uri="{FF2B5EF4-FFF2-40B4-BE49-F238E27FC236}">
                <a16:creationId xmlns:a16="http://schemas.microsoft.com/office/drawing/2014/main" id="{201296E0-114D-4FAE-9474-548B5DC841EA}"/>
              </a:ext>
            </a:extLst>
          </p:cNvPr>
          <p:cNvSpPr>
            <a:spLocks noGrp="1"/>
          </p:cNvSpPr>
          <p:nvPr>
            <p:ph sz="quarter" idx="12" hasCustomPrompt="1"/>
          </p:nvPr>
        </p:nvSpPr>
        <p:spPr>
          <a:xfrm>
            <a:off x="5574740" y="2595169"/>
            <a:ext cx="1042520" cy="1008570"/>
          </a:xfrm>
          <a:prstGeom prst="rect">
            <a:avLst/>
          </a:prstGeom>
        </p:spPr>
        <p:txBody>
          <a:bodyPr anchor="t"/>
          <a:lstStyle>
            <a:lvl1pPr marL="0" indent="0" algn="ctr">
              <a:buNone/>
              <a:defRPr sz="1000"/>
            </a:lvl1pPr>
          </a:lstStyle>
          <a:p>
            <a:pPr lvl="0"/>
            <a:r>
              <a:rPr lang="fr-FR" dirty="0"/>
              <a:t>Drag &amp; Drop</a:t>
            </a:r>
          </a:p>
        </p:txBody>
      </p:sp>
      <p:sp>
        <p:nvSpPr>
          <p:cNvPr id="18" name="Espace réservé du contenu 12">
            <a:extLst>
              <a:ext uri="{FF2B5EF4-FFF2-40B4-BE49-F238E27FC236}">
                <a16:creationId xmlns:a16="http://schemas.microsoft.com/office/drawing/2014/main" id="{154D76DD-DF79-45CC-89FC-1544939578E9}"/>
              </a:ext>
            </a:extLst>
          </p:cNvPr>
          <p:cNvSpPr>
            <a:spLocks noGrp="1"/>
          </p:cNvSpPr>
          <p:nvPr>
            <p:ph sz="quarter" idx="13" hasCustomPrompt="1"/>
          </p:nvPr>
        </p:nvSpPr>
        <p:spPr>
          <a:xfrm>
            <a:off x="7572155" y="2595169"/>
            <a:ext cx="1042520" cy="1008570"/>
          </a:xfrm>
          <a:prstGeom prst="rect">
            <a:avLst/>
          </a:prstGeom>
        </p:spPr>
        <p:txBody>
          <a:bodyPr anchor="t"/>
          <a:lstStyle>
            <a:lvl1pPr marL="0" indent="0" algn="ctr">
              <a:buNone/>
              <a:defRPr sz="1000"/>
            </a:lvl1pPr>
          </a:lstStyle>
          <a:p>
            <a:pPr lvl="0"/>
            <a:r>
              <a:rPr lang="fr-FR" dirty="0"/>
              <a:t>Drag &amp; Drop</a:t>
            </a:r>
          </a:p>
        </p:txBody>
      </p:sp>
      <p:sp>
        <p:nvSpPr>
          <p:cNvPr id="21" name="Espace réservé du contenu 12">
            <a:extLst>
              <a:ext uri="{FF2B5EF4-FFF2-40B4-BE49-F238E27FC236}">
                <a16:creationId xmlns:a16="http://schemas.microsoft.com/office/drawing/2014/main" id="{E3E44833-1827-41DC-AEC3-0C01F1BAD462}"/>
              </a:ext>
            </a:extLst>
          </p:cNvPr>
          <p:cNvSpPr>
            <a:spLocks noGrp="1"/>
          </p:cNvSpPr>
          <p:nvPr>
            <p:ph sz="quarter" idx="14" hasCustomPrompt="1"/>
          </p:nvPr>
        </p:nvSpPr>
        <p:spPr>
          <a:xfrm>
            <a:off x="9569570" y="2595169"/>
            <a:ext cx="1042520" cy="1008570"/>
          </a:xfrm>
          <a:prstGeom prst="rect">
            <a:avLst/>
          </a:prstGeom>
        </p:spPr>
        <p:txBody>
          <a:bodyPr anchor="t"/>
          <a:lstStyle>
            <a:lvl1pPr marL="0" indent="0" algn="ctr">
              <a:buNone/>
              <a:defRPr sz="1000"/>
            </a:lvl1pPr>
          </a:lstStyle>
          <a:p>
            <a:pPr lvl="0"/>
            <a:r>
              <a:rPr lang="fr-FR" dirty="0"/>
              <a:t>Drag &amp; Drop</a:t>
            </a:r>
          </a:p>
        </p:txBody>
      </p:sp>
      <p:sp>
        <p:nvSpPr>
          <p:cNvPr id="22" name="Espace réservé du contenu 12">
            <a:extLst>
              <a:ext uri="{FF2B5EF4-FFF2-40B4-BE49-F238E27FC236}">
                <a16:creationId xmlns:a16="http://schemas.microsoft.com/office/drawing/2014/main" id="{36394FDD-DDC6-46CD-87AF-F343169F6B6C}"/>
              </a:ext>
            </a:extLst>
          </p:cNvPr>
          <p:cNvSpPr>
            <a:spLocks noGrp="1"/>
          </p:cNvSpPr>
          <p:nvPr>
            <p:ph sz="quarter" idx="15" hasCustomPrompt="1"/>
          </p:nvPr>
        </p:nvSpPr>
        <p:spPr>
          <a:xfrm>
            <a:off x="1579910" y="4544738"/>
            <a:ext cx="1042520" cy="1008570"/>
          </a:xfrm>
          <a:prstGeom prst="rect">
            <a:avLst/>
          </a:prstGeom>
        </p:spPr>
        <p:txBody>
          <a:bodyPr anchor="t"/>
          <a:lstStyle>
            <a:lvl1pPr marL="0" indent="0" algn="ctr">
              <a:buNone/>
              <a:defRPr sz="1000"/>
            </a:lvl1pPr>
          </a:lstStyle>
          <a:p>
            <a:pPr lvl="0"/>
            <a:r>
              <a:rPr lang="fr-FR" dirty="0"/>
              <a:t>Drag &amp; Drop</a:t>
            </a:r>
          </a:p>
        </p:txBody>
      </p:sp>
      <p:sp>
        <p:nvSpPr>
          <p:cNvPr id="23" name="Espace réservé du contenu 12">
            <a:extLst>
              <a:ext uri="{FF2B5EF4-FFF2-40B4-BE49-F238E27FC236}">
                <a16:creationId xmlns:a16="http://schemas.microsoft.com/office/drawing/2014/main" id="{F4892D69-01ED-4ACE-9A93-97CAA2FCC8E8}"/>
              </a:ext>
            </a:extLst>
          </p:cNvPr>
          <p:cNvSpPr>
            <a:spLocks noGrp="1"/>
          </p:cNvSpPr>
          <p:nvPr>
            <p:ph sz="quarter" idx="16" hasCustomPrompt="1"/>
          </p:nvPr>
        </p:nvSpPr>
        <p:spPr>
          <a:xfrm>
            <a:off x="3577325" y="4544738"/>
            <a:ext cx="1042520" cy="1008570"/>
          </a:xfrm>
          <a:prstGeom prst="rect">
            <a:avLst/>
          </a:prstGeom>
        </p:spPr>
        <p:txBody>
          <a:bodyPr anchor="t"/>
          <a:lstStyle>
            <a:lvl1pPr marL="0" indent="0" algn="ctr">
              <a:buNone/>
              <a:defRPr sz="1000"/>
            </a:lvl1pPr>
          </a:lstStyle>
          <a:p>
            <a:pPr lvl="0"/>
            <a:r>
              <a:rPr lang="fr-FR" dirty="0"/>
              <a:t>Drag &amp; Drop</a:t>
            </a:r>
          </a:p>
        </p:txBody>
      </p:sp>
      <p:sp>
        <p:nvSpPr>
          <p:cNvPr id="24" name="Espace réservé du contenu 12">
            <a:extLst>
              <a:ext uri="{FF2B5EF4-FFF2-40B4-BE49-F238E27FC236}">
                <a16:creationId xmlns:a16="http://schemas.microsoft.com/office/drawing/2014/main" id="{B911AC6F-ED1A-472B-82C9-F9B03EBADF44}"/>
              </a:ext>
            </a:extLst>
          </p:cNvPr>
          <p:cNvSpPr>
            <a:spLocks noGrp="1"/>
          </p:cNvSpPr>
          <p:nvPr>
            <p:ph sz="quarter" idx="17" hasCustomPrompt="1"/>
          </p:nvPr>
        </p:nvSpPr>
        <p:spPr>
          <a:xfrm>
            <a:off x="5574740" y="4544738"/>
            <a:ext cx="1042520" cy="1008570"/>
          </a:xfrm>
          <a:prstGeom prst="rect">
            <a:avLst/>
          </a:prstGeom>
        </p:spPr>
        <p:txBody>
          <a:bodyPr anchor="t"/>
          <a:lstStyle>
            <a:lvl1pPr marL="0" indent="0" algn="ctr">
              <a:buNone/>
              <a:defRPr sz="1000"/>
            </a:lvl1pPr>
          </a:lstStyle>
          <a:p>
            <a:pPr lvl="0"/>
            <a:r>
              <a:rPr lang="fr-FR" dirty="0"/>
              <a:t>Drag &amp; Drop</a:t>
            </a:r>
          </a:p>
        </p:txBody>
      </p:sp>
      <p:sp>
        <p:nvSpPr>
          <p:cNvPr id="25" name="Espace réservé du contenu 12">
            <a:extLst>
              <a:ext uri="{FF2B5EF4-FFF2-40B4-BE49-F238E27FC236}">
                <a16:creationId xmlns:a16="http://schemas.microsoft.com/office/drawing/2014/main" id="{2A92BF88-4F19-41E1-9684-DFAC07366387}"/>
              </a:ext>
            </a:extLst>
          </p:cNvPr>
          <p:cNvSpPr>
            <a:spLocks noGrp="1"/>
          </p:cNvSpPr>
          <p:nvPr>
            <p:ph sz="quarter" idx="18" hasCustomPrompt="1"/>
          </p:nvPr>
        </p:nvSpPr>
        <p:spPr>
          <a:xfrm>
            <a:off x="7572155" y="4544738"/>
            <a:ext cx="1042520" cy="1008570"/>
          </a:xfrm>
          <a:prstGeom prst="rect">
            <a:avLst/>
          </a:prstGeom>
        </p:spPr>
        <p:txBody>
          <a:bodyPr anchor="t"/>
          <a:lstStyle>
            <a:lvl1pPr marL="0" indent="0" algn="ctr">
              <a:buNone/>
              <a:defRPr sz="1000"/>
            </a:lvl1pPr>
          </a:lstStyle>
          <a:p>
            <a:pPr lvl="0"/>
            <a:r>
              <a:rPr lang="fr-FR" dirty="0"/>
              <a:t>Drag &amp; Drop</a:t>
            </a:r>
          </a:p>
        </p:txBody>
      </p:sp>
      <p:sp>
        <p:nvSpPr>
          <p:cNvPr id="26" name="Espace réservé du contenu 12">
            <a:extLst>
              <a:ext uri="{FF2B5EF4-FFF2-40B4-BE49-F238E27FC236}">
                <a16:creationId xmlns:a16="http://schemas.microsoft.com/office/drawing/2014/main" id="{6C4A12E5-2DFE-40D7-BD07-4F8CB3981E76}"/>
              </a:ext>
            </a:extLst>
          </p:cNvPr>
          <p:cNvSpPr>
            <a:spLocks noGrp="1"/>
          </p:cNvSpPr>
          <p:nvPr>
            <p:ph sz="quarter" idx="19" hasCustomPrompt="1"/>
          </p:nvPr>
        </p:nvSpPr>
        <p:spPr>
          <a:xfrm>
            <a:off x="9569570" y="4544738"/>
            <a:ext cx="1042520" cy="1008570"/>
          </a:xfrm>
          <a:prstGeom prst="rect">
            <a:avLst/>
          </a:prstGeom>
        </p:spPr>
        <p:txBody>
          <a:bodyPr anchor="t"/>
          <a:lstStyle>
            <a:lvl1pPr marL="0" indent="0" algn="ctr">
              <a:buNone/>
              <a:defRPr sz="1000"/>
            </a:lvl1pPr>
          </a:lstStyle>
          <a:p>
            <a:pPr lvl="0"/>
            <a:r>
              <a:rPr lang="fr-FR" dirty="0"/>
              <a:t>Drag &amp; Drop</a:t>
            </a:r>
          </a:p>
        </p:txBody>
      </p:sp>
    </p:spTree>
    <p:extLst>
      <p:ext uri="{BB962C8B-B14F-4D97-AF65-F5344CB8AC3E}">
        <p14:creationId xmlns:p14="http://schemas.microsoft.com/office/powerpoint/2010/main" val="1503403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od morning">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1343025" y="800098"/>
            <a:ext cx="5329238" cy="5257801"/>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2967272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key">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1343025" y="800098"/>
            <a:ext cx="2987055" cy="3641271"/>
          </a:xfrm>
          <a:prstGeom prst="rect">
            <a:avLst/>
          </a:prstGeom>
          <a:solidFill>
            <a:schemeClr val="tx1"/>
          </a:solidFill>
        </p:spPr>
        <p:txBody>
          <a:bodyPr/>
          <a:lstStyle>
            <a:lvl1pPr marL="0" indent="0" algn="ctr">
              <a:buNone/>
              <a:defRPr sz="2400"/>
            </a:lvl1pPr>
          </a:lstStyle>
          <a:p>
            <a:r>
              <a:rPr lang="fr-FR" dirty="0"/>
              <a:t>	</a:t>
            </a:r>
          </a:p>
          <a:p>
            <a:endParaRPr lang="fr-FR" dirty="0"/>
          </a:p>
          <a:p>
            <a:r>
              <a:rPr lang="fr-FR" dirty="0"/>
              <a:t>PICTURE</a:t>
            </a:r>
          </a:p>
        </p:txBody>
      </p:sp>
      <p:sp>
        <p:nvSpPr>
          <p:cNvPr id="6" name="Picture Placeholder 10">
            <a:extLst>
              <a:ext uri="{FF2B5EF4-FFF2-40B4-BE49-F238E27FC236}">
                <a16:creationId xmlns:a16="http://schemas.microsoft.com/office/drawing/2014/main" id="{72855E4E-0C63-46F6-AF74-7985B3D2289C}"/>
              </a:ext>
            </a:extLst>
          </p:cNvPr>
          <p:cNvSpPr>
            <a:spLocks noGrp="1"/>
          </p:cNvSpPr>
          <p:nvPr>
            <p:ph type="pic" sz="quarter" idx="11" hasCustomPrompt="1"/>
          </p:nvPr>
        </p:nvSpPr>
        <p:spPr>
          <a:xfrm>
            <a:off x="4568184" y="800098"/>
            <a:ext cx="2987057" cy="3641271"/>
          </a:xfrm>
          <a:prstGeom prst="rect">
            <a:avLst/>
          </a:prstGeom>
          <a:solidFill>
            <a:schemeClr val="tx1"/>
          </a:solidFill>
        </p:spPr>
        <p:txBody>
          <a:bodyPr/>
          <a:lstStyle>
            <a:lvl1pPr marL="0" indent="0" algn="ctr" rtl="0">
              <a:buNone/>
              <a:defRPr sz="2400"/>
            </a:lvl1pPr>
          </a:lstStyle>
          <a:p>
            <a:r>
              <a:rPr lang="fr-FR" dirty="0"/>
              <a:t>	</a:t>
            </a:r>
          </a:p>
          <a:p>
            <a:endParaRPr lang="fr-FR" dirty="0"/>
          </a:p>
          <a:p>
            <a:r>
              <a:rPr lang="fr-FR" dirty="0"/>
              <a:t>PICTURE</a:t>
            </a:r>
          </a:p>
        </p:txBody>
      </p:sp>
      <p:sp>
        <p:nvSpPr>
          <p:cNvPr id="8" name="Picture Placeholder 10">
            <a:extLst>
              <a:ext uri="{FF2B5EF4-FFF2-40B4-BE49-F238E27FC236}">
                <a16:creationId xmlns:a16="http://schemas.microsoft.com/office/drawing/2014/main" id="{0555A4FC-4CCB-4761-BA47-6EF02177460A}"/>
              </a:ext>
            </a:extLst>
          </p:cNvPr>
          <p:cNvSpPr>
            <a:spLocks noGrp="1"/>
          </p:cNvSpPr>
          <p:nvPr>
            <p:ph type="pic" sz="quarter" idx="12" hasCustomPrompt="1"/>
          </p:nvPr>
        </p:nvSpPr>
        <p:spPr>
          <a:xfrm>
            <a:off x="7793346" y="800098"/>
            <a:ext cx="3055627" cy="3641271"/>
          </a:xfrm>
          <a:prstGeom prst="rect">
            <a:avLst/>
          </a:prstGeom>
          <a:solidFill>
            <a:schemeClr val="tx1"/>
          </a:solidFill>
        </p:spPr>
        <p:txBody>
          <a:bodyPr/>
          <a:lstStyle>
            <a:lvl1pPr marL="0" indent="0" algn="ctr" rtl="0">
              <a:buNone/>
              <a:defRPr sz="24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332224169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791875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ainer 6">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1343025" y="1160463"/>
            <a:ext cx="4752975" cy="4645024"/>
          </a:xfrm>
          <a:prstGeom prst="rect">
            <a:avLst/>
          </a:prstGeom>
          <a:solidFill>
            <a:schemeClr val="tx1"/>
          </a:solidFill>
        </p:spPr>
        <p:txBody>
          <a:bodyPr/>
          <a:lstStyle>
            <a:lvl1pPr marL="0" indent="0" algn="ctr">
              <a:buNone/>
              <a:defRPr sz="24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1838677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iner 7">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0" y="0"/>
            <a:ext cx="696687" cy="6858000"/>
          </a:xfrm>
          <a:prstGeom prst="rect">
            <a:avLst/>
          </a:prstGeom>
          <a:solidFill>
            <a:schemeClr val="tx1"/>
          </a:solidFill>
        </p:spPr>
        <p:txBody>
          <a:bodyPr/>
          <a:lstStyle>
            <a:lvl1pPr marL="0" indent="0" algn="ctr">
              <a:buNone/>
              <a:defRPr sz="10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432085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iner 8">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489629" y="2227731"/>
            <a:ext cx="2487528" cy="1652918"/>
          </a:xfrm>
          <a:prstGeom prst="rect">
            <a:avLst/>
          </a:prstGeom>
          <a:solidFill>
            <a:schemeClr val="tx1"/>
          </a:solidFill>
        </p:spPr>
        <p:txBody>
          <a:bodyPr/>
          <a:lstStyle>
            <a:lvl1pPr marL="0" indent="0" algn="ctr">
              <a:buNone/>
              <a:defRPr sz="1000"/>
            </a:lvl1pPr>
          </a:lstStyle>
          <a:p>
            <a:r>
              <a:rPr lang="fr-FR" dirty="0"/>
              <a:t>	</a:t>
            </a:r>
          </a:p>
          <a:p>
            <a:endParaRPr lang="fr-FR" dirty="0"/>
          </a:p>
          <a:p>
            <a:r>
              <a:rPr lang="fr-FR" dirty="0"/>
              <a:t>PICTURE</a:t>
            </a:r>
          </a:p>
        </p:txBody>
      </p:sp>
      <p:sp>
        <p:nvSpPr>
          <p:cNvPr id="8" name="Picture Placeholder 10">
            <a:extLst>
              <a:ext uri="{FF2B5EF4-FFF2-40B4-BE49-F238E27FC236}">
                <a16:creationId xmlns:a16="http://schemas.microsoft.com/office/drawing/2014/main" id="{3C87B226-FB09-4A65-8099-8300B588C926}"/>
              </a:ext>
            </a:extLst>
          </p:cNvPr>
          <p:cNvSpPr>
            <a:spLocks noGrp="1"/>
          </p:cNvSpPr>
          <p:nvPr>
            <p:ph type="pic" sz="quarter" idx="11" hasCustomPrompt="1"/>
          </p:nvPr>
        </p:nvSpPr>
        <p:spPr>
          <a:xfrm>
            <a:off x="3398028" y="2227731"/>
            <a:ext cx="2487528" cy="1652918"/>
          </a:xfrm>
          <a:prstGeom prst="rect">
            <a:avLst/>
          </a:prstGeom>
          <a:solidFill>
            <a:schemeClr val="tx1"/>
          </a:solidFill>
        </p:spPr>
        <p:txBody>
          <a:bodyPr/>
          <a:lstStyle>
            <a:lvl1pPr marL="0" indent="0" algn="ctr">
              <a:buNone/>
              <a:defRPr sz="1000"/>
            </a:lvl1pPr>
          </a:lstStyle>
          <a:p>
            <a:r>
              <a:rPr lang="fr-FR" dirty="0"/>
              <a:t>	</a:t>
            </a:r>
          </a:p>
          <a:p>
            <a:endParaRPr lang="fr-FR" dirty="0"/>
          </a:p>
          <a:p>
            <a:r>
              <a:rPr lang="fr-FR" dirty="0"/>
              <a:t>PICTURE</a:t>
            </a:r>
          </a:p>
        </p:txBody>
      </p:sp>
      <p:sp>
        <p:nvSpPr>
          <p:cNvPr id="9" name="Picture Placeholder 10">
            <a:extLst>
              <a:ext uri="{FF2B5EF4-FFF2-40B4-BE49-F238E27FC236}">
                <a16:creationId xmlns:a16="http://schemas.microsoft.com/office/drawing/2014/main" id="{2DB8703F-F124-4DFE-A671-6E977F384329}"/>
              </a:ext>
            </a:extLst>
          </p:cNvPr>
          <p:cNvSpPr>
            <a:spLocks noGrp="1"/>
          </p:cNvSpPr>
          <p:nvPr>
            <p:ph type="pic" sz="quarter" idx="12" hasCustomPrompt="1"/>
          </p:nvPr>
        </p:nvSpPr>
        <p:spPr>
          <a:xfrm>
            <a:off x="6306426" y="2227731"/>
            <a:ext cx="2487528" cy="1652918"/>
          </a:xfrm>
          <a:prstGeom prst="rect">
            <a:avLst/>
          </a:prstGeom>
          <a:solidFill>
            <a:schemeClr val="tx1"/>
          </a:solidFill>
        </p:spPr>
        <p:txBody>
          <a:bodyPr/>
          <a:lstStyle>
            <a:lvl1pPr marL="0" indent="0" algn="ctr">
              <a:buNone/>
              <a:defRPr sz="1000"/>
            </a:lvl1pPr>
          </a:lstStyle>
          <a:p>
            <a:r>
              <a:rPr lang="fr-FR" dirty="0"/>
              <a:t>	</a:t>
            </a:r>
          </a:p>
          <a:p>
            <a:endParaRPr lang="fr-FR" dirty="0"/>
          </a:p>
          <a:p>
            <a:r>
              <a:rPr lang="fr-FR" dirty="0"/>
              <a:t>PICTURE</a:t>
            </a:r>
          </a:p>
        </p:txBody>
      </p:sp>
      <p:sp>
        <p:nvSpPr>
          <p:cNvPr id="10" name="Picture Placeholder 10">
            <a:extLst>
              <a:ext uri="{FF2B5EF4-FFF2-40B4-BE49-F238E27FC236}">
                <a16:creationId xmlns:a16="http://schemas.microsoft.com/office/drawing/2014/main" id="{92671105-6192-46DB-B120-D59094B55A07}"/>
              </a:ext>
            </a:extLst>
          </p:cNvPr>
          <p:cNvSpPr>
            <a:spLocks noGrp="1"/>
          </p:cNvSpPr>
          <p:nvPr>
            <p:ph type="pic" sz="quarter" idx="13" hasCustomPrompt="1"/>
          </p:nvPr>
        </p:nvSpPr>
        <p:spPr>
          <a:xfrm>
            <a:off x="9214824" y="2227731"/>
            <a:ext cx="2487528" cy="1652918"/>
          </a:xfrm>
          <a:prstGeom prst="rect">
            <a:avLst/>
          </a:prstGeom>
          <a:solidFill>
            <a:schemeClr val="tx1"/>
          </a:solidFill>
        </p:spPr>
        <p:txBody>
          <a:bodyPr/>
          <a:lstStyle>
            <a:lvl1pPr marL="0" indent="0" algn="ctr">
              <a:buNone/>
              <a:defRPr sz="10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30043623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iner 9">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E6CB746-1DFB-4E06-9747-15AC7A330E5A}"/>
              </a:ext>
            </a:extLst>
          </p:cNvPr>
          <p:cNvSpPr>
            <a:spLocks noGrp="1"/>
          </p:cNvSpPr>
          <p:nvPr>
            <p:ph type="pic" sz="quarter" idx="10" hasCustomPrompt="1"/>
          </p:nvPr>
        </p:nvSpPr>
        <p:spPr>
          <a:xfrm>
            <a:off x="8624046" y="0"/>
            <a:ext cx="3567954" cy="6858000"/>
          </a:xfrm>
          <a:prstGeom prst="rect">
            <a:avLst/>
          </a:prstGeom>
          <a:solidFill>
            <a:schemeClr val="tx1"/>
          </a:solidFill>
        </p:spPr>
        <p:txBody>
          <a:bodyPr>
            <a:normAutofit/>
          </a:bodyPr>
          <a:lstStyle>
            <a:lvl1pPr marL="0" indent="0" algn="ctr">
              <a:buNone/>
              <a:defRPr sz="28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4021516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iner 10">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FEDBDA94-24D5-41E5-9379-523B7141822B}"/>
              </a:ext>
            </a:extLst>
          </p:cNvPr>
          <p:cNvSpPr>
            <a:spLocks noGrp="1"/>
          </p:cNvSpPr>
          <p:nvPr>
            <p:ph type="pic" sz="quarter" idx="10" hasCustomPrompt="1"/>
          </p:nvPr>
        </p:nvSpPr>
        <p:spPr>
          <a:xfrm>
            <a:off x="6096000" y="0"/>
            <a:ext cx="6096000" cy="6858000"/>
          </a:xfrm>
          <a:prstGeom prst="rect">
            <a:avLst/>
          </a:prstGeom>
          <a:solidFill>
            <a:schemeClr val="tx1"/>
          </a:solidFill>
        </p:spPr>
        <p:txBody>
          <a:bodyPr>
            <a:normAutofit/>
          </a:bodyPr>
          <a:lstStyle>
            <a:lvl1pPr marL="0" indent="0" algn="ctr">
              <a:buNone/>
              <a:defRPr sz="28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1389945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iner 11">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FEDBDA94-24D5-41E5-9379-523B7141822B}"/>
              </a:ext>
            </a:extLst>
          </p:cNvPr>
          <p:cNvSpPr>
            <a:spLocks noGrp="1"/>
          </p:cNvSpPr>
          <p:nvPr>
            <p:ph type="pic" sz="quarter" idx="10" hasCustomPrompt="1"/>
          </p:nvPr>
        </p:nvSpPr>
        <p:spPr>
          <a:xfrm>
            <a:off x="144517" y="141890"/>
            <a:ext cx="3861170" cy="3626069"/>
          </a:xfrm>
          <a:prstGeom prst="rect">
            <a:avLst/>
          </a:prstGeom>
          <a:solidFill>
            <a:schemeClr val="tx1"/>
          </a:solidFill>
        </p:spPr>
        <p:txBody>
          <a:bodyPr/>
          <a:lstStyle>
            <a:lvl1pPr marL="0" indent="0" algn="ctr">
              <a:buNone/>
              <a:defRPr sz="1000"/>
            </a:lvl1pPr>
          </a:lstStyle>
          <a:p>
            <a:r>
              <a:rPr lang="fr-FR" dirty="0"/>
              <a:t>	</a:t>
            </a:r>
          </a:p>
          <a:p>
            <a:endParaRPr lang="fr-FR" dirty="0"/>
          </a:p>
          <a:p>
            <a:r>
              <a:rPr lang="fr-FR" dirty="0"/>
              <a:t>PICTURE</a:t>
            </a:r>
          </a:p>
        </p:txBody>
      </p:sp>
      <p:sp>
        <p:nvSpPr>
          <p:cNvPr id="8" name="Picture Placeholder 10">
            <a:extLst>
              <a:ext uri="{FF2B5EF4-FFF2-40B4-BE49-F238E27FC236}">
                <a16:creationId xmlns:a16="http://schemas.microsoft.com/office/drawing/2014/main" id="{B1F59BBA-0F82-46E4-88A7-8B4BF1FC9DD1}"/>
              </a:ext>
            </a:extLst>
          </p:cNvPr>
          <p:cNvSpPr>
            <a:spLocks noGrp="1"/>
          </p:cNvSpPr>
          <p:nvPr>
            <p:ph type="pic" sz="quarter" idx="11" hasCustomPrompt="1"/>
          </p:nvPr>
        </p:nvSpPr>
        <p:spPr>
          <a:xfrm>
            <a:off x="4165413" y="141890"/>
            <a:ext cx="3861170" cy="3626069"/>
          </a:xfrm>
          <a:prstGeom prst="rect">
            <a:avLst/>
          </a:prstGeom>
          <a:solidFill>
            <a:schemeClr val="tx1"/>
          </a:solidFill>
        </p:spPr>
        <p:txBody>
          <a:bodyPr/>
          <a:lstStyle>
            <a:lvl1pPr marL="0" indent="0" algn="ctr">
              <a:buNone/>
              <a:defRPr sz="1000"/>
            </a:lvl1pPr>
          </a:lstStyle>
          <a:p>
            <a:r>
              <a:rPr lang="fr-FR" dirty="0"/>
              <a:t>	</a:t>
            </a:r>
          </a:p>
          <a:p>
            <a:endParaRPr lang="fr-FR" dirty="0"/>
          </a:p>
          <a:p>
            <a:r>
              <a:rPr lang="fr-FR" dirty="0"/>
              <a:t>PICTURE</a:t>
            </a:r>
          </a:p>
        </p:txBody>
      </p:sp>
      <p:sp>
        <p:nvSpPr>
          <p:cNvPr id="9" name="Picture Placeholder 10">
            <a:extLst>
              <a:ext uri="{FF2B5EF4-FFF2-40B4-BE49-F238E27FC236}">
                <a16:creationId xmlns:a16="http://schemas.microsoft.com/office/drawing/2014/main" id="{1D484B8B-E091-4030-BC2B-6BA4849566E7}"/>
              </a:ext>
            </a:extLst>
          </p:cNvPr>
          <p:cNvSpPr>
            <a:spLocks noGrp="1"/>
          </p:cNvSpPr>
          <p:nvPr>
            <p:ph type="pic" sz="quarter" idx="12" hasCustomPrompt="1"/>
          </p:nvPr>
        </p:nvSpPr>
        <p:spPr>
          <a:xfrm>
            <a:off x="8186310" y="141890"/>
            <a:ext cx="3861170" cy="3626069"/>
          </a:xfrm>
          <a:prstGeom prst="rect">
            <a:avLst/>
          </a:prstGeom>
          <a:solidFill>
            <a:schemeClr val="tx1"/>
          </a:solidFill>
        </p:spPr>
        <p:txBody>
          <a:bodyPr/>
          <a:lstStyle>
            <a:lvl1pPr marL="0" indent="0" algn="ctr" rtl="0">
              <a:buNone/>
              <a:defRPr sz="10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2849117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iner 12">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FEDBDA94-24D5-41E5-9379-523B7141822B}"/>
              </a:ext>
            </a:extLst>
          </p:cNvPr>
          <p:cNvSpPr>
            <a:spLocks noGrp="1"/>
          </p:cNvSpPr>
          <p:nvPr>
            <p:ph type="pic" sz="quarter" idx="10" hasCustomPrompt="1"/>
          </p:nvPr>
        </p:nvSpPr>
        <p:spPr>
          <a:xfrm>
            <a:off x="-1" y="1"/>
            <a:ext cx="6095999" cy="4194698"/>
          </a:xfrm>
          <a:prstGeom prst="rect">
            <a:avLst/>
          </a:prstGeom>
          <a:solidFill>
            <a:schemeClr val="tx1"/>
          </a:solidFill>
        </p:spPr>
        <p:txBody>
          <a:bodyPr>
            <a:normAutofit/>
          </a:bodyPr>
          <a:lstStyle>
            <a:lvl1pPr marL="0" indent="0" algn="ctr">
              <a:buNone/>
              <a:defRPr sz="2800"/>
            </a:lvl1pPr>
          </a:lstStyle>
          <a:p>
            <a:r>
              <a:rPr lang="fr-FR" dirty="0"/>
              <a:t>	</a:t>
            </a:r>
          </a:p>
          <a:p>
            <a:endParaRPr lang="fr-FR" dirty="0"/>
          </a:p>
          <a:p>
            <a:r>
              <a:rPr lang="fr-FR" dirty="0"/>
              <a:t>PICTURE</a:t>
            </a:r>
          </a:p>
        </p:txBody>
      </p:sp>
      <p:sp>
        <p:nvSpPr>
          <p:cNvPr id="12" name="Picture Placeholder 10">
            <a:extLst>
              <a:ext uri="{FF2B5EF4-FFF2-40B4-BE49-F238E27FC236}">
                <a16:creationId xmlns:a16="http://schemas.microsoft.com/office/drawing/2014/main" id="{35796EA6-35FB-4A7E-809F-A9815E5FEF4A}"/>
              </a:ext>
            </a:extLst>
          </p:cNvPr>
          <p:cNvSpPr>
            <a:spLocks noGrp="1"/>
          </p:cNvSpPr>
          <p:nvPr>
            <p:ph type="pic" sz="quarter" idx="11" hasCustomPrompt="1"/>
          </p:nvPr>
        </p:nvSpPr>
        <p:spPr>
          <a:xfrm>
            <a:off x="6095998" y="1"/>
            <a:ext cx="6095999" cy="4194698"/>
          </a:xfrm>
          <a:prstGeom prst="rect">
            <a:avLst/>
          </a:prstGeom>
          <a:solidFill>
            <a:schemeClr val="tx1"/>
          </a:solidFill>
        </p:spPr>
        <p:txBody>
          <a:bodyPr>
            <a:normAutofit/>
          </a:bodyPr>
          <a:lstStyle>
            <a:lvl1pPr marL="0" indent="0" algn="ctr">
              <a:buNone/>
              <a:defRPr sz="28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2861390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iner 13">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FEDBDA94-24D5-41E5-9379-523B7141822B}"/>
              </a:ext>
            </a:extLst>
          </p:cNvPr>
          <p:cNvSpPr>
            <a:spLocks noGrp="1"/>
          </p:cNvSpPr>
          <p:nvPr>
            <p:ph type="pic" sz="quarter" idx="10" hasCustomPrompt="1"/>
          </p:nvPr>
        </p:nvSpPr>
        <p:spPr>
          <a:xfrm>
            <a:off x="-1" y="0"/>
            <a:ext cx="12192001" cy="6857999"/>
          </a:xfrm>
          <a:prstGeom prst="rect">
            <a:avLst/>
          </a:prstGeom>
          <a:solidFill>
            <a:schemeClr val="tx1"/>
          </a:solidFill>
        </p:spPr>
        <p:txBody>
          <a:bodyPr>
            <a:normAutofit/>
          </a:bodyPr>
          <a:lstStyle>
            <a:lvl1pPr marL="0" indent="0" algn="ctr">
              <a:buNone/>
              <a:defRPr sz="2800"/>
            </a:lvl1pPr>
          </a:lstStyle>
          <a:p>
            <a:r>
              <a:rPr lang="fr-FR" dirty="0"/>
              <a:t>	</a:t>
            </a:r>
          </a:p>
          <a:p>
            <a:endParaRPr lang="fr-FR" dirty="0"/>
          </a:p>
          <a:p>
            <a:r>
              <a:rPr lang="fr-FR" dirty="0"/>
              <a:t>PICTURE</a:t>
            </a:r>
          </a:p>
        </p:txBody>
      </p:sp>
    </p:spTree>
    <p:extLst>
      <p:ext uri="{BB962C8B-B14F-4D97-AF65-F5344CB8AC3E}">
        <p14:creationId xmlns:p14="http://schemas.microsoft.com/office/powerpoint/2010/main" val="124447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 logos Slide">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0FA82258-8070-4B7B-B7C6-919C1BFAD958}"/>
              </a:ext>
            </a:extLst>
          </p:cNvPr>
          <p:cNvSpPr>
            <a:spLocks noGrp="1"/>
          </p:cNvSpPr>
          <p:nvPr>
            <p:ph sz="quarter" idx="10" hasCustomPrompt="1"/>
          </p:nvPr>
        </p:nvSpPr>
        <p:spPr>
          <a:xfrm>
            <a:off x="1492839" y="2198579"/>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0" name="Espace réservé du contenu 12">
            <a:extLst>
              <a:ext uri="{FF2B5EF4-FFF2-40B4-BE49-F238E27FC236}">
                <a16:creationId xmlns:a16="http://schemas.microsoft.com/office/drawing/2014/main" id="{B070F49F-DF60-4723-A91C-5C1E12D58613}"/>
              </a:ext>
            </a:extLst>
          </p:cNvPr>
          <p:cNvSpPr>
            <a:spLocks noGrp="1"/>
          </p:cNvSpPr>
          <p:nvPr>
            <p:ph sz="quarter" idx="11" hasCustomPrompt="1"/>
          </p:nvPr>
        </p:nvSpPr>
        <p:spPr>
          <a:xfrm>
            <a:off x="3178922" y="2198579"/>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1" name="Espace réservé du contenu 12">
            <a:extLst>
              <a:ext uri="{FF2B5EF4-FFF2-40B4-BE49-F238E27FC236}">
                <a16:creationId xmlns:a16="http://schemas.microsoft.com/office/drawing/2014/main" id="{1A46C95E-26CD-45AD-BB72-B430933BACC5}"/>
              </a:ext>
            </a:extLst>
          </p:cNvPr>
          <p:cNvSpPr>
            <a:spLocks noGrp="1"/>
          </p:cNvSpPr>
          <p:nvPr>
            <p:ph sz="quarter" idx="12" hasCustomPrompt="1"/>
          </p:nvPr>
        </p:nvSpPr>
        <p:spPr>
          <a:xfrm>
            <a:off x="4865005" y="2198579"/>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2" name="Espace réservé du contenu 12">
            <a:extLst>
              <a:ext uri="{FF2B5EF4-FFF2-40B4-BE49-F238E27FC236}">
                <a16:creationId xmlns:a16="http://schemas.microsoft.com/office/drawing/2014/main" id="{7C59A534-42C3-4A87-94C8-B2FBBAFC4BF6}"/>
              </a:ext>
            </a:extLst>
          </p:cNvPr>
          <p:cNvSpPr>
            <a:spLocks noGrp="1"/>
          </p:cNvSpPr>
          <p:nvPr>
            <p:ph sz="quarter" idx="13" hasCustomPrompt="1"/>
          </p:nvPr>
        </p:nvSpPr>
        <p:spPr>
          <a:xfrm>
            <a:off x="6551088" y="2198579"/>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3" name="Espace réservé du contenu 12">
            <a:extLst>
              <a:ext uri="{FF2B5EF4-FFF2-40B4-BE49-F238E27FC236}">
                <a16:creationId xmlns:a16="http://schemas.microsoft.com/office/drawing/2014/main" id="{4BB3DF69-45D4-47B3-BA99-BA35B5100C33}"/>
              </a:ext>
            </a:extLst>
          </p:cNvPr>
          <p:cNvSpPr>
            <a:spLocks noGrp="1"/>
          </p:cNvSpPr>
          <p:nvPr>
            <p:ph sz="quarter" idx="14" hasCustomPrompt="1"/>
          </p:nvPr>
        </p:nvSpPr>
        <p:spPr>
          <a:xfrm>
            <a:off x="8237171" y="2198579"/>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4" name="Espace réservé du contenu 12">
            <a:extLst>
              <a:ext uri="{FF2B5EF4-FFF2-40B4-BE49-F238E27FC236}">
                <a16:creationId xmlns:a16="http://schemas.microsoft.com/office/drawing/2014/main" id="{F2BAFCF9-6ACE-4E11-8AC5-705BA7DCE73A}"/>
              </a:ext>
            </a:extLst>
          </p:cNvPr>
          <p:cNvSpPr>
            <a:spLocks noGrp="1"/>
          </p:cNvSpPr>
          <p:nvPr>
            <p:ph sz="quarter" idx="15" hasCustomPrompt="1"/>
          </p:nvPr>
        </p:nvSpPr>
        <p:spPr>
          <a:xfrm>
            <a:off x="9923253" y="2198579"/>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5" name="Espace réservé du contenu 12">
            <a:extLst>
              <a:ext uri="{FF2B5EF4-FFF2-40B4-BE49-F238E27FC236}">
                <a16:creationId xmlns:a16="http://schemas.microsoft.com/office/drawing/2014/main" id="{9F748970-5446-41ED-9626-54FA09FD9DA4}"/>
              </a:ext>
            </a:extLst>
          </p:cNvPr>
          <p:cNvSpPr>
            <a:spLocks noGrp="1"/>
          </p:cNvSpPr>
          <p:nvPr>
            <p:ph sz="quarter" idx="16" hasCustomPrompt="1"/>
          </p:nvPr>
        </p:nvSpPr>
        <p:spPr>
          <a:xfrm>
            <a:off x="1492839" y="3695501"/>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6" name="Espace réservé du contenu 12">
            <a:extLst>
              <a:ext uri="{FF2B5EF4-FFF2-40B4-BE49-F238E27FC236}">
                <a16:creationId xmlns:a16="http://schemas.microsoft.com/office/drawing/2014/main" id="{658FDE67-743F-4741-AD12-5E89EB8B5203}"/>
              </a:ext>
            </a:extLst>
          </p:cNvPr>
          <p:cNvSpPr>
            <a:spLocks noGrp="1"/>
          </p:cNvSpPr>
          <p:nvPr>
            <p:ph sz="quarter" idx="17" hasCustomPrompt="1"/>
          </p:nvPr>
        </p:nvSpPr>
        <p:spPr>
          <a:xfrm>
            <a:off x="3178922" y="3695501"/>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7" name="Espace réservé du contenu 12">
            <a:extLst>
              <a:ext uri="{FF2B5EF4-FFF2-40B4-BE49-F238E27FC236}">
                <a16:creationId xmlns:a16="http://schemas.microsoft.com/office/drawing/2014/main" id="{3B72979C-C29D-4B32-BD44-7102EF391ECA}"/>
              </a:ext>
            </a:extLst>
          </p:cNvPr>
          <p:cNvSpPr>
            <a:spLocks noGrp="1"/>
          </p:cNvSpPr>
          <p:nvPr>
            <p:ph sz="quarter" idx="18" hasCustomPrompt="1"/>
          </p:nvPr>
        </p:nvSpPr>
        <p:spPr>
          <a:xfrm>
            <a:off x="4865005" y="3695501"/>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8" name="Espace réservé du contenu 12">
            <a:extLst>
              <a:ext uri="{FF2B5EF4-FFF2-40B4-BE49-F238E27FC236}">
                <a16:creationId xmlns:a16="http://schemas.microsoft.com/office/drawing/2014/main" id="{E26C070C-BBAD-4319-94CD-E920FBB48BBC}"/>
              </a:ext>
            </a:extLst>
          </p:cNvPr>
          <p:cNvSpPr>
            <a:spLocks noGrp="1"/>
          </p:cNvSpPr>
          <p:nvPr>
            <p:ph sz="quarter" idx="19" hasCustomPrompt="1"/>
          </p:nvPr>
        </p:nvSpPr>
        <p:spPr>
          <a:xfrm>
            <a:off x="6551088" y="3695501"/>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49" name="Espace réservé du contenu 12">
            <a:extLst>
              <a:ext uri="{FF2B5EF4-FFF2-40B4-BE49-F238E27FC236}">
                <a16:creationId xmlns:a16="http://schemas.microsoft.com/office/drawing/2014/main" id="{72D6E8D4-073F-4B82-807C-3DDAA7A1891C}"/>
              </a:ext>
            </a:extLst>
          </p:cNvPr>
          <p:cNvSpPr>
            <a:spLocks noGrp="1"/>
          </p:cNvSpPr>
          <p:nvPr>
            <p:ph sz="quarter" idx="20" hasCustomPrompt="1"/>
          </p:nvPr>
        </p:nvSpPr>
        <p:spPr>
          <a:xfrm>
            <a:off x="8237171" y="3695501"/>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50" name="Espace réservé du contenu 12">
            <a:extLst>
              <a:ext uri="{FF2B5EF4-FFF2-40B4-BE49-F238E27FC236}">
                <a16:creationId xmlns:a16="http://schemas.microsoft.com/office/drawing/2014/main" id="{D7188408-3746-4E2D-AC24-5C968B45D951}"/>
              </a:ext>
            </a:extLst>
          </p:cNvPr>
          <p:cNvSpPr>
            <a:spLocks noGrp="1"/>
          </p:cNvSpPr>
          <p:nvPr>
            <p:ph sz="quarter" idx="21" hasCustomPrompt="1"/>
          </p:nvPr>
        </p:nvSpPr>
        <p:spPr>
          <a:xfrm>
            <a:off x="9923253" y="3695501"/>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51" name="Espace réservé du contenu 12">
            <a:extLst>
              <a:ext uri="{FF2B5EF4-FFF2-40B4-BE49-F238E27FC236}">
                <a16:creationId xmlns:a16="http://schemas.microsoft.com/office/drawing/2014/main" id="{5B127143-F73B-447F-8E18-A821163DB15F}"/>
              </a:ext>
            </a:extLst>
          </p:cNvPr>
          <p:cNvSpPr>
            <a:spLocks noGrp="1"/>
          </p:cNvSpPr>
          <p:nvPr>
            <p:ph sz="quarter" idx="22" hasCustomPrompt="1"/>
          </p:nvPr>
        </p:nvSpPr>
        <p:spPr>
          <a:xfrm>
            <a:off x="1492839" y="5196497"/>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52" name="Espace réservé du contenu 12">
            <a:extLst>
              <a:ext uri="{FF2B5EF4-FFF2-40B4-BE49-F238E27FC236}">
                <a16:creationId xmlns:a16="http://schemas.microsoft.com/office/drawing/2014/main" id="{48201BCB-09BC-40A6-88E5-745ABA04D146}"/>
              </a:ext>
            </a:extLst>
          </p:cNvPr>
          <p:cNvSpPr>
            <a:spLocks noGrp="1"/>
          </p:cNvSpPr>
          <p:nvPr>
            <p:ph sz="quarter" idx="23" hasCustomPrompt="1"/>
          </p:nvPr>
        </p:nvSpPr>
        <p:spPr>
          <a:xfrm>
            <a:off x="3178922" y="5196497"/>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53" name="Espace réservé du contenu 12">
            <a:extLst>
              <a:ext uri="{FF2B5EF4-FFF2-40B4-BE49-F238E27FC236}">
                <a16:creationId xmlns:a16="http://schemas.microsoft.com/office/drawing/2014/main" id="{6CDF4116-C12D-409A-BD45-FCE9C3710FED}"/>
              </a:ext>
            </a:extLst>
          </p:cNvPr>
          <p:cNvSpPr>
            <a:spLocks noGrp="1"/>
          </p:cNvSpPr>
          <p:nvPr>
            <p:ph sz="quarter" idx="24" hasCustomPrompt="1"/>
          </p:nvPr>
        </p:nvSpPr>
        <p:spPr>
          <a:xfrm>
            <a:off x="4865005" y="5196497"/>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54" name="Espace réservé du contenu 12">
            <a:extLst>
              <a:ext uri="{FF2B5EF4-FFF2-40B4-BE49-F238E27FC236}">
                <a16:creationId xmlns:a16="http://schemas.microsoft.com/office/drawing/2014/main" id="{877E41ED-FA1D-4BD6-804A-2AE2A0E32216}"/>
              </a:ext>
            </a:extLst>
          </p:cNvPr>
          <p:cNvSpPr>
            <a:spLocks noGrp="1"/>
          </p:cNvSpPr>
          <p:nvPr>
            <p:ph sz="quarter" idx="25" hasCustomPrompt="1"/>
          </p:nvPr>
        </p:nvSpPr>
        <p:spPr>
          <a:xfrm>
            <a:off x="6551088" y="5196497"/>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55" name="Espace réservé du contenu 12">
            <a:extLst>
              <a:ext uri="{FF2B5EF4-FFF2-40B4-BE49-F238E27FC236}">
                <a16:creationId xmlns:a16="http://schemas.microsoft.com/office/drawing/2014/main" id="{A9609212-EAF9-4B4F-A5BF-6F7698F74590}"/>
              </a:ext>
            </a:extLst>
          </p:cNvPr>
          <p:cNvSpPr>
            <a:spLocks noGrp="1"/>
          </p:cNvSpPr>
          <p:nvPr>
            <p:ph sz="quarter" idx="26" hasCustomPrompt="1"/>
          </p:nvPr>
        </p:nvSpPr>
        <p:spPr>
          <a:xfrm>
            <a:off x="8237171" y="5196497"/>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
        <p:nvSpPr>
          <p:cNvPr id="56" name="Espace réservé du contenu 12">
            <a:extLst>
              <a:ext uri="{FF2B5EF4-FFF2-40B4-BE49-F238E27FC236}">
                <a16:creationId xmlns:a16="http://schemas.microsoft.com/office/drawing/2014/main" id="{3AC5948D-29D8-4F6E-B17F-0441995C2C3F}"/>
              </a:ext>
            </a:extLst>
          </p:cNvPr>
          <p:cNvSpPr>
            <a:spLocks noGrp="1"/>
          </p:cNvSpPr>
          <p:nvPr>
            <p:ph sz="quarter" idx="27" hasCustomPrompt="1"/>
          </p:nvPr>
        </p:nvSpPr>
        <p:spPr>
          <a:xfrm>
            <a:off x="9923253" y="5196497"/>
            <a:ext cx="775908" cy="754686"/>
          </a:xfrm>
          <a:prstGeom prst="rect">
            <a:avLst/>
          </a:prstGeom>
        </p:spPr>
        <p:txBody>
          <a:bodyPr anchor="t"/>
          <a:lstStyle>
            <a:lvl1pPr marL="0" indent="0" algn="ctr">
              <a:buNone/>
              <a:defRPr sz="800"/>
            </a:lvl1pPr>
          </a:lstStyle>
          <a:p>
            <a:pPr lvl="0"/>
            <a:r>
              <a:rPr lang="fr-FR" dirty="0"/>
              <a:t>Drag &amp; Drop</a:t>
            </a:r>
            <a:endParaRPr lang="en-US" dirty="0"/>
          </a:p>
        </p:txBody>
      </p:sp>
    </p:spTree>
    <p:extLst>
      <p:ext uri="{BB962C8B-B14F-4D97-AF65-F5344CB8AC3E}">
        <p14:creationId xmlns:p14="http://schemas.microsoft.com/office/powerpoint/2010/main" val="16538954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A62A3B4-90FB-4299-99EA-8A0033116D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059418" y="2781300"/>
            <a:ext cx="2073164" cy="1295399"/>
          </a:xfrm>
          <a:prstGeom prst="rect">
            <a:avLst/>
          </a:prstGeom>
        </p:spPr>
      </p:pic>
    </p:spTree>
    <p:extLst>
      <p:ext uri="{BB962C8B-B14F-4D97-AF65-F5344CB8AC3E}">
        <p14:creationId xmlns:p14="http://schemas.microsoft.com/office/powerpoint/2010/main" val="33541309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Phone X">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908C951-434A-4DD1-AFA3-1AF87D704742}"/>
              </a:ext>
            </a:extLst>
          </p:cNvPr>
          <p:cNvSpPr>
            <a:spLocks noGrp="1"/>
          </p:cNvSpPr>
          <p:nvPr>
            <p:ph type="pic" sz="quarter" idx="11" hasCustomPrompt="1"/>
          </p:nvPr>
        </p:nvSpPr>
        <p:spPr>
          <a:xfrm>
            <a:off x="2547147" y="896184"/>
            <a:ext cx="2366010" cy="5138856"/>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tx1"/>
          </a:solidFill>
        </p:spPr>
        <p:txBody>
          <a:bodyPr lIns="252000" tIns="612000" bIns="90000" anchor="t">
            <a:normAutofit/>
          </a:bodyPr>
          <a:lstStyle>
            <a:lvl1pPr marL="0" indent="0" algn="l">
              <a:buNone/>
              <a:defRPr lang="fr-FR" sz="2800" b="0" i="0" kern="1200" dirty="0">
                <a:solidFill>
                  <a:schemeClr val="accent1"/>
                </a:solidFill>
                <a:latin typeface="Helvetica Neue Moyen" charset="0"/>
                <a:ea typeface="+mn-ea"/>
                <a:cs typeface="Helvetica Neue Moyen" charset="0"/>
              </a:defRPr>
            </a:lvl1pPr>
          </a:lstStyle>
          <a:p>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53992701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697427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Phone X Zoom">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908C951-434A-4DD1-AFA3-1AF87D704742}"/>
              </a:ext>
            </a:extLst>
          </p:cNvPr>
          <p:cNvSpPr>
            <a:spLocks noGrp="1"/>
          </p:cNvSpPr>
          <p:nvPr>
            <p:ph type="pic" sz="quarter" idx="11" hasCustomPrompt="1"/>
          </p:nvPr>
        </p:nvSpPr>
        <p:spPr>
          <a:xfrm>
            <a:off x="1103086" y="1534810"/>
            <a:ext cx="3795555" cy="5334729"/>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18234 w 2384244"/>
              <a:gd name="connsiteY0" fmla="*/ 256648 h 5136311"/>
              <a:gd name="connsiteX1" fmla="*/ 255401 w 2384244"/>
              <a:gd name="connsiteY1" fmla="*/ 9321 h 5136311"/>
              <a:gd name="connsiteX2" fmla="*/ 538934 w 2384244"/>
              <a:gd name="connsiteY2" fmla="*/ 8052 h 5136311"/>
              <a:gd name="connsiteX3" fmla="*/ 751024 w 2384244"/>
              <a:gd name="connsiteY3" fmla="*/ 189664 h 5136311"/>
              <a:gd name="connsiteX4" fmla="*/ 1293152 w 2384244"/>
              <a:gd name="connsiteY4" fmla="*/ 194110 h 5136311"/>
              <a:gd name="connsiteX5" fmla="*/ 1777022 w 2384244"/>
              <a:gd name="connsiteY5" fmla="*/ 173797 h 5136311"/>
              <a:gd name="connsiteX6" fmla="*/ 1875447 w 2384244"/>
              <a:gd name="connsiteY6" fmla="*/ 10594 h 5136311"/>
              <a:gd name="connsiteX7" fmla="*/ 2152157 w 2384244"/>
              <a:gd name="connsiteY7" fmla="*/ 4245 h 5136311"/>
              <a:gd name="connsiteX8" fmla="*/ 2384244 w 2384244"/>
              <a:gd name="connsiteY8" fmla="*/ 256648 h 5136311"/>
              <a:gd name="connsiteX9" fmla="*/ 2384244 w 2384244"/>
              <a:gd name="connsiteY9" fmla="*/ 4891524 h 5136311"/>
              <a:gd name="connsiteX10" fmla="*/ 2139457 w 2384244"/>
              <a:gd name="connsiteY10" fmla="*/ 5136311 h 5136311"/>
              <a:gd name="connsiteX11" fmla="*/ 263021 w 2384244"/>
              <a:gd name="connsiteY11" fmla="*/ 5136311 h 5136311"/>
              <a:gd name="connsiteX12" fmla="*/ 18234 w 2384244"/>
              <a:gd name="connsiteY12" fmla="*/ 4891524 h 5136311"/>
              <a:gd name="connsiteX13" fmla="*/ 0 w 2384244"/>
              <a:gd name="connsiteY13" fmla="*/ 3346754 h 5136311"/>
              <a:gd name="connsiteX14" fmla="*/ 18234 w 2384244"/>
              <a:gd name="connsiteY14" fmla="*/ 256648 h 5136311"/>
              <a:gd name="connsiteX0" fmla="*/ 18234 w 2384244"/>
              <a:gd name="connsiteY0" fmla="*/ 334285 h 5213948"/>
              <a:gd name="connsiteX1" fmla="*/ 255401 w 2384244"/>
              <a:gd name="connsiteY1" fmla="*/ 86958 h 5213948"/>
              <a:gd name="connsiteX2" fmla="*/ 538934 w 2384244"/>
              <a:gd name="connsiteY2" fmla="*/ 85689 h 5213948"/>
              <a:gd name="connsiteX3" fmla="*/ 751024 w 2384244"/>
              <a:gd name="connsiteY3" fmla="*/ 267301 h 5213948"/>
              <a:gd name="connsiteX4" fmla="*/ 1293152 w 2384244"/>
              <a:gd name="connsiteY4" fmla="*/ 271747 h 5213948"/>
              <a:gd name="connsiteX5" fmla="*/ 1777022 w 2384244"/>
              <a:gd name="connsiteY5" fmla="*/ 251434 h 5213948"/>
              <a:gd name="connsiteX6" fmla="*/ 1875447 w 2384244"/>
              <a:gd name="connsiteY6" fmla="*/ 88231 h 5213948"/>
              <a:gd name="connsiteX7" fmla="*/ 2152157 w 2384244"/>
              <a:gd name="connsiteY7" fmla="*/ 81882 h 5213948"/>
              <a:gd name="connsiteX8" fmla="*/ 2384244 w 2384244"/>
              <a:gd name="connsiteY8" fmla="*/ 334285 h 5213948"/>
              <a:gd name="connsiteX9" fmla="*/ 2379641 w 2384244"/>
              <a:gd name="connsiteY9" fmla="*/ 3424391 h 5213948"/>
              <a:gd name="connsiteX10" fmla="*/ 2384244 w 2384244"/>
              <a:gd name="connsiteY10" fmla="*/ 4969161 h 5213948"/>
              <a:gd name="connsiteX11" fmla="*/ 2139457 w 2384244"/>
              <a:gd name="connsiteY11" fmla="*/ 5213948 h 5213948"/>
              <a:gd name="connsiteX12" fmla="*/ 263021 w 2384244"/>
              <a:gd name="connsiteY12" fmla="*/ 5213948 h 5213948"/>
              <a:gd name="connsiteX13" fmla="*/ 18234 w 2384244"/>
              <a:gd name="connsiteY13" fmla="*/ 4969161 h 5213948"/>
              <a:gd name="connsiteX14" fmla="*/ 0 w 2384244"/>
              <a:gd name="connsiteY14" fmla="*/ 3424391 h 5213948"/>
              <a:gd name="connsiteX15" fmla="*/ 18234 w 2384244"/>
              <a:gd name="connsiteY15" fmla="*/ 334285 h 5213948"/>
              <a:gd name="connsiteX0" fmla="*/ 18234 w 2384244"/>
              <a:gd name="connsiteY0" fmla="*/ 256648 h 5136311"/>
              <a:gd name="connsiteX1" fmla="*/ 255401 w 2384244"/>
              <a:gd name="connsiteY1" fmla="*/ 9321 h 5136311"/>
              <a:gd name="connsiteX2" fmla="*/ 538934 w 2384244"/>
              <a:gd name="connsiteY2" fmla="*/ 8052 h 5136311"/>
              <a:gd name="connsiteX3" fmla="*/ 751024 w 2384244"/>
              <a:gd name="connsiteY3" fmla="*/ 189664 h 5136311"/>
              <a:gd name="connsiteX4" fmla="*/ 1293152 w 2384244"/>
              <a:gd name="connsiteY4" fmla="*/ 194110 h 5136311"/>
              <a:gd name="connsiteX5" fmla="*/ 1777022 w 2384244"/>
              <a:gd name="connsiteY5" fmla="*/ 173797 h 5136311"/>
              <a:gd name="connsiteX6" fmla="*/ 1875447 w 2384244"/>
              <a:gd name="connsiteY6" fmla="*/ 10594 h 5136311"/>
              <a:gd name="connsiteX7" fmla="*/ 2152157 w 2384244"/>
              <a:gd name="connsiteY7" fmla="*/ 4245 h 5136311"/>
              <a:gd name="connsiteX8" fmla="*/ 2384244 w 2384244"/>
              <a:gd name="connsiteY8" fmla="*/ 256648 h 5136311"/>
              <a:gd name="connsiteX9" fmla="*/ 2379641 w 2384244"/>
              <a:gd name="connsiteY9" fmla="*/ 3346754 h 5136311"/>
              <a:gd name="connsiteX10" fmla="*/ 2384244 w 2384244"/>
              <a:gd name="connsiteY10" fmla="*/ 4891524 h 5136311"/>
              <a:gd name="connsiteX11" fmla="*/ 2139457 w 2384244"/>
              <a:gd name="connsiteY11" fmla="*/ 5136311 h 5136311"/>
              <a:gd name="connsiteX12" fmla="*/ 263021 w 2384244"/>
              <a:gd name="connsiteY12" fmla="*/ 5136311 h 5136311"/>
              <a:gd name="connsiteX13" fmla="*/ 18234 w 2384244"/>
              <a:gd name="connsiteY13" fmla="*/ 4891524 h 5136311"/>
              <a:gd name="connsiteX14" fmla="*/ 0 w 2384244"/>
              <a:gd name="connsiteY14" fmla="*/ 3346754 h 5136311"/>
              <a:gd name="connsiteX15" fmla="*/ 18234 w 2384244"/>
              <a:gd name="connsiteY15" fmla="*/ 256648 h 5136311"/>
              <a:gd name="connsiteX0" fmla="*/ 18234 w 2384244"/>
              <a:gd name="connsiteY0" fmla="*/ 256648 h 5136311"/>
              <a:gd name="connsiteX1" fmla="*/ 255401 w 2384244"/>
              <a:gd name="connsiteY1" fmla="*/ 9321 h 5136311"/>
              <a:gd name="connsiteX2" fmla="*/ 538934 w 2384244"/>
              <a:gd name="connsiteY2" fmla="*/ 8052 h 5136311"/>
              <a:gd name="connsiteX3" fmla="*/ 751024 w 2384244"/>
              <a:gd name="connsiteY3" fmla="*/ 189664 h 5136311"/>
              <a:gd name="connsiteX4" fmla="*/ 1293152 w 2384244"/>
              <a:gd name="connsiteY4" fmla="*/ 194110 h 5136311"/>
              <a:gd name="connsiteX5" fmla="*/ 1777022 w 2384244"/>
              <a:gd name="connsiteY5" fmla="*/ 173797 h 5136311"/>
              <a:gd name="connsiteX6" fmla="*/ 1875447 w 2384244"/>
              <a:gd name="connsiteY6" fmla="*/ 10594 h 5136311"/>
              <a:gd name="connsiteX7" fmla="*/ 2152157 w 2384244"/>
              <a:gd name="connsiteY7" fmla="*/ 4245 h 5136311"/>
              <a:gd name="connsiteX8" fmla="*/ 2384244 w 2384244"/>
              <a:gd name="connsiteY8" fmla="*/ 256648 h 5136311"/>
              <a:gd name="connsiteX9" fmla="*/ 2379641 w 2384244"/>
              <a:gd name="connsiteY9" fmla="*/ 3346754 h 5136311"/>
              <a:gd name="connsiteX10" fmla="*/ 2384244 w 2384244"/>
              <a:gd name="connsiteY10" fmla="*/ 4891524 h 5136311"/>
              <a:gd name="connsiteX11" fmla="*/ 2139457 w 2384244"/>
              <a:gd name="connsiteY11" fmla="*/ 5136311 h 5136311"/>
              <a:gd name="connsiteX12" fmla="*/ 263021 w 2384244"/>
              <a:gd name="connsiteY12" fmla="*/ 5136311 h 5136311"/>
              <a:gd name="connsiteX13" fmla="*/ 18234 w 2384244"/>
              <a:gd name="connsiteY13" fmla="*/ 4891524 h 5136311"/>
              <a:gd name="connsiteX14" fmla="*/ 0 w 2384244"/>
              <a:gd name="connsiteY14" fmla="*/ 3346754 h 5136311"/>
              <a:gd name="connsiteX15" fmla="*/ 18234 w 2384244"/>
              <a:gd name="connsiteY15" fmla="*/ 256648 h 5136311"/>
              <a:gd name="connsiteX0" fmla="*/ 18234 w 2384244"/>
              <a:gd name="connsiteY0" fmla="*/ 256648 h 5136311"/>
              <a:gd name="connsiteX1" fmla="*/ 255401 w 2384244"/>
              <a:gd name="connsiteY1" fmla="*/ 9321 h 5136311"/>
              <a:gd name="connsiteX2" fmla="*/ 538934 w 2384244"/>
              <a:gd name="connsiteY2" fmla="*/ 8052 h 5136311"/>
              <a:gd name="connsiteX3" fmla="*/ 751024 w 2384244"/>
              <a:gd name="connsiteY3" fmla="*/ 189664 h 5136311"/>
              <a:gd name="connsiteX4" fmla="*/ 1293152 w 2384244"/>
              <a:gd name="connsiteY4" fmla="*/ 194110 h 5136311"/>
              <a:gd name="connsiteX5" fmla="*/ 1777022 w 2384244"/>
              <a:gd name="connsiteY5" fmla="*/ 173797 h 5136311"/>
              <a:gd name="connsiteX6" fmla="*/ 1875447 w 2384244"/>
              <a:gd name="connsiteY6" fmla="*/ 10594 h 5136311"/>
              <a:gd name="connsiteX7" fmla="*/ 2152157 w 2384244"/>
              <a:gd name="connsiteY7" fmla="*/ 4245 h 5136311"/>
              <a:gd name="connsiteX8" fmla="*/ 2384244 w 2384244"/>
              <a:gd name="connsiteY8" fmla="*/ 256648 h 5136311"/>
              <a:gd name="connsiteX9" fmla="*/ 2379641 w 2384244"/>
              <a:gd name="connsiteY9" fmla="*/ 3346754 h 5136311"/>
              <a:gd name="connsiteX10" fmla="*/ 2384244 w 2384244"/>
              <a:gd name="connsiteY10" fmla="*/ 4891524 h 5136311"/>
              <a:gd name="connsiteX11" fmla="*/ 2139457 w 2384244"/>
              <a:gd name="connsiteY11" fmla="*/ 5136311 h 5136311"/>
              <a:gd name="connsiteX12" fmla="*/ 263021 w 2384244"/>
              <a:gd name="connsiteY12" fmla="*/ 5136311 h 5136311"/>
              <a:gd name="connsiteX13" fmla="*/ 18234 w 2384244"/>
              <a:gd name="connsiteY13" fmla="*/ 4891524 h 5136311"/>
              <a:gd name="connsiteX14" fmla="*/ 0 w 2384244"/>
              <a:gd name="connsiteY14" fmla="*/ 3346754 h 5136311"/>
              <a:gd name="connsiteX15" fmla="*/ 18234 w 2384244"/>
              <a:gd name="connsiteY15" fmla="*/ 256648 h 5136311"/>
              <a:gd name="connsiteX0" fmla="*/ 18234 w 2384244"/>
              <a:gd name="connsiteY0" fmla="*/ 256648 h 5136311"/>
              <a:gd name="connsiteX1" fmla="*/ 255401 w 2384244"/>
              <a:gd name="connsiteY1" fmla="*/ 9321 h 5136311"/>
              <a:gd name="connsiteX2" fmla="*/ 538934 w 2384244"/>
              <a:gd name="connsiteY2" fmla="*/ 8052 h 5136311"/>
              <a:gd name="connsiteX3" fmla="*/ 751024 w 2384244"/>
              <a:gd name="connsiteY3" fmla="*/ 189664 h 5136311"/>
              <a:gd name="connsiteX4" fmla="*/ 1293152 w 2384244"/>
              <a:gd name="connsiteY4" fmla="*/ 194110 h 5136311"/>
              <a:gd name="connsiteX5" fmla="*/ 1777022 w 2384244"/>
              <a:gd name="connsiteY5" fmla="*/ 173797 h 5136311"/>
              <a:gd name="connsiteX6" fmla="*/ 1875447 w 2384244"/>
              <a:gd name="connsiteY6" fmla="*/ 10594 h 5136311"/>
              <a:gd name="connsiteX7" fmla="*/ 2152157 w 2384244"/>
              <a:gd name="connsiteY7" fmla="*/ 4245 h 5136311"/>
              <a:gd name="connsiteX8" fmla="*/ 2384244 w 2384244"/>
              <a:gd name="connsiteY8" fmla="*/ 256648 h 5136311"/>
              <a:gd name="connsiteX9" fmla="*/ 2379641 w 2384244"/>
              <a:gd name="connsiteY9" fmla="*/ 3346754 h 5136311"/>
              <a:gd name="connsiteX10" fmla="*/ 2384244 w 2384244"/>
              <a:gd name="connsiteY10" fmla="*/ 4891524 h 5136311"/>
              <a:gd name="connsiteX11" fmla="*/ 2139457 w 2384244"/>
              <a:gd name="connsiteY11" fmla="*/ 5136311 h 5136311"/>
              <a:gd name="connsiteX12" fmla="*/ 263021 w 2384244"/>
              <a:gd name="connsiteY12" fmla="*/ 5136311 h 5136311"/>
              <a:gd name="connsiteX13" fmla="*/ 0 w 2384244"/>
              <a:gd name="connsiteY13" fmla="*/ 3346754 h 5136311"/>
              <a:gd name="connsiteX14" fmla="*/ 18234 w 2384244"/>
              <a:gd name="connsiteY14" fmla="*/ 256648 h 5136311"/>
              <a:gd name="connsiteX0" fmla="*/ 18234 w 2384244"/>
              <a:gd name="connsiteY0" fmla="*/ 256648 h 5136311"/>
              <a:gd name="connsiteX1" fmla="*/ 255401 w 2384244"/>
              <a:gd name="connsiteY1" fmla="*/ 9321 h 5136311"/>
              <a:gd name="connsiteX2" fmla="*/ 538934 w 2384244"/>
              <a:gd name="connsiteY2" fmla="*/ 8052 h 5136311"/>
              <a:gd name="connsiteX3" fmla="*/ 751024 w 2384244"/>
              <a:gd name="connsiteY3" fmla="*/ 189664 h 5136311"/>
              <a:gd name="connsiteX4" fmla="*/ 1293152 w 2384244"/>
              <a:gd name="connsiteY4" fmla="*/ 194110 h 5136311"/>
              <a:gd name="connsiteX5" fmla="*/ 1777022 w 2384244"/>
              <a:gd name="connsiteY5" fmla="*/ 173797 h 5136311"/>
              <a:gd name="connsiteX6" fmla="*/ 1875447 w 2384244"/>
              <a:gd name="connsiteY6" fmla="*/ 10594 h 5136311"/>
              <a:gd name="connsiteX7" fmla="*/ 2152157 w 2384244"/>
              <a:gd name="connsiteY7" fmla="*/ 4245 h 5136311"/>
              <a:gd name="connsiteX8" fmla="*/ 2384244 w 2384244"/>
              <a:gd name="connsiteY8" fmla="*/ 256648 h 5136311"/>
              <a:gd name="connsiteX9" fmla="*/ 2379641 w 2384244"/>
              <a:gd name="connsiteY9" fmla="*/ 3346754 h 5136311"/>
              <a:gd name="connsiteX10" fmla="*/ 2384244 w 2384244"/>
              <a:gd name="connsiteY10" fmla="*/ 4891524 h 5136311"/>
              <a:gd name="connsiteX11" fmla="*/ 2139457 w 2384244"/>
              <a:gd name="connsiteY11" fmla="*/ 5136311 h 5136311"/>
              <a:gd name="connsiteX12" fmla="*/ 0 w 2384244"/>
              <a:gd name="connsiteY12" fmla="*/ 3346754 h 5136311"/>
              <a:gd name="connsiteX13" fmla="*/ 18234 w 2384244"/>
              <a:gd name="connsiteY13" fmla="*/ 256648 h 5136311"/>
              <a:gd name="connsiteX0" fmla="*/ 18234 w 2384244"/>
              <a:gd name="connsiteY0" fmla="*/ 256648 h 4891524"/>
              <a:gd name="connsiteX1" fmla="*/ 255401 w 2384244"/>
              <a:gd name="connsiteY1" fmla="*/ 9321 h 4891524"/>
              <a:gd name="connsiteX2" fmla="*/ 538934 w 2384244"/>
              <a:gd name="connsiteY2" fmla="*/ 8052 h 4891524"/>
              <a:gd name="connsiteX3" fmla="*/ 751024 w 2384244"/>
              <a:gd name="connsiteY3" fmla="*/ 189664 h 4891524"/>
              <a:gd name="connsiteX4" fmla="*/ 1293152 w 2384244"/>
              <a:gd name="connsiteY4" fmla="*/ 194110 h 4891524"/>
              <a:gd name="connsiteX5" fmla="*/ 1777022 w 2384244"/>
              <a:gd name="connsiteY5" fmla="*/ 173797 h 4891524"/>
              <a:gd name="connsiteX6" fmla="*/ 1875447 w 2384244"/>
              <a:gd name="connsiteY6" fmla="*/ 10594 h 4891524"/>
              <a:gd name="connsiteX7" fmla="*/ 2152157 w 2384244"/>
              <a:gd name="connsiteY7" fmla="*/ 4245 h 4891524"/>
              <a:gd name="connsiteX8" fmla="*/ 2384244 w 2384244"/>
              <a:gd name="connsiteY8" fmla="*/ 256648 h 4891524"/>
              <a:gd name="connsiteX9" fmla="*/ 2379641 w 2384244"/>
              <a:gd name="connsiteY9" fmla="*/ 3346754 h 4891524"/>
              <a:gd name="connsiteX10" fmla="*/ 2384244 w 2384244"/>
              <a:gd name="connsiteY10" fmla="*/ 4891524 h 4891524"/>
              <a:gd name="connsiteX11" fmla="*/ 0 w 2384244"/>
              <a:gd name="connsiteY11" fmla="*/ 3346754 h 4891524"/>
              <a:gd name="connsiteX12" fmla="*/ 18234 w 2384244"/>
              <a:gd name="connsiteY12" fmla="*/ 256648 h 4891524"/>
              <a:gd name="connsiteX0" fmla="*/ 18234 w 2384244"/>
              <a:gd name="connsiteY0" fmla="*/ 256648 h 3733017"/>
              <a:gd name="connsiteX1" fmla="*/ 255401 w 2384244"/>
              <a:gd name="connsiteY1" fmla="*/ 9321 h 3733017"/>
              <a:gd name="connsiteX2" fmla="*/ 538934 w 2384244"/>
              <a:gd name="connsiteY2" fmla="*/ 8052 h 3733017"/>
              <a:gd name="connsiteX3" fmla="*/ 751024 w 2384244"/>
              <a:gd name="connsiteY3" fmla="*/ 189664 h 3733017"/>
              <a:gd name="connsiteX4" fmla="*/ 1293152 w 2384244"/>
              <a:gd name="connsiteY4" fmla="*/ 194110 h 3733017"/>
              <a:gd name="connsiteX5" fmla="*/ 1777022 w 2384244"/>
              <a:gd name="connsiteY5" fmla="*/ 173797 h 3733017"/>
              <a:gd name="connsiteX6" fmla="*/ 1875447 w 2384244"/>
              <a:gd name="connsiteY6" fmla="*/ 10594 h 3733017"/>
              <a:gd name="connsiteX7" fmla="*/ 2152157 w 2384244"/>
              <a:gd name="connsiteY7" fmla="*/ 4245 h 3733017"/>
              <a:gd name="connsiteX8" fmla="*/ 2384244 w 2384244"/>
              <a:gd name="connsiteY8" fmla="*/ 256648 h 3733017"/>
              <a:gd name="connsiteX9" fmla="*/ 2379641 w 2384244"/>
              <a:gd name="connsiteY9" fmla="*/ 3346754 h 3733017"/>
              <a:gd name="connsiteX10" fmla="*/ 0 w 2384244"/>
              <a:gd name="connsiteY10" fmla="*/ 3346754 h 3733017"/>
              <a:gd name="connsiteX11" fmla="*/ 18234 w 2384244"/>
              <a:gd name="connsiteY11" fmla="*/ 256648 h 3733017"/>
              <a:gd name="connsiteX0" fmla="*/ 18234 w 2384244"/>
              <a:gd name="connsiteY0" fmla="*/ 256648 h 3576698"/>
              <a:gd name="connsiteX1" fmla="*/ 255401 w 2384244"/>
              <a:gd name="connsiteY1" fmla="*/ 9321 h 3576698"/>
              <a:gd name="connsiteX2" fmla="*/ 538934 w 2384244"/>
              <a:gd name="connsiteY2" fmla="*/ 8052 h 3576698"/>
              <a:gd name="connsiteX3" fmla="*/ 751024 w 2384244"/>
              <a:gd name="connsiteY3" fmla="*/ 189664 h 3576698"/>
              <a:gd name="connsiteX4" fmla="*/ 1293152 w 2384244"/>
              <a:gd name="connsiteY4" fmla="*/ 194110 h 3576698"/>
              <a:gd name="connsiteX5" fmla="*/ 1777022 w 2384244"/>
              <a:gd name="connsiteY5" fmla="*/ 173797 h 3576698"/>
              <a:gd name="connsiteX6" fmla="*/ 1875447 w 2384244"/>
              <a:gd name="connsiteY6" fmla="*/ 10594 h 3576698"/>
              <a:gd name="connsiteX7" fmla="*/ 2152157 w 2384244"/>
              <a:gd name="connsiteY7" fmla="*/ 4245 h 3576698"/>
              <a:gd name="connsiteX8" fmla="*/ 2384244 w 2384244"/>
              <a:gd name="connsiteY8" fmla="*/ 256648 h 3576698"/>
              <a:gd name="connsiteX9" fmla="*/ 2379641 w 2384244"/>
              <a:gd name="connsiteY9" fmla="*/ 3346754 h 3576698"/>
              <a:gd name="connsiteX10" fmla="*/ 0 w 2384244"/>
              <a:gd name="connsiteY10" fmla="*/ 3346754 h 3576698"/>
              <a:gd name="connsiteX11" fmla="*/ 18234 w 2384244"/>
              <a:gd name="connsiteY11" fmla="*/ 256648 h 3576698"/>
              <a:gd name="connsiteX0" fmla="*/ 18234 w 2384244"/>
              <a:gd name="connsiteY0" fmla="*/ 256648 h 3366131"/>
              <a:gd name="connsiteX1" fmla="*/ 255401 w 2384244"/>
              <a:gd name="connsiteY1" fmla="*/ 9321 h 3366131"/>
              <a:gd name="connsiteX2" fmla="*/ 538934 w 2384244"/>
              <a:gd name="connsiteY2" fmla="*/ 8052 h 3366131"/>
              <a:gd name="connsiteX3" fmla="*/ 751024 w 2384244"/>
              <a:gd name="connsiteY3" fmla="*/ 189664 h 3366131"/>
              <a:gd name="connsiteX4" fmla="*/ 1293152 w 2384244"/>
              <a:gd name="connsiteY4" fmla="*/ 194110 h 3366131"/>
              <a:gd name="connsiteX5" fmla="*/ 1777022 w 2384244"/>
              <a:gd name="connsiteY5" fmla="*/ 173797 h 3366131"/>
              <a:gd name="connsiteX6" fmla="*/ 1875447 w 2384244"/>
              <a:gd name="connsiteY6" fmla="*/ 10594 h 3366131"/>
              <a:gd name="connsiteX7" fmla="*/ 2152157 w 2384244"/>
              <a:gd name="connsiteY7" fmla="*/ 4245 h 3366131"/>
              <a:gd name="connsiteX8" fmla="*/ 2384244 w 2384244"/>
              <a:gd name="connsiteY8" fmla="*/ 256648 h 3366131"/>
              <a:gd name="connsiteX9" fmla="*/ 2379641 w 2384244"/>
              <a:gd name="connsiteY9" fmla="*/ 3346754 h 3366131"/>
              <a:gd name="connsiteX10" fmla="*/ 0 w 2384244"/>
              <a:gd name="connsiteY10" fmla="*/ 3346754 h 3366131"/>
              <a:gd name="connsiteX11" fmla="*/ 18234 w 2384244"/>
              <a:gd name="connsiteY11" fmla="*/ 256648 h 3366131"/>
              <a:gd name="connsiteX0" fmla="*/ 18234 w 2384244"/>
              <a:gd name="connsiteY0" fmla="*/ 256648 h 3366131"/>
              <a:gd name="connsiteX1" fmla="*/ 255401 w 2384244"/>
              <a:gd name="connsiteY1" fmla="*/ 9321 h 3366131"/>
              <a:gd name="connsiteX2" fmla="*/ 538934 w 2384244"/>
              <a:gd name="connsiteY2" fmla="*/ 8052 h 3366131"/>
              <a:gd name="connsiteX3" fmla="*/ 751024 w 2384244"/>
              <a:gd name="connsiteY3" fmla="*/ 189664 h 3366131"/>
              <a:gd name="connsiteX4" fmla="*/ 1293152 w 2384244"/>
              <a:gd name="connsiteY4" fmla="*/ 194110 h 3366131"/>
              <a:gd name="connsiteX5" fmla="*/ 1777022 w 2384244"/>
              <a:gd name="connsiteY5" fmla="*/ 173797 h 3366131"/>
              <a:gd name="connsiteX6" fmla="*/ 1875447 w 2384244"/>
              <a:gd name="connsiteY6" fmla="*/ 10594 h 3366131"/>
              <a:gd name="connsiteX7" fmla="*/ 2152157 w 2384244"/>
              <a:gd name="connsiteY7" fmla="*/ 4245 h 3366131"/>
              <a:gd name="connsiteX8" fmla="*/ 2384244 w 2384244"/>
              <a:gd name="connsiteY8" fmla="*/ 256648 h 3366131"/>
              <a:gd name="connsiteX9" fmla="*/ 2379641 w 2384244"/>
              <a:gd name="connsiteY9" fmla="*/ 3346754 h 3366131"/>
              <a:gd name="connsiteX10" fmla="*/ 0 w 2384244"/>
              <a:gd name="connsiteY10" fmla="*/ 3346754 h 3366131"/>
              <a:gd name="connsiteX11" fmla="*/ 18234 w 2384244"/>
              <a:gd name="connsiteY11" fmla="*/ 256648 h 3366131"/>
              <a:gd name="connsiteX0" fmla="*/ 18234 w 2384244"/>
              <a:gd name="connsiteY0" fmla="*/ 256648 h 3349443"/>
              <a:gd name="connsiteX1" fmla="*/ 255401 w 2384244"/>
              <a:gd name="connsiteY1" fmla="*/ 9321 h 3349443"/>
              <a:gd name="connsiteX2" fmla="*/ 538934 w 2384244"/>
              <a:gd name="connsiteY2" fmla="*/ 8052 h 3349443"/>
              <a:gd name="connsiteX3" fmla="*/ 751024 w 2384244"/>
              <a:gd name="connsiteY3" fmla="*/ 189664 h 3349443"/>
              <a:gd name="connsiteX4" fmla="*/ 1293152 w 2384244"/>
              <a:gd name="connsiteY4" fmla="*/ 194110 h 3349443"/>
              <a:gd name="connsiteX5" fmla="*/ 1777022 w 2384244"/>
              <a:gd name="connsiteY5" fmla="*/ 173797 h 3349443"/>
              <a:gd name="connsiteX6" fmla="*/ 1875447 w 2384244"/>
              <a:gd name="connsiteY6" fmla="*/ 10594 h 3349443"/>
              <a:gd name="connsiteX7" fmla="*/ 2152157 w 2384244"/>
              <a:gd name="connsiteY7" fmla="*/ 4245 h 3349443"/>
              <a:gd name="connsiteX8" fmla="*/ 2384244 w 2384244"/>
              <a:gd name="connsiteY8" fmla="*/ 256648 h 3349443"/>
              <a:gd name="connsiteX9" fmla="*/ 2379641 w 2384244"/>
              <a:gd name="connsiteY9" fmla="*/ 3346754 h 3349443"/>
              <a:gd name="connsiteX10" fmla="*/ 0 w 2384244"/>
              <a:gd name="connsiteY10" fmla="*/ 3346754 h 3349443"/>
              <a:gd name="connsiteX11" fmla="*/ 18234 w 2384244"/>
              <a:gd name="connsiteY11" fmla="*/ 256648 h 334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4244" h="3349443">
                <a:moveTo>
                  <a:pt x="18234" y="256648"/>
                </a:moveTo>
                <a:cubicBezTo>
                  <a:pt x="18234" y="121456"/>
                  <a:pt x="120209" y="14401"/>
                  <a:pt x="255401" y="9321"/>
                </a:cubicBezTo>
                <a:cubicBezTo>
                  <a:pt x="351286" y="-1632"/>
                  <a:pt x="462257" y="-4013"/>
                  <a:pt x="538934" y="8052"/>
                </a:cubicBezTo>
                <a:cubicBezTo>
                  <a:pt x="588941" y="42977"/>
                  <a:pt x="504802" y="204269"/>
                  <a:pt x="751024" y="189664"/>
                </a:cubicBezTo>
                <a:cubicBezTo>
                  <a:pt x="908159" y="194321"/>
                  <a:pt x="1122152" y="196755"/>
                  <a:pt x="1293152" y="194110"/>
                </a:cubicBezTo>
                <a:cubicBezTo>
                  <a:pt x="1464152" y="191466"/>
                  <a:pt x="1679973" y="204383"/>
                  <a:pt x="1777022" y="173797"/>
                </a:cubicBezTo>
                <a:cubicBezTo>
                  <a:pt x="1874071" y="143211"/>
                  <a:pt x="1815359" y="37475"/>
                  <a:pt x="1875447" y="10594"/>
                </a:cubicBezTo>
                <a:cubicBezTo>
                  <a:pt x="1915215" y="-1049"/>
                  <a:pt x="2027141" y="688"/>
                  <a:pt x="2152157" y="4245"/>
                </a:cubicBezTo>
                <a:cubicBezTo>
                  <a:pt x="2277173" y="7802"/>
                  <a:pt x="2373683" y="57529"/>
                  <a:pt x="2384244" y="256648"/>
                </a:cubicBezTo>
                <a:cubicBezTo>
                  <a:pt x="2382710" y="1286683"/>
                  <a:pt x="2381175" y="2316719"/>
                  <a:pt x="2379641" y="3346754"/>
                </a:cubicBezTo>
                <a:cubicBezTo>
                  <a:pt x="2383433" y="3351451"/>
                  <a:pt x="1520" y="3349029"/>
                  <a:pt x="0" y="3346754"/>
                </a:cubicBezTo>
                <a:lnTo>
                  <a:pt x="18234" y="256648"/>
                </a:lnTo>
                <a:close/>
              </a:path>
            </a:pathLst>
          </a:custGeom>
          <a:solidFill>
            <a:schemeClr val="tx1"/>
          </a:solidFill>
        </p:spPr>
        <p:txBody>
          <a:bodyPr lIns="252000" tIns="612000" bIns="90000" anchor="t">
            <a:normAutofit/>
          </a:bodyPr>
          <a:lstStyle>
            <a:lvl1pPr marL="0" indent="0" algn="l">
              <a:buNone/>
              <a:defRPr lang="fr-FR" sz="2800" b="0" i="0" kern="1200" dirty="0">
                <a:solidFill>
                  <a:schemeClr val="accent1"/>
                </a:solidFill>
                <a:latin typeface="Helvetica Neue Moyen" charset="0"/>
                <a:ea typeface="+mn-ea"/>
                <a:cs typeface="Helvetica Neue Moyen" charset="0"/>
              </a:defRPr>
            </a:lvl1pPr>
          </a:lstStyle>
          <a:p>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835460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Phone 8">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BDEBE99-BA7C-4A77-B9B3-C3E2B94B23B6}"/>
              </a:ext>
            </a:extLst>
          </p:cNvPr>
          <p:cNvSpPr>
            <a:spLocks noGrp="1"/>
          </p:cNvSpPr>
          <p:nvPr>
            <p:ph type="pic" sz="quarter" idx="10" hasCustomPrompt="1"/>
          </p:nvPr>
        </p:nvSpPr>
        <p:spPr>
          <a:xfrm>
            <a:off x="2620962" y="1463041"/>
            <a:ext cx="2220277" cy="3930014"/>
          </a:xfrm>
          <a:prstGeom prst="rect">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39824183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D01FD7D-D544-4772-B580-7DC1E6243425}"/>
              </a:ext>
            </a:extLst>
          </p:cNvPr>
          <p:cNvSpPr>
            <a:spLocks noGrp="1"/>
          </p:cNvSpPr>
          <p:nvPr>
            <p:ph type="pic" sz="quarter" idx="10" hasCustomPrompt="1"/>
          </p:nvPr>
        </p:nvSpPr>
        <p:spPr>
          <a:xfrm>
            <a:off x="6688183" y="2235200"/>
            <a:ext cx="5503817" cy="4622800"/>
          </a:xfrm>
          <a:prstGeom prst="rect">
            <a:avLst/>
          </a:prstGeom>
          <a:solidFill>
            <a:schemeClr val="tx1"/>
          </a:solidFill>
        </p:spPr>
        <p:txBody>
          <a:bodyPr lIns="396000" tIns="1476000" rIns="72000" bIns="72000">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fr-FR" sz="3600" b="0" i="0" kern="1200" dirty="0">
                <a:solidFill>
                  <a:schemeClr val="accent1"/>
                </a:solidFill>
                <a:latin typeface="Helvetica Neue Moyen" charset="0"/>
                <a:ea typeface="+mn-ea"/>
                <a:cs typeface="Helvetica Neue Moyen" charset="0"/>
              </a:defRPr>
            </a:lvl1pPr>
          </a:lstStyle>
          <a:p>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8500042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acbook Zoom">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D01FD7D-D544-4772-B580-7DC1E6243425}"/>
              </a:ext>
            </a:extLst>
          </p:cNvPr>
          <p:cNvSpPr>
            <a:spLocks noGrp="1"/>
          </p:cNvSpPr>
          <p:nvPr>
            <p:ph type="pic" sz="quarter" idx="10" hasCustomPrompt="1"/>
          </p:nvPr>
        </p:nvSpPr>
        <p:spPr>
          <a:xfrm>
            <a:off x="6543040" y="1745672"/>
            <a:ext cx="5661660" cy="3567545"/>
          </a:xfrm>
          <a:prstGeom prst="rect">
            <a:avLst/>
          </a:prstGeom>
          <a:solidFill>
            <a:schemeClr val="tx1"/>
          </a:solidFill>
        </p:spPr>
        <p:txBody>
          <a:bodyPr lIns="396000" tIns="1476000" rIns="72000" bIns="72000">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fr-FR" sz="3600" b="0" i="0" kern="1200" dirty="0">
                <a:solidFill>
                  <a:schemeClr val="accent1"/>
                </a:solidFill>
                <a:latin typeface="Helvetica Neue Moyen" charset="0"/>
                <a:ea typeface="+mn-ea"/>
                <a:cs typeface="Helvetica Neue Moyen" charset="0"/>
              </a:defRPr>
            </a:lvl1pPr>
          </a:lstStyle>
          <a:p>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31070322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ll XPS 1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D01FD7D-D544-4772-B580-7DC1E6243425}"/>
              </a:ext>
            </a:extLst>
          </p:cNvPr>
          <p:cNvSpPr>
            <a:spLocks noGrp="1"/>
          </p:cNvSpPr>
          <p:nvPr>
            <p:ph type="pic" sz="quarter" idx="10" hasCustomPrompt="1"/>
          </p:nvPr>
        </p:nvSpPr>
        <p:spPr>
          <a:xfrm>
            <a:off x="5651501" y="1380445"/>
            <a:ext cx="6540499" cy="3681412"/>
          </a:xfrm>
          <a:prstGeom prst="rect">
            <a:avLst/>
          </a:prstGeom>
          <a:solidFill>
            <a:schemeClr val="tx1"/>
          </a:solidFill>
        </p:spPr>
        <p:txBody>
          <a:bodyPr lIns="396000" tIns="1476000" rIns="72000" bIns="72000">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fr-FR" sz="3600" b="0" i="0" kern="1200" dirty="0">
                <a:solidFill>
                  <a:schemeClr val="accent1"/>
                </a:solidFill>
                <a:latin typeface="Helvetica Neue Moyen" charset="0"/>
                <a:ea typeface="+mn-ea"/>
                <a:cs typeface="Helvetica Neue Moyen" charset="0"/>
              </a:defRPr>
            </a:lvl1pPr>
          </a:lstStyle>
          <a:p>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34541123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rtWatch">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6F9079A-40FC-45CA-B075-1C157417CDD3}"/>
              </a:ext>
            </a:extLst>
          </p:cNvPr>
          <p:cNvSpPr>
            <a:spLocks noGrp="1"/>
          </p:cNvSpPr>
          <p:nvPr>
            <p:ph type="pic" sz="quarter" idx="10" hasCustomPrompt="1"/>
          </p:nvPr>
        </p:nvSpPr>
        <p:spPr>
          <a:xfrm>
            <a:off x="1657987" y="2600960"/>
            <a:ext cx="1327149" cy="1651804"/>
          </a:xfrm>
          <a:prstGeom prst="rect">
            <a:avLst/>
          </a:prstGeom>
          <a:solidFill>
            <a:schemeClr val="tx1"/>
          </a:solidFill>
        </p:spPr>
        <p:txBody>
          <a:bodyPr lIns="108000" tIns="108000" rIns="108000">
            <a:noAutofit/>
          </a:bodyPr>
          <a:lstStyle>
            <a:lvl1pPr marL="0" marR="0" indent="0" algn="l" defTabSz="914400" rtl="0" eaLnBrk="1" fontAlgn="auto" latinLnBrk="0" hangingPunct="1">
              <a:lnSpc>
                <a:spcPct val="100000"/>
              </a:lnSpc>
              <a:spcBef>
                <a:spcPts val="1000"/>
              </a:spcBef>
              <a:spcAft>
                <a:spcPts val="0"/>
              </a:spcAft>
              <a:buClrTx/>
              <a:buSzTx/>
              <a:buFontTx/>
              <a:buNone/>
              <a:tabLst/>
              <a:defRPr lang="fr-FR" sz="12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8622976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rtWatch 2">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A3C18045-4E97-4F51-A09F-D85E0CDDEC54}"/>
              </a:ext>
            </a:extLst>
          </p:cNvPr>
          <p:cNvSpPr>
            <a:spLocks noGrp="1"/>
          </p:cNvSpPr>
          <p:nvPr>
            <p:ph type="pic" sz="quarter" idx="10" hasCustomPrompt="1"/>
          </p:nvPr>
        </p:nvSpPr>
        <p:spPr>
          <a:xfrm>
            <a:off x="7506874" y="2217581"/>
            <a:ext cx="1938270" cy="2422838"/>
          </a:xfrm>
          <a:prstGeom prst="rect">
            <a:avLst/>
          </a:prstGeom>
          <a:solidFill>
            <a:schemeClr val="tx1"/>
          </a:solidFill>
        </p:spPr>
        <p:txBody>
          <a:bodyPr lIns="180000" tIns="1044000" rIns="72000" bIns="72000">
            <a:noAutofit/>
          </a:bodyPr>
          <a:lstStyle>
            <a:lvl1pPr marL="0" marR="0" indent="0" algn="l" defTabSz="914400" rtl="0" eaLnBrk="1" fontAlgn="auto" latinLnBrk="0" hangingPunct="1">
              <a:lnSpc>
                <a:spcPct val="90000"/>
              </a:lnSpc>
              <a:spcBef>
                <a:spcPts val="1000"/>
              </a:spcBef>
              <a:spcAft>
                <a:spcPts val="0"/>
              </a:spcAft>
              <a:buClrTx/>
              <a:buSzTx/>
              <a:buFontTx/>
              <a:buNone/>
              <a:tabLst/>
              <a:defRPr lang="fr-FR" sz="24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16868338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torola Moto 360">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060C29C-669A-4435-98F7-08E7CA3CB23F}"/>
              </a:ext>
            </a:extLst>
          </p:cNvPr>
          <p:cNvSpPr>
            <a:spLocks noGrp="1"/>
          </p:cNvSpPr>
          <p:nvPr>
            <p:ph type="pic" sz="quarter" idx="10" hasCustomPrompt="1"/>
          </p:nvPr>
        </p:nvSpPr>
        <p:spPr>
          <a:xfrm>
            <a:off x="7097712" y="2143919"/>
            <a:ext cx="2568575" cy="2568575"/>
          </a:xfrm>
          <a:prstGeom prst="ellipse">
            <a:avLst/>
          </a:prstGeom>
          <a:solidFill>
            <a:schemeClr val="tx1"/>
          </a:solidFill>
        </p:spPr>
        <p:txBody>
          <a:bodyPr>
            <a:normAutofit/>
          </a:bodyPr>
          <a:lstStyle>
            <a:lvl1pPr marL="0" indent="0" algn="ctr">
              <a:spcBef>
                <a:spcPts val="0"/>
              </a:spcBef>
              <a:buNone/>
              <a:defRPr lang="fr-FR" sz="2000" b="0" i="0" kern="1200" dirty="0">
                <a:solidFill>
                  <a:schemeClr val="accent1"/>
                </a:solidFill>
                <a:latin typeface="Helvetica Neue Moyen" charset="0"/>
                <a:ea typeface="+mn-ea"/>
                <a:cs typeface="Helvetica Neue Moyen" charset="0"/>
              </a:defRPr>
            </a:lvl1pPr>
          </a:lstStyle>
          <a:p>
            <a:r>
              <a:rPr lang="fr-FR" dirty="0"/>
              <a:t>Click to add a </a:t>
            </a:r>
            <a:r>
              <a:rPr lang="fr-FR" dirty="0" err="1"/>
              <a:t>picture</a:t>
            </a:r>
            <a:endParaRPr lang="fr-FR" dirty="0"/>
          </a:p>
        </p:txBody>
      </p:sp>
    </p:spTree>
    <p:extLst>
      <p:ext uri="{BB962C8B-B14F-4D97-AF65-F5344CB8AC3E}">
        <p14:creationId xmlns:p14="http://schemas.microsoft.com/office/powerpoint/2010/main" val="83121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1">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BA04EA87-5121-4DFC-BCCF-E229FBB46187}"/>
              </a:ext>
            </a:extLst>
          </p:cNvPr>
          <p:cNvSpPr>
            <a:spLocks noGrp="1"/>
          </p:cNvSpPr>
          <p:nvPr>
            <p:ph type="pic" sz="quarter" idx="10" hasCustomPrompt="1"/>
          </p:nvPr>
        </p:nvSpPr>
        <p:spPr>
          <a:xfrm>
            <a:off x="7535119" y="1105236"/>
            <a:ext cx="3903672" cy="4647530"/>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36685737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amsung Galaxy S8">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11B93FC0-473A-4AAF-9633-2ACB63BDC73F}"/>
              </a:ext>
            </a:extLst>
          </p:cNvPr>
          <p:cNvSpPr>
            <a:spLocks noGrp="1"/>
          </p:cNvSpPr>
          <p:nvPr>
            <p:ph type="pic" sz="quarter" idx="10" hasCustomPrompt="1"/>
          </p:nvPr>
        </p:nvSpPr>
        <p:spPr>
          <a:xfrm>
            <a:off x="2560320" y="1024891"/>
            <a:ext cx="2335530" cy="4802886"/>
          </a:xfrm>
          <a:prstGeom prst="roundRect">
            <a:avLst>
              <a:gd name="adj" fmla="val 9054"/>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40176449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amsung Galaxy S8 Zoom">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11B93FC0-473A-4AAF-9633-2ACB63BDC73F}"/>
              </a:ext>
            </a:extLst>
          </p:cNvPr>
          <p:cNvSpPr>
            <a:spLocks noGrp="1"/>
          </p:cNvSpPr>
          <p:nvPr>
            <p:ph type="pic" sz="quarter" idx="10" hasCustomPrompt="1"/>
          </p:nvPr>
        </p:nvSpPr>
        <p:spPr>
          <a:xfrm>
            <a:off x="1168400" y="1558290"/>
            <a:ext cx="3867150" cy="5325110"/>
          </a:xfrm>
          <a:custGeom>
            <a:avLst/>
            <a:gdLst>
              <a:gd name="connsiteX0" fmla="*/ 0 w 3854450"/>
              <a:gd name="connsiteY0" fmla="*/ 348982 h 7926459"/>
              <a:gd name="connsiteX1" fmla="*/ 348982 w 3854450"/>
              <a:gd name="connsiteY1" fmla="*/ 0 h 7926459"/>
              <a:gd name="connsiteX2" fmla="*/ 3505468 w 3854450"/>
              <a:gd name="connsiteY2" fmla="*/ 0 h 7926459"/>
              <a:gd name="connsiteX3" fmla="*/ 3854450 w 3854450"/>
              <a:gd name="connsiteY3" fmla="*/ 348982 h 7926459"/>
              <a:gd name="connsiteX4" fmla="*/ 3854450 w 3854450"/>
              <a:gd name="connsiteY4" fmla="*/ 7577477 h 7926459"/>
              <a:gd name="connsiteX5" fmla="*/ 3505468 w 3854450"/>
              <a:gd name="connsiteY5" fmla="*/ 7926459 h 7926459"/>
              <a:gd name="connsiteX6" fmla="*/ 348982 w 3854450"/>
              <a:gd name="connsiteY6" fmla="*/ 7926459 h 7926459"/>
              <a:gd name="connsiteX7" fmla="*/ 0 w 3854450"/>
              <a:gd name="connsiteY7" fmla="*/ 7577477 h 7926459"/>
              <a:gd name="connsiteX8" fmla="*/ 0 w 3854450"/>
              <a:gd name="connsiteY8" fmla="*/ 348982 h 7926459"/>
              <a:gd name="connsiteX0" fmla="*/ 12700 w 3867150"/>
              <a:gd name="connsiteY0" fmla="*/ 348982 h 7926459"/>
              <a:gd name="connsiteX1" fmla="*/ 361682 w 3867150"/>
              <a:gd name="connsiteY1" fmla="*/ 0 h 7926459"/>
              <a:gd name="connsiteX2" fmla="*/ 3518168 w 3867150"/>
              <a:gd name="connsiteY2" fmla="*/ 0 h 7926459"/>
              <a:gd name="connsiteX3" fmla="*/ 3867150 w 3867150"/>
              <a:gd name="connsiteY3" fmla="*/ 348982 h 7926459"/>
              <a:gd name="connsiteX4" fmla="*/ 3867150 w 3867150"/>
              <a:gd name="connsiteY4" fmla="*/ 7577477 h 7926459"/>
              <a:gd name="connsiteX5" fmla="*/ 3518168 w 3867150"/>
              <a:gd name="connsiteY5" fmla="*/ 7926459 h 7926459"/>
              <a:gd name="connsiteX6" fmla="*/ 361682 w 3867150"/>
              <a:gd name="connsiteY6" fmla="*/ 7926459 h 7926459"/>
              <a:gd name="connsiteX7" fmla="*/ 12700 w 3867150"/>
              <a:gd name="connsiteY7" fmla="*/ 7577477 h 7926459"/>
              <a:gd name="connsiteX8" fmla="*/ 0 w 3867150"/>
              <a:gd name="connsiteY8" fmla="*/ 5299710 h 7926459"/>
              <a:gd name="connsiteX9" fmla="*/ 12700 w 3867150"/>
              <a:gd name="connsiteY9" fmla="*/ 348982 h 7926459"/>
              <a:gd name="connsiteX0" fmla="*/ 12700 w 3867150"/>
              <a:gd name="connsiteY0" fmla="*/ 348982 h 7926459"/>
              <a:gd name="connsiteX1" fmla="*/ 361682 w 3867150"/>
              <a:gd name="connsiteY1" fmla="*/ 0 h 7926459"/>
              <a:gd name="connsiteX2" fmla="*/ 3518168 w 3867150"/>
              <a:gd name="connsiteY2" fmla="*/ 0 h 7926459"/>
              <a:gd name="connsiteX3" fmla="*/ 3867150 w 3867150"/>
              <a:gd name="connsiteY3" fmla="*/ 348982 h 7926459"/>
              <a:gd name="connsiteX4" fmla="*/ 3860800 w 3867150"/>
              <a:gd name="connsiteY4" fmla="*/ 5325110 h 7926459"/>
              <a:gd name="connsiteX5" fmla="*/ 3867150 w 3867150"/>
              <a:gd name="connsiteY5" fmla="*/ 7577477 h 7926459"/>
              <a:gd name="connsiteX6" fmla="*/ 3518168 w 3867150"/>
              <a:gd name="connsiteY6" fmla="*/ 7926459 h 7926459"/>
              <a:gd name="connsiteX7" fmla="*/ 361682 w 3867150"/>
              <a:gd name="connsiteY7" fmla="*/ 7926459 h 7926459"/>
              <a:gd name="connsiteX8" fmla="*/ 12700 w 3867150"/>
              <a:gd name="connsiteY8" fmla="*/ 7577477 h 7926459"/>
              <a:gd name="connsiteX9" fmla="*/ 0 w 3867150"/>
              <a:gd name="connsiteY9" fmla="*/ 5299710 h 7926459"/>
              <a:gd name="connsiteX10" fmla="*/ 12700 w 3867150"/>
              <a:gd name="connsiteY10" fmla="*/ 348982 h 7926459"/>
              <a:gd name="connsiteX0" fmla="*/ 12700 w 3886723"/>
              <a:gd name="connsiteY0" fmla="*/ 348982 h 7926459"/>
              <a:gd name="connsiteX1" fmla="*/ 361682 w 3886723"/>
              <a:gd name="connsiteY1" fmla="*/ 0 h 7926459"/>
              <a:gd name="connsiteX2" fmla="*/ 3518168 w 3886723"/>
              <a:gd name="connsiteY2" fmla="*/ 0 h 7926459"/>
              <a:gd name="connsiteX3" fmla="*/ 3867150 w 3886723"/>
              <a:gd name="connsiteY3" fmla="*/ 348982 h 7926459"/>
              <a:gd name="connsiteX4" fmla="*/ 3860800 w 3886723"/>
              <a:gd name="connsiteY4" fmla="*/ 5325110 h 7926459"/>
              <a:gd name="connsiteX5" fmla="*/ 3518168 w 3886723"/>
              <a:gd name="connsiteY5" fmla="*/ 7926459 h 7926459"/>
              <a:gd name="connsiteX6" fmla="*/ 361682 w 3886723"/>
              <a:gd name="connsiteY6" fmla="*/ 7926459 h 7926459"/>
              <a:gd name="connsiteX7" fmla="*/ 12700 w 3886723"/>
              <a:gd name="connsiteY7" fmla="*/ 7577477 h 7926459"/>
              <a:gd name="connsiteX8" fmla="*/ 0 w 3886723"/>
              <a:gd name="connsiteY8" fmla="*/ 5299710 h 7926459"/>
              <a:gd name="connsiteX9" fmla="*/ 12700 w 3886723"/>
              <a:gd name="connsiteY9" fmla="*/ 348982 h 7926459"/>
              <a:gd name="connsiteX0" fmla="*/ 12700 w 3867150"/>
              <a:gd name="connsiteY0" fmla="*/ 348982 h 7926459"/>
              <a:gd name="connsiteX1" fmla="*/ 361682 w 3867150"/>
              <a:gd name="connsiteY1" fmla="*/ 0 h 7926459"/>
              <a:gd name="connsiteX2" fmla="*/ 3518168 w 3867150"/>
              <a:gd name="connsiteY2" fmla="*/ 0 h 7926459"/>
              <a:gd name="connsiteX3" fmla="*/ 3867150 w 3867150"/>
              <a:gd name="connsiteY3" fmla="*/ 348982 h 7926459"/>
              <a:gd name="connsiteX4" fmla="*/ 3860800 w 3867150"/>
              <a:gd name="connsiteY4" fmla="*/ 5325110 h 7926459"/>
              <a:gd name="connsiteX5" fmla="*/ 361682 w 3867150"/>
              <a:gd name="connsiteY5" fmla="*/ 7926459 h 7926459"/>
              <a:gd name="connsiteX6" fmla="*/ 12700 w 3867150"/>
              <a:gd name="connsiteY6" fmla="*/ 7577477 h 7926459"/>
              <a:gd name="connsiteX7" fmla="*/ 0 w 3867150"/>
              <a:gd name="connsiteY7" fmla="*/ 5299710 h 7926459"/>
              <a:gd name="connsiteX8" fmla="*/ 12700 w 3867150"/>
              <a:gd name="connsiteY8" fmla="*/ 348982 h 7926459"/>
              <a:gd name="connsiteX0" fmla="*/ 12700 w 3867150"/>
              <a:gd name="connsiteY0" fmla="*/ 348982 h 7577489"/>
              <a:gd name="connsiteX1" fmla="*/ 361682 w 3867150"/>
              <a:gd name="connsiteY1" fmla="*/ 0 h 7577489"/>
              <a:gd name="connsiteX2" fmla="*/ 3518168 w 3867150"/>
              <a:gd name="connsiteY2" fmla="*/ 0 h 7577489"/>
              <a:gd name="connsiteX3" fmla="*/ 3867150 w 3867150"/>
              <a:gd name="connsiteY3" fmla="*/ 348982 h 7577489"/>
              <a:gd name="connsiteX4" fmla="*/ 3860800 w 3867150"/>
              <a:gd name="connsiteY4" fmla="*/ 5325110 h 7577489"/>
              <a:gd name="connsiteX5" fmla="*/ 12700 w 3867150"/>
              <a:gd name="connsiteY5" fmla="*/ 7577477 h 7577489"/>
              <a:gd name="connsiteX6" fmla="*/ 0 w 3867150"/>
              <a:gd name="connsiteY6" fmla="*/ 5299710 h 7577489"/>
              <a:gd name="connsiteX7" fmla="*/ 12700 w 3867150"/>
              <a:gd name="connsiteY7" fmla="*/ 348982 h 7577489"/>
              <a:gd name="connsiteX0" fmla="*/ 12700 w 3867150"/>
              <a:gd name="connsiteY0" fmla="*/ 348982 h 5932961"/>
              <a:gd name="connsiteX1" fmla="*/ 361682 w 3867150"/>
              <a:gd name="connsiteY1" fmla="*/ 0 h 5932961"/>
              <a:gd name="connsiteX2" fmla="*/ 3518168 w 3867150"/>
              <a:gd name="connsiteY2" fmla="*/ 0 h 5932961"/>
              <a:gd name="connsiteX3" fmla="*/ 3867150 w 3867150"/>
              <a:gd name="connsiteY3" fmla="*/ 348982 h 5932961"/>
              <a:gd name="connsiteX4" fmla="*/ 3860800 w 3867150"/>
              <a:gd name="connsiteY4" fmla="*/ 5325110 h 5932961"/>
              <a:gd name="connsiteX5" fmla="*/ 0 w 3867150"/>
              <a:gd name="connsiteY5" fmla="*/ 5299710 h 5932961"/>
              <a:gd name="connsiteX6" fmla="*/ 12700 w 3867150"/>
              <a:gd name="connsiteY6" fmla="*/ 348982 h 5932961"/>
              <a:gd name="connsiteX0" fmla="*/ 12700 w 3867150"/>
              <a:gd name="connsiteY0" fmla="*/ 348982 h 5697434"/>
              <a:gd name="connsiteX1" fmla="*/ 361682 w 3867150"/>
              <a:gd name="connsiteY1" fmla="*/ 0 h 5697434"/>
              <a:gd name="connsiteX2" fmla="*/ 3518168 w 3867150"/>
              <a:gd name="connsiteY2" fmla="*/ 0 h 5697434"/>
              <a:gd name="connsiteX3" fmla="*/ 3867150 w 3867150"/>
              <a:gd name="connsiteY3" fmla="*/ 348982 h 5697434"/>
              <a:gd name="connsiteX4" fmla="*/ 3860800 w 3867150"/>
              <a:gd name="connsiteY4" fmla="*/ 5325110 h 5697434"/>
              <a:gd name="connsiteX5" fmla="*/ 0 w 3867150"/>
              <a:gd name="connsiteY5" fmla="*/ 5299710 h 5697434"/>
              <a:gd name="connsiteX6" fmla="*/ 12700 w 3867150"/>
              <a:gd name="connsiteY6" fmla="*/ 348982 h 5697434"/>
              <a:gd name="connsiteX0" fmla="*/ 12700 w 3867150"/>
              <a:gd name="connsiteY0" fmla="*/ 348982 h 5348214"/>
              <a:gd name="connsiteX1" fmla="*/ 361682 w 3867150"/>
              <a:gd name="connsiteY1" fmla="*/ 0 h 5348214"/>
              <a:gd name="connsiteX2" fmla="*/ 3518168 w 3867150"/>
              <a:gd name="connsiteY2" fmla="*/ 0 h 5348214"/>
              <a:gd name="connsiteX3" fmla="*/ 3867150 w 3867150"/>
              <a:gd name="connsiteY3" fmla="*/ 348982 h 5348214"/>
              <a:gd name="connsiteX4" fmla="*/ 3860800 w 3867150"/>
              <a:gd name="connsiteY4" fmla="*/ 5325110 h 5348214"/>
              <a:gd name="connsiteX5" fmla="*/ 0 w 3867150"/>
              <a:gd name="connsiteY5" fmla="*/ 5299710 h 5348214"/>
              <a:gd name="connsiteX6" fmla="*/ 12700 w 3867150"/>
              <a:gd name="connsiteY6" fmla="*/ 348982 h 5348214"/>
              <a:gd name="connsiteX0" fmla="*/ 12700 w 3867150"/>
              <a:gd name="connsiteY0" fmla="*/ 348982 h 5353474"/>
              <a:gd name="connsiteX1" fmla="*/ 361682 w 3867150"/>
              <a:gd name="connsiteY1" fmla="*/ 0 h 5353474"/>
              <a:gd name="connsiteX2" fmla="*/ 3518168 w 3867150"/>
              <a:gd name="connsiteY2" fmla="*/ 0 h 5353474"/>
              <a:gd name="connsiteX3" fmla="*/ 3867150 w 3867150"/>
              <a:gd name="connsiteY3" fmla="*/ 348982 h 5353474"/>
              <a:gd name="connsiteX4" fmla="*/ 3860800 w 3867150"/>
              <a:gd name="connsiteY4" fmla="*/ 5325110 h 5353474"/>
              <a:gd name="connsiteX5" fmla="*/ 0 w 3867150"/>
              <a:gd name="connsiteY5" fmla="*/ 5312410 h 5353474"/>
              <a:gd name="connsiteX6" fmla="*/ 12700 w 3867150"/>
              <a:gd name="connsiteY6" fmla="*/ 348982 h 5353474"/>
              <a:gd name="connsiteX0" fmla="*/ 12700 w 3867150"/>
              <a:gd name="connsiteY0" fmla="*/ 348982 h 5340388"/>
              <a:gd name="connsiteX1" fmla="*/ 361682 w 3867150"/>
              <a:gd name="connsiteY1" fmla="*/ 0 h 5340388"/>
              <a:gd name="connsiteX2" fmla="*/ 3518168 w 3867150"/>
              <a:gd name="connsiteY2" fmla="*/ 0 h 5340388"/>
              <a:gd name="connsiteX3" fmla="*/ 3867150 w 3867150"/>
              <a:gd name="connsiteY3" fmla="*/ 348982 h 5340388"/>
              <a:gd name="connsiteX4" fmla="*/ 3860800 w 3867150"/>
              <a:gd name="connsiteY4" fmla="*/ 5325110 h 5340388"/>
              <a:gd name="connsiteX5" fmla="*/ 0 w 3867150"/>
              <a:gd name="connsiteY5" fmla="*/ 5312410 h 5340388"/>
              <a:gd name="connsiteX6" fmla="*/ 12700 w 3867150"/>
              <a:gd name="connsiteY6" fmla="*/ 348982 h 5340388"/>
              <a:gd name="connsiteX0" fmla="*/ 12700 w 3867150"/>
              <a:gd name="connsiteY0" fmla="*/ 348982 h 5325110"/>
              <a:gd name="connsiteX1" fmla="*/ 361682 w 3867150"/>
              <a:gd name="connsiteY1" fmla="*/ 0 h 5325110"/>
              <a:gd name="connsiteX2" fmla="*/ 3518168 w 3867150"/>
              <a:gd name="connsiteY2" fmla="*/ 0 h 5325110"/>
              <a:gd name="connsiteX3" fmla="*/ 3867150 w 3867150"/>
              <a:gd name="connsiteY3" fmla="*/ 348982 h 5325110"/>
              <a:gd name="connsiteX4" fmla="*/ 3860800 w 3867150"/>
              <a:gd name="connsiteY4" fmla="*/ 5325110 h 5325110"/>
              <a:gd name="connsiteX5" fmla="*/ 0 w 3867150"/>
              <a:gd name="connsiteY5" fmla="*/ 5312410 h 5325110"/>
              <a:gd name="connsiteX6" fmla="*/ 12700 w 3867150"/>
              <a:gd name="connsiteY6" fmla="*/ 348982 h 5325110"/>
              <a:gd name="connsiteX0" fmla="*/ 12700 w 3867150"/>
              <a:gd name="connsiteY0" fmla="*/ 348982 h 5325110"/>
              <a:gd name="connsiteX1" fmla="*/ 361682 w 3867150"/>
              <a:gd name="connsiteY1" fmla="*/ 0 h 5325110"/>
              <a:gd name="connsiteX2" fmla="*/ 3518168 w 3867150"/>
              <a:gd name="connsiteY2" fmla="*/ 0 h 5325110"/>
              <a:gd name="connsiteX3" fmla="*/ 3867150 w 3867150"/>
              <a:gd name="connsiteY3" fmla="*/ 348982 h 5325110"/>
              <a:gd name="connsiteX4" fmla="*/ 3860800 w 3867150"/>
              <a:gd name="connsiteY4" fmla="*/ 5325110 h 5325110"/>
              <a:gd name="connsiteX5" fmla="*/ 0 w 3867150"/>
              <a:gd name="connsiteY5" fmla="*/ 5325110 h 5325110"/>
              <a:gd name="connsiteX6" fmla="*/ 12700 w 3867150"/>
              <a:gd name="connsiteY6" fmla="*/ 348982 h 532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50" h="5325110">
                <a:moveTo>
                  <a:pt x="12700" y="348982"/>
                </a:moveTo>
                <a:cubicBezTo>
                  <a:pt x="12700" y="156245"/>
                  <a:pt x="168945" y="0"/>
                  <a:pt x="361682" y="0"/>
                </a:cubicBezTo>
                <a:lnTo>
                  <a:pt x="3518168" y="0"/>
                </a:lnTo>
                <a:cubicBezTo>
                  <a:pt x="3710905" y="0"/>
                  <a:pt x="3867150" y="156245"/>
                  <a:pt x="3867150" y="348982"/>
                </a:cubicBezTo>
                <a:cubicBezTo>
                  <a:pt x="3865033" y="2007691"/>
                  <a:pt x="3862917" y="3666401"/>
                  <a:pt x="3860800" y="5325110"/>
                </a:cubicBezTo>
                <a:cubicBezTo>
                  <a:pt x="3851275" y="5324731"/>
                  <a:pt x="6350" y="5303565"/>
                  <a:pt x="0" y="5325110"/>
                </a:cubicBezTo>
                <a:cubicBezTo>
                  <a:pt x="4233" y="3674867"/>
                  <a:pt x="8467" y="1999225"/>
                  <a:pt x="12700" y="348982"/>
                </a:cubicBezTo>
                <a:close/>
              </a:path>
            </a:pathLst>
          </a:cu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4659002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Pad Pro">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CA23F7C5-F348-47D4-9C59-49AD0BB71814}"/>
              </a:ext>
            </a:extLst>
          </p:cNvPr>
          <p:cNvSpPr>
            <a:spLocks noGrp="1"/>
          </p:cNvSpPr>
          <p:nvPr>
            <p:ph type="pic" sz="quarter" idx="10" hasCustomPrompt="1"/>
          </p:nvPr>
        </p:nvSpPr>
        <p:spPr>
          <a:xfrm>
            <a:off x="2090681" y="1257485"/>
            <a:ext cx="3270364" cy="4346840"/>
          </a:xfrm>
          <a:prstGeom prst="rect">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32536831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FD0C9DF6-807F-40E6-84C6-BA52193E138C}"/>
              </a:ext>
            </a:extLst>
          </p:cNvPr>
          <p:cNvSpPr>
            <a:spLocks noGrp="1"/>
          </p:cNvSpPr>
          <p:nvPr>
            <p:ph type="pic" sz="quarter" idx="10" hasCustomPrompt="1"/>
          </p:nvPr>
        </p:nvSpPr>
        <p:spPr>
          <a:xfrm>
            <a:off x="1205230" y="1558545"/>
            <a:ext cx="4685030" cy="2633471"/>
          </a:xfrm>
          <a:prstGeom prst="rect">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2891403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V Sony">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FD0C9DF6-807F-40E6-84C6-BA52193E138C}"/>
              </a:ext>
            </a:extLst>
          </p:cNvPr>
          <p:cNvSpPr>
            <a:spLocks noGrp="1"/>
          </p:cNvSpPr>
          <p:nvPr>
            <p:ph type="pic" sz="quarter" idx="10" hasCustomPrompt="1"/>
          </p:nvPr>
        </p:nvSpPr>
        <p:spPr>
          <a:xfrm>
            <a:off x="-352425" y="1114424"/>
            <a:ext cx="7591425" cy="4279107"/>
          </a:xfrm>
          <a:prstGeom prst="rect">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1504000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osition Mockups">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77071DD5-C8B5-4225-B8DE-07EA5BA539F6}"/>
              </a:ext>
            </a:extLst>
          </p:cNvPr>
          <p:cNvSpPr>
            <a:spLocks noGrp="1"/>
          </p:cNvSpPr>
          <p:nvPr>
            <p:ph type="pic" sz="quarter" idx="10" hasCustomPrompt="1"/>
          </p:nvPr>
        </p:nvSpPr>
        <p:spPr>
          <a:xfrm>
            <a:off x="7227570" y="1966364"/>
            <a:ext cx="5148656" cy="3851506"/>
          </a:xfrm>
          <a:prstGeom prst="rect">
            <a:avLst/>
          </a:prstGeom>
          <a:solidFill>
            <a:schemeClr val="tx1"/>
          </a:solidFill>
        </p:spPr>
        <p:txBody>
          <a:bodyPr lIns="216000" tIns="21600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28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
        <p:nvSpPr>
          <p:cNvPr id="12" name="Picture Placeholder 2">
            <a:extLst>
              <a:ext uri="{FF2B5EF4-FFF2-40B4-BE49-F238E27FC236}">
                <a16:creationId xmlns:a16="http://schemas.microsoft.com/office/drawing/2014/main" id="{2FFAE08D-92CA-4E3A-9155-D1B40C69A854}"/>
              </a:ext>
            </a:extLst>
          </p:cNvPr>
          <p:cNvSpPr>
            <a:spLocks noGrp="1"/>
          </p:cNvSpPr>
          <p:nvPr>
            <p:ph type="pic" sz="quarter" idx="11" hasCustomPrompt="1"/>
          </p:nvPr>
        </p:nvSpPr>
        <p:spPr>
          <a:xfrm>
            <a:off x="1621155" y="4225803"/>
            <a:ext cx="853013" cy="1058154"/>
          </a:xfrm>
          <a:prstGeom prst="rect">
            <a:avLst/>
          </a:prstGeom>
          <a:solidFill>
            <a:schemeClr val="tx1"/>
          </a:solidFill>
        </p:spPr>
        <p:txBody>
          <a:bodyPr lIns="72000" tIns="324000" rIns="72000" bIns="72000">
            <a:noAutofit/>
          </a:bodyPr>
          <a:lstStyle>
            <a:lvl1pPr marL="0" marR="0" indent="0" algn="l" defTabSz="914400" rtl="0" eaLnBrk="1" fontAlgn="auto" latinLnBrk="0" hangingPunct="1">
              <a:lnSpc>
                <a:spcPct val="70000"/>
              </a:lnSpc>
              <a:spcBef>
                <a:spcPts val="1000"/>
              </a:spcBef>
              <a:spcAft>
                <a:spcPts val="0"/>
              </a:spcAft>
              <a:buClrTx/>
              <a:buSzTx/>
              <a:buFontTx/>
              <a:buNone/>
              <a:tabLst/>
              <a:defRPr lang="fr-FR" sz="1000" b="0" i="0" kern="1200" dirty="0">
                <a:solidFill>
                  <a:schemeClr val="accent1"/>
                </a:solidFill>
                <a:latin typeface="Helvetica Neue Moyen" charset="0"/>
                <a:ea typeface="+mn-ea"/>
                <a:cs typeface="Helvetica Neue Moyen"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
        <p:nvSpPr>
          <p:cNvPr id="14" name="Picture Placeholder 2">
            <a:extLst>
              <a:ext uri="{FF2B5EF4-FFF2-40B4-BE49-F238E27FC236}">
                <a16:creationId xmlns:a16="http://schemas.microsoft.com/office/drawing/2014/main" id="{150A7111-6589-40CE-A556-684125F67275}"/>
              </a:ext>
            </a:extLst>
          </p:cNvPr>
          <p:cNvSpPr>
            <a:spLocks noGrp="1"/>
          </p:cNvSpPr>
          <p:nvPr>
            <p:ph type="pic" sz="quarter" idx="12" hasCustomPrompt="1"/>
          </p:nvPr>
        </p:nvSpPr>
        <p:spPr>
          <a:xfrm>
            <a:off x="3818269" y="2254257"/>
            <a:ext cx="1683544" cy="3658476"/>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251 h 5137914"/>
              <a:gd name="connsiteX1" fmla="*/ 237167 w 2366010"/>
              <a:gd name="connsiteY1" fmla="*/ 10924 h 5137914"/>
              <a:gd name="connsiteX2" fmla="*/ 518022 w 2366010"/>
              <a:gd name="connsiteY2" fmla="*/ 6979 h 5137914"/>
              <a:gd name="connsiteX3" fmla="*/ 727710 w 2366010"/>
              <a:gd name="connsiteY3" fmla="*/ 196344 h 5137914"/>
              <a:gd name="connsiteX4" fmla="*/ 1274918 w 2366010"/>
              <a:gd name="connsiteY4" fmla="*/ 195713 h 5137914"/>
              <a:gd name="connsiteX5" fmla="*/ 1753708 w 2366010"/>
              <a:gd name="connsiteY5" fmla="*/ 180477 h 5137914"/>
              <a:gd name="connsiteX6" fmla="*/ 1857213 w 2366010"/>
              <a:gd name="connsiteY6" fmla="*/ 12197 h 5137914"/>
              <a:gd name="connsiteX7" fmla="*/ 2133923 w 2366010"/>
              <a:gd name="connsiteY7" fmla="*/ 5848 h 5137914"/>
              <a:gd name="connsiteX8" fmla="*/ 2366010 w 2366010"/>
              <a:gd name="connsiteY8" fmla="*/ 258251 h 5137914"/>
              <a:gd name="connsiteX9" fmla="*/ 2366010 w 2366010"/>
              <a:gd name="connsiteY9" fmla="*/ 4893127 h 5137914"/>
              <a:gd name="connsiteX10" fmla="*/ 2121223 w 2366010"/>
              <a:gd name="connsiteY10" fmla="*/ 5137914 h 5137914"/>
              <a:gd name="connsiteX11" fmla="*/ 244787 w 2366010"/>
              <a:gd name="connsiteY11" fmla="*/ 5137914 h 5137914"/>
              <a:gd name="connsiteX12" fmla="*/ 0 w 2366010"/>
              <a:gd name="connsiteY12" fmla="*/ 4893127 h 5137914"/>
              <a:gd name="connsiteX13" fmla="*/ 0 w 2366010"/>
              <a:gd name="connsiteY13" fmla="*/ 258251 h 5137914"/>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53708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53708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53708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48353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48353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48353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48353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 name="connsiteX0" fmla="*/ 0 w 2366010"/>
              <a:gd name="connsiteY0" fmla="*/ 259323 h 5138986"/>
              <a:gd name="connsiteX1" fmla="*/ 234490 w 2366010"/>
              <a:gd name="connsiteY1" fmla="*/ 9320 h 5138986"/>
              <a:gd name="connsiteX2" fmla="*/ 518022 w 2366010"/>
              <a:gd name="connsiteY2" fmla="*/ 8051 h 5138986"/>
              <a:gd name="connsiteX3" fmla="*/ 727710 w 2366010"/>
              <a:gd name="connsiteY3" fmla="*/ 197416 h 5138986"/>
              <a:gd name="connsiteX4" fmla="*/ 1274918 w 2366010"/>
              <a:gd name="connsiteY4" fmla="*/ 196785 h 5138986"/>
              <a:gd name="connsiteX5" fmla="*/ 1748353 w 2366010"/>
              <a:gd name="connsiteY5" fmla="*/ 181549 h 5138986"/>
              <a:gd name="connsiteX6" fmla="*/ 1857213 w 2366010"/>
              <a:gd name="connsiteY6" fmla="*/ 13269 h 5138986"/>
              <a:gd name="connsiteX7" fmla="*/ 2133923 w 2366010"/>
              <a:gd name="connsiteY7" fmla="*/ 6920 h 5138986"/>
              <a:gd name="connsiteX8" fmla="*/ 2366010 w 2366010"/>
              <a:gd name="connsiteY8" fmla="*/ 259323 h 5138986"/>
              <a:gd name="connsiteX9" fmla="*/ 2366010 w 2366010"/>
              <a:gd name="connsiteY9" fmla="*/ 4894199 h 5138986"/>
              <a:gd name="connsiteX10" fmla="*/ 2121223 w 2366010"/>
              <a:gd name="connsiteY10" fmla="*/ 5138986 h 5138986"/>
              <a:gd name="connsiteX11" fmla="*/ 244787 w 2366010"/>
              <a:gd name="connsiteY11" fmla="*/ 5138986 h 5138986"/>
              <a:gd name="connsiteX12" fmla="*/ 0 w 2366010"/>
              <a:gd name="connsiteY12" fmla="*/ 4894199 h 5138986"/>
              <a:gd name="connsiteX13" fmla="*/ 0 w 2366010"/>
              <a:gd name="connsiteY13" fmla="*/ 259323 h 5138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8986">
                <a:moveTo>
                  <a:pt x="0" y="259323"/>
                </a:moveTo>
                <a:cubicBezTo>
                  <a:pt x="0" y="124131"/>
                  <a:pt x="99298" y="14400"/>
                  <a:pt x="234490" y="9320"/>
                </a:cubicBezTo>
                <a:cubicBezTo>
                  <a:pt x="330375" y="-1633"/>
                  <a:pt x="441345" y="-4014"/>
                  <a:pt x="518022" y="8051"/>
                </a:cubicBezTo>
                <a:cubicBezTo>
                  <a:pt x="568029" y="42976"/>
                  <a:pt x="608553" y="191263"/>
                  <a:pt x="727710" y="197416"/>
                </a:cubicBezTo>
                <a:cubicBezTo>
                  <a:pt x="883276" y="205449"/>
                  <a:pt x="1056621" y="196753"/>
                  <a:pt x="1274918" y="196785"/>
                </a:cubicBezTo>
                <a:cubicBezTo>
                  <a:pt x="1493215" y="196817"/>
                  <a:pt x="1691464" y="206784"/>
                  <a:pt x="1748353" y="181549"/>
                </a:cubicBezTo>
                <a:cubicBezTo>
                  <a:pt x="1805242" y="156314"/>
                  <a:pt x="1797125" y="40150"/>
                  <a:pt x="1857213" y="13269"/>
                </a:cubicBezTo>
                <a:cubicBezTo>
                  <a:pt x="1896981" y="1626"/>
                  <a:pt x="2008907" y="3363"/>
                  <a:pt x="2133923" y="6920"/>
                </a:cubicBezTo>
                <a:cubicBezTo>
                  <a:pt x="2258939" y="10477"/>
                  <a:pt x="2366010" y="124131"/>
                  <a:pt x="2366010" y="259323"/>
                </a:cubicBezTo>
                <a:lnTo>
                  <a:pt x="2366010" y="4894199"/>
                </a:lnTo>
                <a:cubicBezTo>
                  <a:pt x="2366010" y="5029391"/>
                  <a:pt x="2256415" y="5138986"/>
                  <a:pt x="2121223" y="5138986"/>
                </a:cubicBezTo>
                <a:lnTo>
                  <a:pt x="244787" y="5138986"/>
                </a:lnTo>
                <a:cubicBezTo>
                  <a:pt x="109595" y="5138986"/>
                  <a:pt x="0" y="5029391"/>
                  <a:pt x="0" y="4894199"/>
                </a:cubicBezTo>
                <a:lnTo>
                  <a:pt x="0" y="259323"/>
                </a:lnTo>
                <a:close/>
              </a:path>
            </a:pathLst>
          </a:custGeom>
          <a:solidFill>
            <a:schemeClr val="tx1"/>
          </a:solidFill>
        </p:spPr>
        <p:txBody>
          <a:bodyPr lIns="252000" tIns="360000" bIns="90000" anchor="t">
            <a:normAutofit/>
          </a:bodyPr>
          <a:lstStyle>
            <a:lvl1pPr marL="0" indent="0" algn="l">
              <a:buNone/>
              <a:defRPr lang="fr-FR" sz="2400" b="0" i="0" kern="1200" dirty="0">
                <a:solidFill>
                  <a:schemeClr val="accent1"/>
                </a:solidFill>
                <a:latin typeface="Helvetica Neue Moyen" charset="0"/>
                <a:ea typeface="+mn-ea"/>
                <a:cs typeface="Helvetica Neue Moyen" charset="0"/>
              </a:defRPr>
            </a:lvl1pPr>
          </a:lstStyle>
          <a:p>
            <a:r>
              <a:rPr lang="fr-FR" dirty="0"/>
              <a:t>Click </a:t>
            </a:r>
            <a:br>
              <a:rPr lang="fr-FR" dirty="0"/>
            </a:br>
            <a:r>
              <a:rPr lang="fr-FR" dirty="0"/>
              <a:t>to </a:t>
            </a:r>
            <a:r>
              <a:rPr lang="fr-FR" dirty="0" err="1"/>
              <a:t>add</a:t>
            </a:r>
            <a:r>
              <a:rPr lang="fr-FR" dirty="0"/>
              <a:t> </a:t>
            </a:r>
            <a:br>
              <a:rPr lang="fr-FR" dirty="0"/>
            </a:br>
            <a:r>
              <a:rPr lang="fr-FR" dirty="0"/>
              <a:t>a </a:t>
            </a:r>
            <a:r>
              <a:rPr lang="fr-FR" dirty="0" err="1"/>
              <a:t>picture</a:t>
            </a:r>
            <a:endParaRPr lang="fr-FR" dirty="0"/>
          </a:p>
        </p:txBody>
      </p:sp>
    </p:spTree>
    <p:extLst>
      <p:ext uri="{BB962C8B-B14F-4D97-AF65-F5344CB8AC3E}">
        <p14:creationId xmlns:p14="http://schemas.microsoft.com/office/powerpoint/2010/main" val="2713245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000" cy="3429000"/>
          </a:xfrm>
          <a:prstGeom prst="rect">
            <a:avLst/>
          </a:prstGeom>
          <a:solidFill>
            <a:schemeClr val="tx2"/>
          </a:solidFill>
        </p:spPr>
        <p:txBody>
          <a:bodyPr lIns="252000" tIns="252000" rIns="0" bIns="0">
            <a:normAutofit/>
          </a:bodyPr>
          <a:lstStyle>
            <a:lvl1pPr marL="0" indent="0">
              <a:buNone/>
              <a:defRPr sz="2000" b="0" i="0" baseline="0">
                <a:solidFill>
                  <a:schemeClr val="accent1"/>
                </a:solidFill>
                <a:latin typeface="Helvetica Neue Moyen" charset="0"/>
                <a:cs typeface="Helvetica Neue Fin" charset="0"/>
              </a:defRPr>
            </a:lvl1pPr>
          </a:lstStyle>
          <a:p>
            <a:r>
              <a:rPr lang="fr-FR" dirty="0"/>
              <a:t>Click to </a:t>
            </a:r>
            <a:br>
              <a:rPr lang="fr-FR" dirty="0"/>
            </a:br>
            <a:r>
              <a:rPr lang="fr-FR" dirty="0"/>
              <a:t>add a </a:t>
            </a:r>
            <a:r>
              <a:rPr lang="fr-FR" dirty="0" err="1"/>
              <a:t>picture</a:t>
            </a:r>
            <a:endParaRPr lang="fr-FR" dirty="0"/>
          </a:p>
        </p:txBody>
      </p:sp>
      <p:sp>
        <p:nvSpPr>
          <p:cNvPr id="16" name="Picture Placeholder 3"/>
          <p:cNvSpPr>
            <a:spLocks noGrp="1"/>
          </p:cNvSpPr>
          <p:nvPr>
            <p:ph type="pic" sz="quarter" idx="11" hasCustomPrompt="1"/>
          </p:nvPr>
        </p:nvSpPr>
        <p:spPr>
          <a:xfrm>
            <a:off x="4064000" y="0"/>
            <a:ext cx="4064000" cy="3429000"/>
          </a:xfrm>
          <a:prstGeom prst="rect">
            <a:avLst/>
          </a:prstGeom>
          <a:solidFill>
            <a:schemeClr val="tx2"/>
          </a:solidFill>
        </p:spPr>
        <p:txBody>
          <a:bodyPr lIns="252000" tIns="252000" rIns="0" bIns="0">
            <a:normAutofit/>
          </a:bodyPr>
          <a:lstStyle>
            <a:lvl1pPr marL="0" indent="0">
              <a:buNone/>
              <a:defRPr sz="2000" b="0" i="0" baseline="0">
                <a:solidFill>
                  <a:schemeClr val="accent1"/>
                </a:solidFill>
                <a:latin typeface="Helvetica Neue Moyen" charset="0"/>
                <a:cs typeface="Helvetica Neue Fin" charset="0"/>
              </a:defRPr>
            </a:lvl1pPr>
          </a:lstStyle>
          <a:p>
            <a:r>
              <a:rPr lang="fr-FR" dirty="0"/>
              <a:t>Click to </a:t>
            </a:r>
            <a:br>
              <a:rPr lang="fr-FR" dirty="0"/>
            </a:br>
            <a:r>
              <a:rPr lang="fr-FR" dirty="0"/>
              <a:t>add a </a:t>
            </a:r>
            <a:r>
              <a:rPr lang="fr-FR" dirty="0" err="1"/>
              <a:t>picture</a:t>
            </a:r>
            <a:endParaRPr lang="fr-FR" dirty="0"/>
          </a:p>
        </p:txBody>
      </p:sp>
      <p:sp>
        <p:nvSpPr>
          <p:cNvPr id="17" name="Picture Placeholder 3"/>
          <p:cNvSpPr>
            <a:spLocks noGrp="1"/>
          </p:cNvSpPr>
          <p:nvPr>
            <p:ph type="pic" sz="quarter" idx="12" hasCustomPrompt="1"/>
          </p:nvPr>
        </p:nvSpPr>
        <p:spPr>
          <a:xfrm>
            <a:off x="8128000" y="0"/>
            <a:ext cx="4064000" cy="3429000"/>
          </a:xfrm>
          <a:prstGeom prst="rect">
            <a:avLst/>
          </a:prstGeom>
          <a:solidFill>
            <a:schemeClr val="tx2"/>
          </a:solidFill>
        </p:spPr>
        <p:txBody>
          <a:bodyPr lIns="252000" tIns="252000" rIns="0" bIns="0">
            <a:normAutofit/>
          </a:bodyPr>
          <a:lstStyle>
            <a:lvl1pPr marL="0" indent="0">
              <a:buNone/>
              <a:defRPr sz="2000" b="0" i="0" baseline="0">
                <a:solidFill>
                  <a:schemeClr val="accent1"/>
                </a:solidFill>
                <a:latin typeface="Helvetica Neue Moyen" charset="0"/>
                <a:cs typeface="Helvetica Neue Fin" charset="0"/>
              </a:defRPr>
            </a:lvl1pPr>
          </a:lstStyle>
          <a:p>
            <a:r>
              <a:rPr lang="fr-FR" dirty="0"/>
              <a:t>Click to </a:t>
            </a:r>
            <a:br>
              <a:rPr lang="fr-FR" dirty="0"/>
            </a:br>
            <a:r>
              <a:rPr lang="fr-FR" dirty="0"/>
              <a:t>add a </a:t>
            </a:r>
            <a:r>
              <a:rPr lang="fr-FR" dirty="0" err="1"/>
              <a:t>picture</a:t>
            </a:r>
            <a:endParaRPr lang="fr-FR" dirty="0"/>
          </a:p>
        </p:txBody>
      </p:sp>
      <p:sp>
        <p:nvSpPr>
          <p:cNvPr id="18" name="Picture Placeholder 3"/>
          <p:cNvSpPr>
            <a:spLocks noGrp="1"/>
          </p:cNvSpPr>
          <p:nvPr>
            <p:ph type="pic" sz="quarter" idx="13" hasCustomPrompt="1"/>
          </p:nvPr>
        </p:nvSpPr>
        <p:spPr>
          <a:xfrm>
            <a:off x="8128000" y="3429000"/>
            <a:ext cx="4064000" cy="3429000"/>
          </a:xfrm>
          <a:prstGeom prst="rect">
            <a:avLst/>
          </a:prstGeom>
          <a:solidFill>
            <a:schemeClr val="tx2"/>
          </a:solidFill>
        </p:spPr>
        <p:txBody>
          <a:bodyPr lIns="252000" tIns="252000" rIns="0" bIns="0">
            <a:normAutofit/>
          </a:bodyPr>
          <a:lstStyle>
            <a:lvl1pPr marL="0" indent="0">
              <a:buNone/>
              <a:defRPr sz="2000" b="0" i="0" baseline="0">
                <a:solidFill>
                  <a:schemeClr val="accent1"/>
                </a:solidFill>
                <a:latin typeface="Helvetica Neue Moyen" charset="0"/>
                <a:cs typeface="Helvetica Neue Fin" charset="0"/>
              </a:defRPr>
            </a:lvl1pPr>
          </a:lstStyle>
          <a:p>
            <a:r>
              <a:rPr lang="fr-FR" dirty="0"/>
              <a:t>Click to </a:t>
            </a:r>
            <a:br>
              <a:rPr lang="fr-FR" dirty="0"/>
            </a:br>
            <a:r>
              <a:rPr lang="fr-FR" dirty="0"/>
              <a:t>add a </a:t>
            </a:r>
            <a:r>
              <a:rPr lang="fr-FR" dirty="0" err="1"/>
              <a:t>picture</a:t>
            </a:r>
            <a:endParaRPr lang="fr-FR" dirty="0"/>
          </a:p>
        </p:txBody>
      </p:sp>
      <p:sp>
        <p:nvSpPr>
          <p:cNvPr id="19" name="Picture Placeholder 3"/>
          <p:cNvSpPr>
            <a:spLocks noGrp="1"/>
          </p:cNvSpPr>
          <p:nvPr>
            <p:ph type="pic" sz="quarter" idx="14" hasCustomPrompt="1"/>
          </p:nvPr>
        </p:nvSpPr>
        <p:spPr>
          <a:xfrm>
            <a:off x="4064000" y="3429000"/>
            <a:ext cx="4064000" cy="3429000"/>
          </a:xfrm>
          <a:prstGeom prst="rect">
            <a:avLst/>
          </a:prstGeom>
          <a:solidFill>
            <a:schemeClr val="tx2"/>
          </a:solidFill>
        </p:spPr>
        <p:txBody>
          <a:bodyPr lIns="252000" tIns="252000" rIns="0" bIns="0">
            <a:normAutofit/>
          </a:bodyPr>
          <a:lstStyle>
            <a:lvl1pPr marL="0" indent="0">
              <a:buNone/>
              <a:defRPr sz="2000" b="0" i="0" baseline="0">
                <a:solidFill>
                  <a:schemeClr val="accent1"/>
                </a:solidFill>
                <a:latin typeface="Helvetica Neue Moyen" charset="0"/>
                <a:cs typeface="Helvetica Neue Fin" charset="0"/>
              </a:defRPr>
            </a:lvl1pPr>
          </a:lstStyle>
          <a:p>
            <a:r>
              <a:rPr lang="fr-FR" dirty="0"/>
              <a:t>Click to </a:t>
            </a:r>
            <a:br>
              <a:rPr lang="fr-FR" dirty="0"/>
            </a:br>
            <a:r>
              <a:rPr lang="fr-FR" dirty="0"/>
              <a:t>add a </a:t>
            </a:r>
            <a:r>
              <a:rPr lang="fr-FR" dirty="0" err="1"/>
              <a:t>picture</a:t>
            </a:r>
            <a:endParaRPr lang="fr-FR" dirty="0"/>
          </a:p>
        </p:txBody>
      </p:sp>
      <p:sp>
        <p:nvSpPr>
          <p:cNvPr id="20" name="Picture Placeholder 3"/>
          <p:cNvSpPr>
            <a:spLocks noGrp="1"/>
          </p:cNvSpPr>
          <p:nvPr>
            <p:ph type="pic" sz="quarter" idx="15" hasCustomPrompt="1"/>
          </p:nvPr>
        </p:nvSpPr>
        <p:spPr>
          <a:xfrm>
            <a:off x="0" y="3429000"/>
            <a:ext cx="4064000" cy="3429000"/>
          </a:xfrm>
          <a:prstGeom prst="rect">
            <a:avLst/>
          </a:prstGeom>
          <a:solidFill>
            <a:schemeClr val="tx2"/>
          </a:solidFill>
        </p:spPr>
        <p:txBody>
          <a:bodyPr lIns="252000" tIns="252000" rIns="0" bIns="0">
            <a:normAutofit/>
          </a:bodyPr>
          <a:lstStyle>
            <a:lvl1pPr marL="0" indent="0">
              <a:buNone/>
              <a:defRPr sz="2000" b="0" i="0" baseline="0">
                <a:solidFill>
                  <a:schemeClr val="accent1"/>
                </a:solidFill>
                <a:latin typeface="Helvetica Neue Moyen" charset="0"/>
                <a:cs typeface="Helvetica Neue Fin" charset="0"/>
              </a:defRPr>
            </a:lvl1pPr>
          </a:lstStyle>
          <a:p>
            <a:r>
              <a:rPr lang="fr-FR" dirty="0"/>
              <a:t>Click to </a:t>
            </a:r>
            <a:br>
              <a:rPr lang="fr-FR" dirty="0"/>
            </a:br>
            <a:r>
              <a:rPr lang="fr-FR" dirty="0"/>
              <a:t>add a </a:t>
            </a:r>
            <a:r>
              <a:rPr lang="fr-FR" dirty="0" err="1"/>
              <a:t>picture</a:t>
            </a:r>
            <a:endParaRPr lang="fr-FR" dirty="0"/>
          </a:p>
        </p:txBody>
      </p:sp>
    </p:spTree>
    <p:extLst>
      <p:ext uri="{BB962C8B-B14F-4D97-AF65-F5344CB8AC3E}">
        <p14:creationId xmlns:p14="http://schemas.microsoft.com/office/powerpoint/2010/main" val="197175112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7B15E9-FE43-4841-B877-CF972643F9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70" r="70"/>
          <a:stretch/>
        </p:blipFill>
        <p:spPr>
          <a:xfrm>
            <a:off x="0" y="0"/>
            <a:ext cx="12192000" cy="6858000"/>
          </a:xfrm>
          <a:prstGeom prst="rect">
            <a:avLst/>
          </a:prstGeom>
        </p:spPr>
      </p:pic>
      <p:pic>
        <p:nvPicPr>
          <p:cNvPr id="7" name="Graphic 6">
            <a:extLst>
              <a:ext uri="{FF2B5EF4-FFF2-40B4-BE49-F238E27FC236}">
                <a16:creationId xmlns:a16="http://schemas.microsoft.com/office/drawing/2014/main" id="{6E8AD5E2-80B9-4596-9CB1-D5569DED9AC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30219" y="1588849"/>
            <a:ext cx="2931562" cy="1831762"/>
          </a:xfrm>
          <a:prstGeom prst="rect">
            <a:avLst/>
          </a:prstGeom>
        </p:spPr>
      </p:pic>
      <p:sp>
        <p:nvSpPr>
          <p:cNvPr id="8" name="Rectangle 7">
            <a:extLst>
              <a:ext uri="{FF2B5EF4-FFF2-40B4-BE49-F238E27FC236}">
                <a16:creationId xmlns:a16="http://schemas.microsoft.com/office/drawing/2014/main" id="{60C311A9-D5EE-4491-885B-DF9302BF251A}"/>
              </a:ext>
            </a:extLst>
          </p:cNvPr>
          <p:cNvSpPr/>
          <p:nvPr userDrawn="1"/>
        </p:nvSpPr>
        <p:spPr>
          <a:xfrm>
            <a:off x="3375660" y="3948127"/>
            <a:ext cx="5440680" cy="428698"/>
          </a:xfrm>
          <a:prstGeom prst="rect">
            <a:avLst/>
          </a:prstGeom>
          <a:noFill/>
        </p:spPr>
        <p:txBody>
          <a:bodyPr wrap="square" lIns="0" tIns="0" rIns="0" bIns="0" rtlCol="0" anchor="ctr">
            <a:noAutofit/>
          </a:bodyPr>
          <a:lstStyle/>
          <a:p>
            <a:pPr algn="ctr">
              <a:lnSpc>
                <a:spcPct val="130000"/>
              </a:lnSpc>
              <a:spcAft>
                <a:spcPts val="600"/>
              </a:spcAft>
            </a:pPr>
            <a:r>
              <a:rPr lang="fr-FR" b="0" i="0" dirty="0">
                <a:solidFill>
                  <a:schemeClr val="bg1"/>
                </a:solidFill>
                <a:latin typeface="Helvetica Neue Fin" charset="0"/>
                <a:cs typeface="Helvetica Neue Fin" charset="0"/>
              </a:rPr>
              <a:t>A free PowerPoint Template made by Slidor.</a:t>
            </a:r>
          </a:p>
        </p:txBody>
      </p:sp>
      <p:grpSp>
        <p:nvGrpSpPr>
          <p:cNvPr id="9" name="Graphic 14">
            <a:extLst>
              <a:ext uri="{FF2B5EF4-FFF2-40B4-BE49-F238E27FC236}">
                <a16:creationId xmlns:a16="http://schemas.microsoft.com/office/drawing/2014/main" id="{D66DC7D3-23E7-4869-88B2-69EB16427068}"/>
              </a:ext>
            </a:extLst>
          </p:cNvPr>
          <p:cNvGrpSpPr/>
          <p:nvPr userDrawn="1"/>
        </p:nvGrpSpPr>
        <p:grpSpPr>
          <a:xfrm>
            <a:off x="6552060" y="3298862"/>
            <a:ext cx="848807" cy="172639"/>
            <a:chOff x="-4840605" y="4879650"/>
            <a:chExt cx="3371850" cy="685800"/>
          </a:xfrm>
        </p:grpSpPr>
        <p:sp>
          <p:nvSpPr>
            <p:cNvPr id="10" name="Freeform: Shape 9">
              <a:extLst>
                <a:ext uri="{FF2B5EF4-FFF2-40B4-BE49-F238E27FC236}">
                  <a16:creationId xmlns:a16="http://schemas.microsoft.com/office/drawing/2014/main" id="{E7923F90-C7F5-4957-8E42-1B5A2C22CF63}"/>
                </a:ext>
              </a:extLst>
            </p:cNvPr>
            <p:cNvSpPr/>
            <p:nvPr/>
          </p:nvSpPr>
          <p:spPr>
            <a:xfrm>
              <a:off x="-4847749" y="4872506"/>
              <a:ext cx="733425" cy="695325"/>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endParaRPr lang="fr-FR" b="0" i="0" dirty="0">
                <a:latin typeface="Helvetica Neue Normal"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4462177" y="5214930"/>
              <a:ext cx="238125" cy="142875"/>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endParaRPr lang="fr-FR" b="0" i="0" dirty="0">
                <a:latin typeface="Helvetica Neue Normal" charset="0"/>
              </a:endParaRPr>
            </a:p>
          </p:txBody>
        </p:sp>
        <p:sp>
          <p:nvSpPr>
            <p:cNvPr id="12" name="Freeform: Shape 11">
              <a:extLst>
                <a:ext uri="{FF2B5EF4-FFF2-40B4-BE49-F238E27FC236}">
                  <a16:creationId xmlns:a16="http://schemas.microsoft.com/office/drawing/2014/main" id="{F85F7B6D-1347-40FE-A80A-D5BD017DF9CD}"/>
                </a:ext>
              </a:extLst>
            </p:cNvPr>
            <p:cNvSpPr/>
            <p:nvPr/>
          </p:nvSpPr>
          <p:spPr>
            <a:xfrm>
              <a:off x="-3434715" y="5011381"/>
              <a:ext cx="295275" cy="419100"/>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bg1"/>
            </a:solidFill>
            <a:ln w="9525" cap="flat">
              <a:noFill/>
              <a:prstDash val="solid"/>
              <a:miter/>
            </a:ln>
          </p:spPr>
          <p:txBody>
            <a:bodyPr rtlCol="0" anchor="ctr"/>
            <a:lstStyle/>
            <a:p>
              <a:endParaRPr lang="fr-FR" b="0" i="0" dirty="0">
                <a:latin typeface="Helvetica Neue Normal" charset="0"/>
              </a:endParaRPr>
            </a:p>
          </p:txBody>
        </p:sp>
        <p:sp>
          <p:nvSpPr>
            <p:cNvPr id="13" name="Freeform: Shape 12">
              <a:extLst>
                <a:ext uri="{FF2B5EF4-FFF2-40B4-BE49-F238E27FC236}">
                  <a16:creationId xmlns:a16="http://schemas.microsoft.com/office/drawing/2014/main" id="{876C7694-BEEB-45BD-8514-3A1381390988}"/>
                </a:ext>
              </a:extLst>
            </p:cNvPr>
            <p:cNvSpPr/>
            <p:nvPr/>
          </p:nvSpPr>
          <p:spPr>
            <a:xfrm>
              <a:off x="-3041142" y="5011381"/>
              <a:ext cx="85725" cy="419100"/>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bg1"/>
            </a:solidFill>
            <a:ln w="9525" cap="flat">
              <a:noFill/>
              <a:prstDash val="solid"/>
              <a:miter/>
            </a:ln>
          </p:spPr>
          <p:txBody>
            <a:bodyPr rtlCol="0" anchor="ctr"/>
            <a:lstStyle/>
            <a:p>
              <a:endParaRPr lang="fr-FR" b="0" i="0" dirty="0">
                <a:latin typeface="Helvetica Neue Normal" charset="0"/>
              </a:endParaRPr>
            </a:p>
          </p:txBody>
        </p:sp>
        <p:sp>
          <p:nvSpPr>
            <p:cNvPr id="14" name="Freeform: Shape 13">
              <a:extLst>
                <a:ext uri="{FF2B5EF4-FFF2-40B4-BE49-F238E27FC236}">
                  <a16:creationId xmlns:a16="http://schemas.microsoft.com/office/drawing/2014/main" id="{1233C57D-BC6C-45E8-BD7C-CD3182F4BBD4}"/>
                </a:ext>
              </a:extLst>
            </p:cNvPr>
            <p:cNvSpPr/>
            <p:nvPr/>
          </p:nvSpPr>
          <p:spPr>
            <a:xfrm>
              <a:off x="-2831592" y="5011365"/>
              <a:ext cx="381000" cy="419100"/>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bg1"/>
            </a:solidFill>
            <a:ln w="9525" cap="flat">
              <a:noFill/>
              <a:prstDash val="solid"/>
              <a:miter/>
            </a:ln>
          </p:spPr>
          <p:txBody>
            <a:bodyPr rtlCol="0" anchor="ctr"/>
            <a:lstStyle/>
            <a:p>
              <a:endParaRPr lang="fr-FR" b="0" i="0" dirty="0">
                <a:latin typeface="Helvetica Neue Normal" charset="0"/>
              </a:endParaRPr>
            </a:p>
          </p:txBody>
        </p:sp>
        <p:sp>
          <p:nvSpPr>
            <p:cNvPr id="15" name="Freeform: Shape 14">
              <a:extLst>
                <a:ext uri="{FF2B5EF4-FFF2-40B4-BE49-F238E27FC236}">
                  <a16:creationId xmlns:a16="http://schemas.microsoft.com/office/drawing/2014/main" id="{E8A94DF9-BAFB-4BE4-9840-26E3AE412F1B}"/>
                </a:ext>
              </a:extLst>
            </p:cNvPr>
            <p:cNvSpPr/>
            <p:nvPr/>
          </p:nvSpPr>
          <p:spPr>
            <a:xfrm>
              <a:off x="-2364680" y="5004696"/>
              <a:ext cx="438150" cy="428625"/>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bg1"/>
            </a:solidFill>
            <a:ln w="9525" cap="flat">
              <a:noFill/>
              <a:prstDash val="solid"/>
              <a:miter/>
            </a:ln>
          </p:spPr>
          <p:txBody>
            <a:bodyPr rtlCol="0" anchor="ctr"/>
            <a:lstStyle/>
            <a:p>
              <a:endParaRPr lang="fr-FR" b="0" i="0" dirty="0">
                <a:latin typeface="Helvetica Neue Normal" charset="0"/>
              </a:endParaRPr>
            </a:p>
          </p:txBody>
        </p:sp>
        <p:sp>
          <p:nvSpPr>
            <p:cNvPr id="16" name="Freeform: Shape 15">
              <a:extLst>
                <a:ext uri="{FF2B5EF4-FFF2-40B4-BE49-F238E27FC236}">
                  <a16:creationId xmlns:a16="http://schemas.microsoft.com/office/drawing/2014/main" id="{5F9A081A-E818-4296-AF04-3676C01030AA}"/>
                </a:ext>
              </a:extLst>
            </p:cNvPr>
            <p:cNvSpPr/>
            <p:nvPr/>
          </p:nvSpPr>
          <p:spPr>
            <a:xfrm>
              <a:off x="-1823371" y="5011354"/>
              <a:ext cx="352425" cy="419100"/>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bg1"/>
            </a:solidFill>
            <a:ln w="9525" cap="flat">
              <a:noFill/>
              <a:prstDash val="solid"/>
              <a:miter/>
            </a:ln>
          </p:spPr>
          <p:txBody>
            <a:bodyPr rtlCol="0" anchor="ctr"/>
            <a:lstStyle/>
            <a:p>
              <a:endParaRPr lang="fr-FR" b="0" i="0" dirty="0">
                <a:latin typeface="Helvetica Neue Normal" charset="0"/>
              </a:endParaRPr>
            </a:p>
          </p:txBody>
        </p:sp>
        <p:sp>
          <p:nvSpPr>
            <p:cNvPr id="17" name="Freeform: Shape 16">
              <a:extLst>
                <a:ext uri="{FF2B5EF4-FFF2-40B4-BE49-F238E27FC236}">
                  <a16:creationId xmlns:a16="http://schemas.microsoft.com/office/drawing/2014/main" id="{2F93CB37-9F90-4482-81C5-10C26B916690}"/>
                </a:ext>
              </a:extLst>
            </p:cNvPr>
            <p:cNvSpPr/>
            <p:nvPr/>
          </p:nvSpPr>
          <p:spPr>
            <a:xfrm>
              <a:off x="-3862578" y="5009827"/>
              <a:ext cx="323850" cy="428625"/>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bg1"/>
            </a:solidFill>
            <a:ln w="9525" cap="flat">
              <a:noFill/>
              <a:prstDash val="solid"/>
              <a:miter/>
            </a:ln>
          </p:spPr>
          <p:txBody>
            <a:bodyPr rtlCol="0" anchor="ctr"/>
            <a:lstStyle/>
            <a:p>
              <a:endParaRPr lang="fr-FR" b="0" i="0" dirty="0">
                <a:latin typeface="Helvetica Neue Normal" charset="0"/>
              </a:endParaRPr>
            </a:p>
          </p:txBody>
        </p:sp>
      </p:gr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888006"/>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b="0" i="0" spc="100" baseline="0" dirty="0">
                  <a:solidFill>
                    <a:schemeClr val="bg1"/>
                  </a:solidFill>
                  <a:latin typeface="Helvetica Neue Moyen" charset="0"/>
                </a:rPr>
                <a:t>VISIT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noFill/>
              <a:prstDash val="solid"/>
              <a:miter/>
            </a:ln>
          </p:spPr>
          <p:txBody>
            <a:bodyPr rtlCol="0" anchor="ctr"/>
            <a:lstStyle/>
            <a:p>
              <a:endParaRPr lang="fr-FR" b="0" i="0" dirty="0">
                <a:latin typeface="Helvetica Neue Normal" charset="0"/>
              </a:endParaRPr>
            </a:p>
          </p:txBody>
        </p:sp>
      </p:grpSp>
      <p:sp>
        <p:nvSpPr>
          <p:cNvPr id="22" name="Rectangle 21">
            <a:hlinkClick r:id="rId5"/>
            <a:extLst>
              <a:ext uri="{FF2B5EF4-FFF2-40B4-BE49-F238E27FC236}">
                <a16:creationId xmlns:a16="http://schemas.microsoft.com/office/drawing/2014/main" id="{AB89052F-50A1-4BC9-8E02-36EC129B12F8}"/>
              </a:ext>
            </a:extLst>
          </p:cNvPr>
          <p:cNvSpPr/>
          <p:nvPr userDrawn="1"/>
        </p:nvSpPr>
        <p:spPr>
          <a:xfrm>
            <a:off x="5207000" y="4845050"/>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i="0" dirty="0">
              <a:latin typeface="Helvetica Neue Normal" charset="0"/>
            </a:endParaRPr>
          </a:p>
        </p:txBody>
      </p:sp>
      <p:sp>
        <p:nvSpPr>
          <p:cNvPr id="23" name="Rectangle 22">
            <a:extLst>
              <a:ext uri="{FF2B5EF4-FFF2-40B4-BE49-F238E27FC236}">
                <a16:creationId xmlns:a16="http://schemas.microsoft.com/office/drawing/2014/main" id="{2D9C42D9-6359-4049-8072-3AD80D3A28AC}"/>
              </a:ext>
            </a:extLst>
          </p:cNvPr>
          <p:cNvSpPr/>
          <p:nvPr userDrawn="1"/>
        </p:nvSpPr>
        <p:spPr>
          <a:xfrm>
            <a:off x="6345600" y="3253351"/>
            <a:ext cx="231315" cy="286232"/>
          </a:xfrm>
          <a:prstGeom prst="rect">
            <a:avLst/>
          </a:prstGeom>
          <a:noFill/>
        </p:spPr>
        <p:txBody>
          <a:bodyPr wrap="square" lIns="0" rIns="0" rtlCol="0" anchor="ctr">
            <a:spAutoFit/>
          </a:bodyPr>
          <a:lstStyle/>
          <a:p>
            <a:pPr algn="just">
              <a:lnSpc>
                <a:spcPct val="140000"/>
              </a:lnSpc>
              <a:spcAft>
                <a:spcPts val="600"/>
              </a:spcAft>
            </a:pPr>
            <a:r>
              <a:rPr lang="fr-FR" sz="900" b="0" i="0" dirty="0">
                <a:solidFill>
                  <a:schemeClr val="bg1"/>
                </a:solidFill>
                <a:latin typeface="Helvetica Neue Fin" charset="0"/>
                <a:cs typeface="Helvetica Neue Fin" charset="0"/>
              </a:rPr>
              <a:t>by</a:t>
            </a:r>
          </a:p>
        </p:txBody>
      </p:sp>
    </p:spTree>
    <p:extLst>
      <p:ext uri="{BB962C8B-B14F-4D97-AF65-F5344CB8AC3E}">
        <p14:creationId xmlns:p14="http://schemas.microsoft.com/office/powerpoint/2010/main" val="31343976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40021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1.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167E6FD1-1BAF-4D06-862F-B9B72EC0F7BC}"/>
              </a:ext>
            </a:extLst>
          </p:cNvPr>
          <p:cNvSpPr>
            <a:spLocks noGrp="1"/>
          </p:cNvSpPr>
          <p:nvPr>
            <p:ph type="pic" sz="quarter" idx="10" hasCustomPrompt="1"/>
          </p:nvPr>
        </p:nvSpPr>
        <p:spPr>
          <a:xfrm>
            <a:off x="6672263" y="800099"/>
            <a:ext cx="4752975" cy="5257801"/>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39269138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711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4FB3DE57-AFE9-4820-B949-FA693C6FFFB1}"/>
              </a:ext>
            </a:extLst>
          </p:cNvPr>
          <p:cNvSpPr>
            <a:spLocks noGrp="1"/>
          </p:cNvSpPr>
          <p:nvPr>
            <p:ph type="pic" sz="quarter" idx="10" hasCustomPrompt="1"/>
          </p:nvPr>
        </p:nvSpPr>
        <p:spPr>
          <a:xfrm>
            <a:off x="5316538" y="805814"/>
            <a:ext cx="6875462" cy="5246372"/>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16183439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23339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nu 2">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4FB3DE57-AFE9-4820-B949-FA693C6FFFB1}"/>
              </a:ext>
            </a:extLst>
          </p:cNvPr>
          <p:cNvSpPr>
            <a:spLocks noGrp="1"/>
          </p:cNvSpPr>
          <p:nvPr>
            <p:ph type="pic" sz="quarter" idx="10" hasCustomPrompt="1"/>
          </p:nvPr>
        </p:nvSpPr>
        <p:spPr>
          <a:xfrm>
            <a:off x="3048000" y="3428999"/>
            <a:ext cx="9144000" cy="3428999"/>
          </a:xfrm>
          <a:prstGeom prst="rect">
            <a:avLst/>
          </a:prstGeom>
          <a:solidFill>
            <a:schemeClr val="tx1"/>
          </a:solidFill>
        </p:spPr>
        <p:txBody>
          <a:bodyPr/>
          <a:lstStyle>
            <a:lvl1pPr marL="0" indent="0" algn="ctr">
              <a:buNone/>
              <a:defRPr sz="2400"/>
            </a:lvl1pPr>
          </a:lstStyle>
          <a:p>
            <a:r>
              <a:rPr lang="fr-FR" dirty="0"/>
              <a:t>	</a:t>
            </a:r>
          </a:p>
          <a:p>
            <a:endParaRPr lang="fr-FR" dirty="0"/>
          </a:p>
          <a:p>
            <a:endParaRPr lang="fr-FR" dirty="0"/>
          </a:p>
          <a:p>
            <a:endParaRPr lang="fr-FR" dirty="0"/>
          </a:p>
          <a:p>
            <a:r>
              <a:rPr lang="fr-FR" dirty="0"/>
              <a:t>PICTURE</a:t>
            </a:r>
          </a:p>
        </p:txBody>
      </p:sp>
    </p:spTree>
    <p:extLst>
      <p:ext uri="{BB962C8B-B14F-4D97-AF65-F5344CB8AC3E}">
        <p14:creationId xmlns:p14="http://schemas.microsoft.com/office/powerpoint/2010/main" val="22525919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43039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folio 1">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4FB3DE57-AFE9-4820-B949-FA693C6FFFB1}"/>
              </a:ext>
            </a:extLst>
          </p:cNvPr>
          <p:cNvSpPr>
            <a:spLocks noGrp="1"/>
          </p:cNvSpPr>
          <p:nvPr>
            <p:ph type="pic" sz="quarter" idx="10" hasCustomPrompt="1"/>
          </p:nvPr>
        </p:nvSpPr>
        <p:spPr>
          <a:xfrm>
            <a:off x="1083310" y="2034858"/>
            <a:ext cx="4835350" cy="2086864"/>
          </a:xfrm>
          <a:prstGeom prst="rect">
            <a:avLst/>
          </a:prstGeom>
          <a:solidFill>
            <a:schemeClr val="tx1"/>
          </a:solidFill>
        </p:spPr>
        <p:txBody>
          <a:bodyPr tIns="288000" bIns="2484000">
            <a:noAutofit/>
          </a:bodyPr>
          <a:lstStyle>
            <a:lvl1pPr marL="0" indent="0" algn="ctr">
              <a:buNone/>
              <a:defRPr sz="1800" b="1">
                <a:solidFill>
                  <a:schemeClr val="accent1"/>
                </a:solidFill>
              </a:defRPr>
            </a:lvl1pPr>
          </a:lstStyle>
          <a:p>
            <a:r>
              <a:rPr lang="fr-FR" dirty="0"/>
              <a:t>	</a:t>
            </a:r>
          </a:p>
          <a:p>
            <a:r>
              <a:rPr lang="fr-FR" dirty="0"/>
              <a:t>Picture</a:t>
            </a:r>
          </a:p>
        </p:txBody>
      </p:sp>
      <p:sp>
        <p:nvSpPr>
          <p:cNvPr id="24" name="Picture Placeholder 10">
            <a:extLst>
              <a:ext uri="{FF2B5EF4-FFF2-40B4-BE49-F238E27FC236}">
                <a16:creationId xmlns:a16="http://schemas.microsoft.com/office/drawing/2014/main" id="{1DE33140-D326-4494-8DB4-ACF90E3C8600}"/>
              </a:ext>
            </a:extLst>
          </p:cNvPr>
          <p:cNvSpPr>
            <a:spLocks noGrp="1"/>
          </p:cNvSpPr>
          <p:nvPr>
            <p:ph type="pic" sz="quarter" idx="11" hasCustomPrompt="1"/>
          </p:nvPr>
        </p:nvSpPr>
        <p:spPr>
          <a:xfrm>
            <a:off x="6263180" y="2034858"/>
            <a:ext cx="4845510" cy="2086864"/>
          </a:xfrm>
          <a:prstGeom prst="rect">
            <a:avLst/>
          </a:prstGeom>
          <a:solidFill>
            <a:schemeClr val="tx1"/>
          </a:solidFill>
        </p:spPr>
        <p:txBody>
          <a:bodyPr tIns="288000" bIns="2484000">
            <a:noAutofit/>
          </a:bodyPr>
          <a:lstStyle>
            <a:lvl1pPr marL="0" indent="0" algn="ctr" rtl="0">
              <a:buNone/>
              <a:defRPr sz="1800" b="1">
                <a:solidFill>
                  <a:schemeClr val="accent1"/>
                </a:solidFill>
              </a:defRPr>
            </a:lvl1pPr>
          </a:lstStyle>
          <a:p>
            <a:r>
              <a:rPr lang="fr-FR" dirty="0"/>
              <a:t>	</a:t>
            </a:r>
          </a:p>
          <a:p>
            <a:r>
              <a:rPr lang="fr-FR" dirty="0"/>
              <a:t>Picture</a:t>
            </a:r>
          </a:p>
        </p:txBody>
      </p:sp>
      <p:sp>
        <p:nvSpPr>
          <p:cNvPr id="25" name="Picture Placeholder 10">
            <a:extLst>
              <a:ext uri="{FF2B5EF4-FFF2-40B4-BE49-F238E27FC236}">
                <a16:creationId xmlns:a16="http://schemas.microsoft.com/office/drawing/2014/main" id="{72C13F67-F61E-47C3-A6D3-99FD3E040E6B}"/>
              </a:ext>
            </a:extLst>
          </p:cNvPr>
          <p:cNvSpPr>
            <a:spLocks noGrp="1"/>
          </p:cNvSpPr>
          <p:nvPr>
            <p:ph type="pic" sz="quarter" idx="12" hasCustomPrompt="1"/>
          </p:nvPr>
        </p:nvSpPr>
        <p:spPr>
          <a:xfrm>
            <a:off x="6263180" y="4462667"/>
            <a:ext cx="4845510" cy="2086864"/>
          </a:xfrm>
          <a:prstGeom prst="rect">
            <a:avLst/>
          </a:prstGeom>
          <a:solidFill>
            <a:schemeClr val="tx1"/>
          </a:solidFill>
        </p:spPr>
        <p:txBody>
          <a:bodyPr tIns="288000" bIns="2484000">
            <a:noAutofit/>
          </a:bodyPr>
          <a:lstStyle>
            <a:lvl1pPr marL="0" indent="0" algn="ctr" rtl="0">
              <a:buNone/>
              <a:defRPr sz="1800" b="1">
                <a:solidFill>
                  <a:schemeClr val="accent1"/>
                </a:solidFill>
              </a:defRPr>
            </a:lvl1pPr>
          </a:lstStyle>
          <a:p>
            <a:r>
              <a:rPr lang="fr-FR" dirty="0"/>
              <a:t>	</a:t>
            </a:r>
          </a:p>
          <a:p>
            <a:r>
              <a:rPr lang="fr-FR" dirty="0"/>
              <a:t>Picture</a:t>
            </a:r>
          </a:p>
        </p:txBody>
      </p:sp>
      <p:sp>
        <p:nvSpPr>
          <p:cNvPr id="26" name="Picture Placeholder 10">
            <a:extLst>
              <a:ext uri="{FF2B5EF4-FFF2-40B4-BE49-F238E27FC236}">
                <a16:creationId xmlns:a16="http://schemas.microsoft.com/office/drawing/2014/main" id="{EF5DE429-D884-40C9-B0F5-6FA66002752C}"/>
              </a:ext>
            </a:extLst>
          </p:cNvPr>
          <p:cNvSpPr>
            <a:spLocks noGrp="1"/>
          </p:cNvSpPr>
          <p:nvPr>
            <p:ph type="pic" sz="quarter" idx="13" hasCustomPrompt="1"/>
          </p:nvPr>
        </p:nvSpPr>
        <p:spPr>
          <a:xfrm>
            <a:off x="1083310" y="4462667"/>
            <a:ext cx="4835350" cy="2086864"/>
          </a:xfrm>
          <a:prstGeom prst="rect">
            <a:avLst/>
          </a:prstGeom>
          <a:solidFill>
            <a:schemeClr val="tx1"/>
          </a:solidFill>
        </p:spPr>
        <p:txBody>
          <a:bodyPr tIns="288000" bIns="2484000">
            <a:noAutofit/>
          </a:bodyPr>
          <a:lstStyle>
            <a:lvl1pPr marL="0" indent="0" algn="ctr" rtl="0">
              <a:buNone/>
              <a:defRPr sz="1800" b="1">
                <a:solidFill>
                  <a:schemeClr val="accent1"/>
                </a:solidFill>
              </a:defRPr>
            </a:lvl1pPr>
          </a:lstStyle>
          <a:p>
            <a:r>
              <a:rPr lang="fr-FR" dirty="0"/>
              <a:t>	</a:t>
            </a:r>
          </a:p>
          <a:p>
            <a:r>
              <a:rPr lang="fr-FR" dirty="0"/>
              <a:t>Picture</a:t>
            </a:r>
          </a:p>
        </p:txBody>
      </p:sp>
      <p:sp>
        <p:nvSpPr>
          <p:cNvPr id="9" name="Espace réservé du texte 2">
            <a:extLst>
              <a:ext uri="{FF2B5EF4-FFF2-40B4-BE49-F238E27FC236}">
                <a16:creationId xmlns:a16="http://schemas.microsoft.com/office/drawing/2014/main" id="{53E28430-BF0E-4EB2-8CF6-514BFB60BE52}"/>
              </a:ext>
            </a:extLst>
          </p:cNvPr>
          <p:cNvSpPr>
            <a:spLocks noGrp="1"/>
          </p:cNvSpPr>
          <p:nvPr>
            <p:ph type="body" sz="quarter" idx="20" hasCustomPrompt="1"/>
          </p:nvPr>
        </p:nvSpPr>
        <p:spPr>
          <a:xfrm>
            <a:off x="1083310" y="3154934"/>
            <a:ext cx="4835350"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252000" numCol="1" spcCol="0" rtlCol="0" fromWordArt="0" anchor="b" anchorCtr="0" forceAA="0" compatLnSpc="1">
            <a:prstTxWarp prst="textNoShape">
              <a:avLst/>
            </a:prstTxWarp>
            <a:noAutofit/>
          </a:bodyPr>
          <a:lstStyle>
            <a:lvl1pPr marL="0" indent="0">
              <a:buNone/>
              <a:defRPr kumimoji="0" lang="en-US" sz="16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10" name="Espace réservé du texte 2">
            <a:extLst>
              <a:ext uri="{FF2B5EF4-FFF2-40B4-BE49-F238E27FC236}">
                <a16:creationId xmlns:a16="http://schemas.microsoft.com/office/drawing/2014/main" id="{4CC977C2-23FC-446F-AF25-B21729685F1E}"/>
              </a:ext>
            </a:extLst>
          </p:cNvPr>
          <p:cNvSpPr>
            <a:spLocks noGrp="1"/>
          </p:cNvSpPr>
          <p:nvPr>
            <p:ph type="body" sz="quarter" idx="21" hasCustomPrompt="1"/>
          </p:nvPr>
        </p:nvSpPr>
        <p:spPr>
          <a:xfrm>
            <a:off x="1083310" y="3541587"/>
            <a:ext cx="53323" cy="395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11" name="Espace réservé du texte 2">
            <a:extLst>
              <a:ext uri="{FF2B5EF4-FFF2-40B4-BE49-F238E27FC236}">
                <a16:creationId xmlns:a16="http://schemas.microsoft.com/office/drawing/2014/main" id="{763291BD-1B23-4F4E-A28B-D5B20078DDFD}"/>
              </a:ext>
            </a:extLst>
          </p:cNvPr>
          <p:cNvSpPr>
            <a:spLocks noGrp="1"/>
          </p:cNvSpPr>
          <p:nvPr>
            <p:ph type="body" sz="quarter" idx="22" hasCustomPrompt="1"/>
          </p:nvPr>
        </p:nvSpPr>
        <p:spPr>
          <a:xfrm>
            <a:off x="6263180" y="3154934"/>
            <a:ext cx="4835350"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252000" numCol="1" spcCol="0" rtlCol="0" fromWordArt="0" anchor="b" anchorCtr="0" forceAA="0" compatLnSpc="1">
            <a:prstTxWarp prst="textNoShape">
              <a:avLst/>
            </a:prstTxWarp>
            <a:noAutofit/>
          </a:bodyPr>
          <a:lstStyle>
            <a:lvl1pPr marL="0" indent="0">
              <a:buNone/>
              <a:defRPr kumimoji="0" lang="en-US" sz="16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12" name="Espace réservé du texte 2">
            <a:extLst>
              <a:ext uri="{FF2B5EF4-FFF2-40B4-BE49-F238E27FC236}">
                <a16:creationId xmlns:a16="http://schemas.microsoft.com/office/drawing/2014/main" id="{32E3775C-73B3-46F8-8D0B-C26A2FB24C58}"/>
              </a:ext>
            </a:extLst>
          </p:cNvPr>
          <p:cNvSpPr>
            <a:spLocks noGrp="1"/>
          </p:cNvSpPr>
          <p:nvPr>
            <p:ph type="body" sz="quarter" idx="23" hasCustomPrompt="1"/>
          </p:nvPr>
        </p:nvSpPr>
        <p:spPr>
          <a:xfrm>
            <a:off x="6263180" y="3541587"/>
            <a:ext cx="53323" cy="395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13" name="Espace réservé du texte 2">
            <a:extLst>
              <a:ext uri="{FF2B5EF4-FFF2-40B4-BE49-F238E27FC236}">
                <a16:creationId xmlns:a16="http://schemas.microsoft.com/office/drawing/2014/main" id="{130B80C7-1AF7-412E-AEEA-2B26FC4163CF}"/>
              </a:ext>
            </a:extLst>
          </p:cNvPr>
          <p:cNvSpPr>
            <a:spLocks noGrp="1"/>
          </p:cNvSpPr>
          <p:nvPr>
            <p:ph type="body" sz="quarter" idx="24" hasCustomPrompt="1"/>
          </p:nvPr>
        </p:nvSpPr>
        <p:spPr>
          <a:xfrm>
            <a:off x="1083310" y="5582743"/>
            <a:ext cx="4835350"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252000" numCol="1" spcCol="0" rtlCol="0" fromWordArt="0" anchor="b" anchorCtr="0" forceAA="0" compatLnSpc="1">
            <a:prstTxWarp prst="textNoShape">
              <a:avLst/>
            </a:prstTxWarp>
            <a:noAutofit/>
          </a:bodyPr>
          <a:lstStyle>
            <a:lvl1pPr marL="0" indent="0">
              <a:buNone/>
              <a:defRPr kumimoji="0" lang="en-US" sz="16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14" name="Espace réservé du texte 2">
            <a:extLst>
              <a:ext uri="{FF2B5EF4-FFF2-40B4-BE49-F238E27FC236}">
                <a16:creationId xmlns:a16="http://schemas.microsoft.com/office/drawing/2014/main" id="{45A66AAF-512E-407E-AE51-F6DF878A3489}"/>
              </a:ext>
            </a:extLst>
          </p:cNvPr>
          <p:cNvSpPr>
            <a:spLocks noGrp="1"/>
          </p:cNvSpPr>
          <p:nvPr>
            <p:ph type="body" sz="quarter" idx="25" hasCustomPrompt="1"/>
          </p:nvPr>
        </p:nvSpPr>
        <p:spPr>
          <a:xfrm>
            <a:off x="1083310" y="5969396"/>
            <a:ext cx="53323" cy="395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15" name="Espace réservé du texte 2">
            <a:extLst>
              <a:ext uri="{FF2B5EF4-FFF2-40B4-BE49-F238E27FC236}">
                <a16:creationId xmlns:a16="http://schemas.microsoft.com/office/drawing/2014/main" id="{B1AB9A89-FC73-4026-9488-2029870505CB}"/>
              </a:ext>
            </a:extLst>
          </p:cNvPr>
          <p:cNvSpPr>
            <a:spLocks noGrp="1"/>
          </p:cNvSpPr>
          <p:nvPr>
            <p:ph type="body" sz="quarter" idx="26" hasCustomPrompt="1"/>
          </p:nvPr>
        </p:nvSpPr>
        <p:spPr>
          <a:xfrm>
            <a:off x="6263180" y="5582743"/>
            <a:ext cx="4835350"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252000" numCol="1" spcCol="0" rtlCol="0" fromWordArt="0" anchor="b" anchorCtr="0" forceAA="0" compatLnSpc="1">
            <a:prstTxWarp prst="textNoShape">
              <a:avLst/>
            </a:prstTxWarp>
            <a:noAutofit/>
          </a:bodyPr>
          <a:lstStyle>
            <a:lvl1pPr marL="0" indent="0">
              <a:buNone/>
              <a:defRPr kumimoji="0" lang="en-US" sz="16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16" name="Espace réservé du texte 2">
            <a:extLst>
              <a:ext uri="{FF2B5EF4-FFF2-40B4-BE49-F238E27FC236}">
                <a16:creationId xmlns:a16="http://schemas.microsoft.com/office/drawing/2014/main" id="{77ACB13C-2706-413C-927A-1CB63BB15501}"/>
              </a:ext>
            </a:extLst>
          </p:cNvPr>
          <p:cNvSpPr>
            <a:spLocks noGrp="1"/>
          </p:cNvSpPr>
          <p:nvPr>
            <p:ph type="body" sz="quarter" idx="27" hasCustomPrompt="1"/>
          </p:nvPr>
        </p:nvSpPr>
        <p:spPr>
          <a:xfrm>
            <a:off x="6263180" y="5969396"/>
            <a:ext cx="53323" cy="395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Tree>
    <p:extLst>
      <p:ext uri="{BB962C8B-B14F-4D97-AF65-F5344CB8AC3E}">
        <p14:creationId xmlns:p14="http://schemas.microsoft.com/office/powerpoint/2010/main" val="42019747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69672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4FB3DE57-AFE9-4820-B949-FA693C6FFFB1}"/>
              </a:ext>
            </a:extLst>
          </p:cNvPr>
          <p:cNvSpPr>
            <a:spLocks noGrp="1"/>
          </p:cNvSpPr>
          <p:nvPr>
            <p:ph type="pic" sz="quarter" idx="10" hasCustomPrompt="1"/>
          </p:nvPr>
        </p:nvSpPr>
        <p:spPr>
          <a:xfrm>
            <a:off x="325120" y="2092914"/>
            <a:ext cx="2113280" cy="2086864"/>
          </a:xfrm>
          <a:prstGeom prst="rect">
            <a:avLst/>
          </a:prstGeom>
          <a:solidFill>
            <a:schemeClr val="tx1"/>
          </a:solidFill>
        </p:spPr>
        <p:txBody>
          <a:bodyPr lIns="0" tIns="0" rIns="0" bIns="648000">
            <a:normAutofit/>
          </a:bodyPr>
          <a:lstStyle>
            <a:lvl1pPr marL="0" indent="0" algn="ctr">
              <a:buNone/>
              <a:defRPr sz="1800" b="1">
                <a:solidFill>
                  <a:schemeClr val="accent1"/>
                </a:solidFill>
              </a:defRPr>
            </a:lvl1pPr>
          </a:lstStyle>
          <a:p>
            <a:r>
              <a:rPr lang="fr-FR" dirty="0"/>
              <a:t>	</a:t>
            </a:r>
          </a:p>
          <a:p>
            <a:r>
              <a:rPr lang="fr-FR" dirty="0"/>
              <a:t>Picture</a:t>
            </a:r>
          </a:p>
        </p:txBody>
      </p:sp>
      <p:sp>
        <p:nvSpPr>
          <p:cNvPr id="35" name="Picture Placeholder 10">
            <a:extLst>
              <a:ext uri="{FF2B5EF4-FFF2-40B4-BE49-F238E27FC236}">
                <a16:creationId xmlns:a16="http://schemas.microsoft.com/office/drawing/2014/main" id="{ADDFEC20-88DE-440E-8C22-D2A2B237932C}"/>
              </a:ext>
            </a:extLst>
          </p:cNvPr>
          <p:cNvSpPr>
            <a:spLocks noGrp="1"/>
          </p:cNvSpPr>
          <p:nvPr>
            <p:ph type="pic" sz="quarter" idx="11" hasCustomPrompt="1"/>
          </p:nvPr>
        </p:nvSpPr>
        <p:spPr>
          <a:xfrm>
            <a:off x="2682240" y="2092914"/>
            <a:ext cx="2113280" cy="2086864"/>
          </a:xfrm>
          <a:prstGeom prst="rect">
            <a:avLst/>
          </a:prstGeom>
          <a:solidFill>
            <a:schemeClr val="tx1"/>
          </a:solidFill>
        </p:spPr>
        <p:txBody>
          <a:bodyPr lIns="0" tIns="0" rIns="0" bIns="648000">
            <a:normAutofit/>
          </a:bodyPr>
          <a:lstStyle>
            <a:lvl1pPr marL="0" indent="0" algn="ctr">
              <a:buNone/>
              <a:defRPr sz="1800" b="1">
                <a:solidFill>
                  <a:schemeClr val="accent1"/>
                </a:solidFill>
              </a:defRPr>
            </a:lvl1pPr>
          </a:lstStyle>
          <a:p>
            <a:r>
              <a:rPr lang="fr-FR" dirty="0"/>
              <a:t>	</a:t>
            </a:r>
          </a:p>
          <a:p>
            <a:r>
              <a:rPr lang="fr-FR" dirty="0"/>
              <a:t>Picture</a:t>
            </a:r>
          </a:p>
        </p:txBody>
      </p:sp>
      <p:sp>
        <p:nvSpPr>
          <p:cNvPr id="36" name="Picture Placeholder 10">
            <a:extLst>
              <a:ext uri="{FF2B5EF4-FFF2-40B4-BE49-F238E27FC236}">
                <a16:creationId xmlns:a16="http://schemas.microsoft.com/office/drawing/2014/main" id="{3FA24DDE-A296-4264-94A3-D62AF5BDC096}"/>
              </a:ext>
            </a:extLst>
          </p:cNvPr>
          <p:cNvSpPr>
            <a:spLocks noGrp="1"/>
          </p:cNvSpPr>
          <p:nvPr>
            <p:ph type="pic" sz="quarter" idx="12" hasCustomPrompt="1"/>
          </p:nvPr>
        </p:nvSpPr>
        <p:spPr>
          <a:xfrm>
            <a:off x="5039360" y="2092914"/>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37" name="Picture Placeholder 10">
            <a:extLst>
              <a:ext uri="{FF2B5EF4-FFF2-40B4-BE49-F238E27FC236}">
                <a16:creationId xmlns:a16="http://schemas.microsoft.com/office/drawing/2014/main" id="{944FD892-B40E-4C8A-BEFD-A9870E1F95BB}"/>
              </a:ext>
            </a:extLst>
          </p:cNvPr>
          <p:cNvSpPr>
            <a:spLocks noGrp="1"/>
          </p:cNvSpPr>
          <p:nvPr>
            <p:ph type="pic" sz="quarter" idx="13" hasCustomPrompt="1"/>
          </p:nvPr>
        </p:nvSpPr>
        <p:spPr>
          <a:xfrm>
            <a:off x="7396480" y="2092914"/>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38" name="Picture Placeholder 10">
            <a:extLst>
              <a:ext uri="{FF2B5EF4-FFF2-40B4-BE49-F238E27FC236}">
                <a16:creationId xmlns:a16="http://schemas.microsoft.com/office/drawing/2014/main" id="{AFF585DB-A83A-4238-915C-7030522C217F}"/>
              </a:ext>
            </a:extLst>
          </p:cNvPr>
          <p:cNvSpPr>
            <a:spLocks noGrp="1"/>
          </p:cNvSpPr>
          <p:nvPr>
            <p:ph type="pic" sz="quarter" idx="14" hasCustomPrompt="1"/>
          </p:nvPr>
        </p:nvSpPr>
        <p:spPr>
          <a:xfrm>
            <a:off x="9753600" y="2092914"/>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39" name="Picture Placeholder 10">
            <a:extLst>
              <a:ext uri="{FF2B5EF4-FFF2-40B4-BE49-F238E27FC236}">
                <a16:creationId xmlns:a16="http://schemas.microsoft.com/office/drawing/2014/main" id="{B800CBA0-2590-40E4-B56A-5697FBD2E0C8}"/>
              </a:ext>
            </a:extLst>
          </p:cNvPr>
          <p:cNvSpPr>
            <a:spLocks noGrp="1"/>
          </p:cNvSpPr>
          <p:nvPr>
            <p:ph type="pic" sz="quarter" idx="15" hasCustomPrompt="1"/>
          </p:nvPr>
        </p:nvSpPr>
        <p:spPr>
          <a:xfrm>
            <a:off x="325120" y="4431823"/>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40" name="Picture Placeholder 10">
            <a:extLst>
              <a:ext uri="{FF2B5EF4-FFF2-40B4-BE49-F238E27FC236}">
                <a16:creationId xmlns:a16="http://schemas.microsoft.com/office/drawing/2014/main" id="{137815DD-834A-450B-81D9-F1D90A0CAEDD}"/>
              </a:ext>
            </a:extLst>
          </p:cNvPr>
          <p:cNvSpPr>
            <a:spLocks noGrp="1"/>
          </p:cNvSpPr>
          <p:nvPr>
            <p:ph type="pic" sz="quarter" idx="16" hasCustomPrompt="1"/>
          </p:nvPr>
        </p:nvSpPr>
        <p:spPr>
          <a:xfrm>
            <a:off x="2682240" y="4431823"/>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41" name="Picture Placeholder 10">
            <a:extLst>
              <a:ext uri="{FF2B5EF4-FFF2-40B4-BE49-F238E27FC236}">
                <a16:creationId xmlns:a16="http://schemas.microsoft.com/office/drawing/2014/main" id="{1D58274C-6E9E-4343-91B3-DACB9E20B2F0}"/>
              </a:ext>
            </a:extLst>
          </p:cNvPr>
          <p:cNvSpPr>
            <a:spLocks noGrp="1"/>
          </p:cNvSpPr>
          <p:nvPr>
            <p:ph type="pic" sz="quarter" idx="17" hasCustomPrompt="1"/>
          </p:nvPr>
        </p:nvSpPr>
        <p:spPr>
          <a:xfrm>
            <a:off x="5039360" y="4431823"/>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42" name="Picture Placeholder 10">
            <a:extLst>
              <a:ext uri="{FF2B5EF4-FFF2-40B4-BE49-F238E27FC236}">
                <a16:creationId xmlns:a16="http://schemas.microsoft.com/office/drawing/2014/main" id="{7ADC8F93-D983-4E6E-8384-5D7D814EEFA6}"/>
              </a:ext>
            </a:extLst>
          </p:cNvPr>
          <p:cNvSpPr>
            <a:spLocks noGrp="1"/>
          </p:cNvSpPr>
          <p:nvPr>
            <p:ph type="pic" sz="quarter" idx="18" hasCustomPrompt="1"/>
          </p:nvPr>
        </p:nvSpPr>
        <p:spPr>
          <a:xfrm>
            <a:off x="7396480" y="4431823"/>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43" name="Picture Placeholder 10">
            <a:extLst>
              <a:ext uri="{FF2B5EF4-FFF2-40B4-BE49-F238E27FC236}">
                <a16:creationId xmlns:a16="http://schemas.microsoft.com/office/drawing/2014/main" id="{8B4B45E4-553B-409A-9111-A940DD06D269}"/>
              </a:ext>
            </a:extLst>
          </p:cNvPr>
          <p:cNvSpPr>
            <a:spLocks noGrp="1"/>
          </p:cNvSpPr>
          <p:nvPr>
            <p:ph type="pic" sz="quarter" idx="19" hasCustomPrompt="1"/>
          </p:nvPr>
        </p:nvSpPr>
        <p:spPr>
          <a:xfrm>
            <a:off x="9753600" y="4431823"/>
            <a:ext cx="2113280" cy="2086864"/>
          </a:xfrm>
          <a:prstGeom prst="rect">
            <a:avLst/>
          </a:prstGeom>
          <a:solidFill>
            <a:schemeClr val="tx1"/>
          </a:solidFill>
        </p:spPr>
        <p:txBody>
          <a:bodyPr lIns="0" tIns="0" rIns="0" bIns="648000">
            <a:normAutofit/>
          </a:bodyPr>
          <a:lstStyle>
            <a:lvl1pPr marL="0" indent="0" algn="ctr" rtl="0">
              <a:buNone/>
              <a:defRPr sz="1800" b="1">
                <a:solidFill>
                  <a:schemeClr val="accent1"/>
                </a:solidFill>
              </a:defRPr>
            </a:lvl1pPr>
          </a:lstStyle>
          <a:p>
            <a:r>
              <a:rPr lang="fr-FR" dirty="0"/>
              <a:t>	</a:t>
            </a:r>
          </a:p>
          <a:p>
            <a:r>
              <a:rPr lang="fr-FR" dirty="0"/>
              <a:t>Picture</a:t>
            </a:r>
          </a:p>
        </p:txBody>
      </p:sp>
      <p:sp>
        <p:nvSpPr>
          <p:cNvPr id="3" name="Espace réservé du texte 2">
            <a:extLst>
              <a:ext uri="{FF2B5EF4-FFF2-40B4-BE49-F238E27FC236}">
                <a16:creationId xmlns:a16="http://schemas.microsoft.com/office/drawing/2014/main" id="{316C72E8-81C8-4FB4-85BA-C194C185D587}"/>
              </a:ext>
            </a:extLst>
          </p:cNvPr>
          <p:cNvSpPr>
            <a:spLocks noGrp="1"/>
          </p:cNvSpPr>
          <p:nvPr>
            <p:ph type="body" sz="quarter" idx="20" hasCustomPrompt="1"/>
          </p:nvPr>
        </p:nvSpPr>
        <p:spPr>
          <a:xfrm>
            <a:off x="325119" y="3212990"/>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16" name="Espace réservé du texte 2">
            <a:extLst>
              <a:ext uri="{FF2B5EF4-FFF2-40B4-BE49-F238E27FC236}">
                <a16:creationId xmlns:a16="http://schemas.microsoft.com/office/drawing/2014/main" id="{1D08509A-CA5E-4810-BB02-ED01A7E3EDC4}"/>
              </a:ext>
            </a:extLst>
          </p:cNvPr>
          <p:cNvSpPr>
            <a:spLocks noGrp="1"/>
          </p:cNvSpPr>
          <p:nvPr>
            <p:ph type="body" sz="quarter" idx="21" hasCustomPrompt="1"/>
          </p:nvPr>
        </p:nvSpPr>
        <p:spPr>
          <a:xfrm>
            <a:off x="325120" y="3648808"/>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17" name="Espace réservé du texte 2">
            <a:extLst>
              <a:ext uri="{FF2B5EF4-FFF2-40B4-BE49-F238E27FC236}">
                <a16:creationId xmlns:a16="http://schemas.microsoft.com/office/drawing/2014/main" id="{758071FC-D284-419F-9B56-2BB8AC98B408}"/>
              </a:ext>
            </a:extLst>
          </p:cNvPr>
          <p:cNvSpPr>
            <a:spLocks noGrp="1"/>
          </p:cNvSpPr>
          <p:nvPr>
            <p:ph type="body" sz="quarter" idx="22" hasCustomPrompt="1"/>
          </p:nvPr>
        </p:nvSpPr>
        <p:spPr>
          <a:xfrm>
            <a:off x="2682238" y="3212990"/>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18" name="Espace réservé du texte 2">
            <a:extLst>
              <a:ext uri="{FF2B5EF4-FFF2-40B4-BE49-F238E27FC236}">
                <a16:creationId xmlns:a16="http://schemas.microsoft.com/office/drawing/2014/main" id="{A7FB7B32-A6F1-441F-ABF7-ED5E7620E93A}"/>
              </a:ext>
            </a:extLst>
          </p:cNvPr>
          <p:cNvSpPr>
            <a:spLocks noGrp="1"/>
          </p:cNvSpPr>
          <p:nvPr>
            <p:ph type="body" sz="quarter" idx="23" hasCustomPrompt="1"/>
          </p:nvPr>
        </p:nvSpPr>
        <p:spPr>
          <a:xfrm>
            <a:off x="2682239" y="3648808"/>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19" name="Espace réservé du texte 2">
            <a:extLst>
              <a:ext uri="{FF2B5EF4-FFF2-40B4-BE49-F238E27FC236}">
                <a16:creationId xmlns:a16="http://schemas.microsoft.com/office/drawing/2014/main" id="{3BB5C338-6573-4AD1-B7C1-7F31BC5582AF}"/>
              </a:ext>
            </a:extLst>
          </p:cNvPr>
          <p:cNvSpPr>
            <a:spLocks noGrp="1"/>
          </p:cNvSpPr>
          <p:nvPr>
            <p:ph type="body" sz="quarter" idx="24" hasCustomPrompt="1"/>
          </p:nvPr>
        </p:nvSpPr>
        <p:spPr>
          <a:xfrm>
            <a:off x="5039355" y="3212990"/>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20" name="Espace réservé du texte 2">
            <a:extLst>
              <a:ext uri="{FF2B5EF4-FFF2-40B4-BE49-F238E27FC236}">
                <a16:creationId xmlns:a16="http://schemas.microsoft.com/office/drawing/2014/main" id="{E62FFDFA-4672-49E8-BA29-A820D4E34A7F}"/>
              </a:ext>
            </a:extLst>
          </p:cNvPr>
          <p:cNvSpPr>
            <a:spLocks noGrp="1"/>
          </p:cNvSpPr>
          <p:nvPr>
            <p:ph type="body" sz="quarter" idx="25" hasCustomPrompt="1"/>
          </p:nvPr>
        </p:nvSpPr>
        <p:spPr>
          <a:xfrm>
            <a:off x="5039356" y="3648808"/>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21" name="Espace réservé du texte 2">
            <a:extLst>
              <a:ext uri="{FF2B5EF4-FFF2-40B4-BE49-F238E27FC236}">
                <a16:creationId xmlns:a16="http://schemas.microsoft.com/office/drawing/2014/main" id="{A11689A5-79C4-4A87-B01A-4B9F8A428EC3}"/>
              </a:ext>
            </a:extLst>
          </p:cNvPr>
          <p:cNvSpPr>
            <a:spLocks noGrp="1"/>
          </p:cNvSpPr>
          <p:nvPr>
            <p:ph type="body" sz="quarter" idx="26" hasCustomPrompt="1"/>
          </p:nvPr>
        </p:nvSpPr>
        <p:spPr>
          <a:xfrm>
            <a:off x="7396469" y="3212990"/>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22" name="Espace réservé du texte 2">
            <a:extLst>
              <a:ext uri="{FF2B5EF4-FFF2-40B4-BE49-F238E27FC236}">
                <a16:creationId xmlns:a16="http://schemas.microsoft.com/office/drawing/2014/main" id="{184713B9-EF45-452D-AB5C-E790803F48EA}"/>
              </a:ext>
            </a:extLst>
          </p:cNvPr>
          <p:cNvSpPr>
            <a:spLocks noGrp="1"/>
          </p:cNvSpPr>
          <p:nvPr>
            <p:ph type="body" sz="quarter" idx="27" hasCustomPrompt="1"/>
          </p:nvPr>
        </p:nvSpPr>
        <p:spPr>
          <a:xfrm>
            <a:off x="7396470" y="3648808"/>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23" name="Espace réservé du texte 2">
            <a:extLst>
              <a:ext uri="{FF2B5EF4-FFF2-40B4-BE49-F238E27FC236}">
                <a16:creationId xmlns:a16="http://schemas.microsoft.com/office/drawing/2014/main" id="{70B08813-7DA6-42D4-9260-A3656B183C0F}"/>
              </a:ext>
            </a:extLst>
          </p:cNvPr>
          <p:cNvSpPr>
            <a:spLocks noGrp="1"/>
          </p:cNvSpPr>
          <p:nvPr>
            <p:ph type="body" sz="quarter" idx="28" hasCustomPrompt="1"/>
          </p:nvPr>
        </p:nvSpPr>
        <p:spPr>
          <a:xfrm>
            <a:off x="9753586" y="3212990"/>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24" name="Espace réservé du texte 2">
            <a:extLst>
              <a:ext uri="{FF2B5EF4-FFF2-40B4-BE49-F238E27FC236}">
                <a16:creationId xmlns:a16="http://schemas.microsoft.com/office/drawing/2014/main" id="{C11A3551-612E-49A8-9DFD-0DB2C3B6CF27}"/>
              </a:ext>
            </a:extLst>
          </p:cNvPr>
          <p:cNvSpPr>
            <a:spLocks noGrp="1"/>
          </p:cNvSpPr>
          <p:nvPr>
            <p:ph type="body" sz="quarter" idx="29" hasCustomPrompt="1"/>
          </p:nvPr>
        </p:nvSpPr>
        <p:spPr>
          <a:xfrm>
            <a:off x="9753587" y="3648808"/>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25" name="Espace réservé du texte 2">
            <a:extLst>
              <a:ext uri="{FF2B5EF4-FFF2-40B4-BE49-F238E27FC236}">
                <a16:creationId xmlns:a16="http://schemas.microsoft.com/office/drawing/2014/main" id="{15D23A70-0BB2-4635-BFD7-77425C4431CF}"/>
              </a:ext>
            </a:extLst>
          </p:cNvPr>
          <p:cNvSpPr>
            <a:spLocks noGrp="1"/>
          </p:cNvSpPr>
          <p:nvPr>
            <p:ph type="body" sz="quarter" idx="30" hasCustomPrompt="1"/>
          </p:nvPr>
        </p:nvSpPr>
        <p:spPr>
          <a:xfrm>
            <a:off x="325119" y="5551899"/>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26" name="Espace réservé du texte 2">
            <a:extLst>
              <a:ext uri="{FF2B5EF4-FFF2-40B4-BE49-F238E27FC236}">
                <a16:creationId xmlns:a16="http://schemas.microsoft.com/office/drawing/2014/main" id="{A8DE0069-A8B7-4E2A-A88D-ED057F4A156D}"/>
              </a:ext>
            </a:extLst>
          </p:cNvPr>
          <p:cNvSpPr>
            <a:spLocks noGrp="1"/>
          </p:cNvSpPr>
          <p:nvPr>
            <p:ph type="body" sz="quarter" idx="31" hasCustomPrompt="1"/>
          </p:nvPr>
        </p:nvSpPr>
        <p:spPr>
          <a:xfrm>
            <a:off x="325120" y="5987717"/>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27" name="Espace réservé du texte 2">
            <a:extLst>
              <a:ext uri="{FF2B5EF4-FFF2-40B4-BE49-F238E27FC236}">
                <a16:creationId xmlns:a16="http://schemas.microsoft.com/office/drawing/2014/main" id="{DED62EA6-CA25-42AF-932E-E226621A7D9A}"/>
              </a:ext>
            </a:extLst>
          </p:cNvPr>
          <p:cNvSpPr>
            <a:spLocks noGrp="1"/>
          </p:cNvSpPr>
          <p:nvPr>
            <p:ph type="body" sz="quarter" idx="32" hasCustomPrompt="1"/>
          </p:nvPr>
        </p:nvSpPr>
        <p:spPr>
          <a:xfrm>
            <a:off x="2682238" y="5551899"/>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28" name="Espace réservé du texte 2">
            <a:extLst>
              <a:ext uri="{FF2B5EF4-FFF2-40B4-BE49-F238E27FC236}">
                <a16:creationId xmlns:a16="http://schemas.microsoft.com/office/drawing/2014/main" id="{69C73F44-1303-4699-9741-5071A8683183}"/>
              </a:ext>
            </a:extLst>
          </p:cNvPr>
          <p:cNvSpPr>
            <a:spLocks noGrp="1"/>
          </p:cNvSpPr>
          <p:nvPr>
            <p:ph type="body" sz="quarter" idx="33" hasCustomPrompt="1"/>
          </p:nvPr>
        </p:nvSpPr>
        <p:spPr>
          <a:xfrm>
            <a:off x="2682239" y="5987717"/>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29" name="Espace réservé du texte 2">
            <a:extLst>
              <a:ext uri="{FF2B5EF4-FFF2-40B4-BE49-F238E27FC236}">
                <a16:creationId xmlns:a16="http://schemas.microsoft.com/office/drawing/2014/main" id="{3FAB9CE8-C8F6-4097-9876-3D5BB131A6EE}"/>
              </a:ext>
            </a:extLst>
          </p:cNvPr>
          <p:cNvSpPr>
            <a:spLocks noGrp="1"/>
          </p:cNvSpPr>
          <p:nvPr>
            <p:ph type="body" sz="quarter" idx="34" hasCustomPrompt="1"/>
          </p:nvPr>
        </p:nvSpPr>
        <p:spPr>
          <a:xfrm>
            <a:off x="5039355" y="5551899"/>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30" name="Espace réservé du texte 2">
            <a:extLst>
              <a:ext uri="{FF2B5EF4-FFF2-40B4-BE49-F238E27FC236}">
                <a16:creationId xmlns:a16="http://schemas.microsoft.com/office/drawing/2014/main" id="{2FE7EAC6-53B9-40F7-BAC8-FFAFE182DB60}"/>
              </a:ext>
            </a:extLst>
          </p:cNvPr>
          <p:cNvSpPr>
            <a:spLocks noGrp="1"/>
          </p:cNvSpPr>
          <p:nvPr>
            <p:ph type="body" sz="quarter" idx="35" hasCustomPrompt="1"/>
          </p:nvPr>
        </p:nvSpPr>
        <p:spPr>
          <a:xfrm>
            <a:off x="5039356" y="5987717"/>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31" name="Espace réservé du texte 2">
            <a:extLst>
              <a:ext uri="{FF2B5EF4-FFF2-40B4-BE49-F238E27FC236}">
                <a16:creationId xmlns:a16="http://schemas.microsoft.com/office/drawing/2014/main" id="{4AA8E213-976B-4F42-BF73-C960C4D9F66D}"/>
              </a:ext>
            </a:extLst>
          </p:cNvPr>
          <p:cNvSpPr>
            <a:spLocks noGrp="1"/>
          </p:cNvSpPr>
          <p:nvPr>
            <p:ph type="body" sz="quarter" idx="36" hasCustomPrompt="1"/>
          </p:nvPr>
        </p:nvSpPr>
        <p:spPr>
          <a:xfrm>
            <a:off x="7396469" y="5551899"/>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32" name="Espace réservé du texte 2">
            <a:extLst>
              <a:ext uri="{FF2B5EF4-FFF2-40B4-BE49-F238E27FC236}">
                <a16:creationId xmlns:a16="http://schemas.microsoft.com/office/drawing/2014/main" id="{2B1B6386-3DB5-4B9B-9D72-E30B0FE4104F}"/>
              </a:ext>
            </a:extLst>
          </p:cNvPr>
          <p:cNvSpPr>
            <a:spLocks noGrp="1"/>
          </p:cNvSpPr>
          <p:nvPr>
            <p:ph type="body" sz="quarter" idx="37" hasCustomPrompt="1"/>
          </p:nvPr>
        </p:nvSpPr>
        <p:spPr>
          <a:xfrm>
            <a:off x="7396470" y="5987717"/>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
        <p:nvSpPr>
          <p:cNvPr id="33" name="Espace réservé du texte 2">
            <a:extLst>
              <a:ext uri="{FF2B5EF4-FFF2-40B4-BE49-F238E27FC236}">
                <a16:creationId xmlns:a16="http://schemas.microsoft.com/office/drawing/2014/main" id="{E3598400-E700-44A3-8903-DB65AFF1248F}"/>
              </a:ext>
            </a:extLst>
          </p:cNvPr>
          <p:cNvSpPr>
            <a:spLocks noGrp="1"/>
          </p:cNvSpPr>
          <p:nvPr>
            <p:ph type="body" sz="quarter" idx="38" hasCustomPrompt="1"/>
          </p:nvPr>
        </p:nvSpPr>
        <p:spPr>
          <a:xfrm>
            <a:off x="9753586" y="5551899"/>
            <a:ext cx="2113279" cy="966788"/>
          </a:xfrm>
          <a:prstGeom prst="rect">
            <a:avLst/>
          </a:prstGeom>
          <a:gradFill flip="none" rotWithShape="1">
            <a:gsLst>
              <a:gs pos="64000">
                <a:srgbClr val="1D1D1D">
                  <a:alpha val="78000"/>
                </a:srgbClr>
              </a:gs>
              <a:gs pos="6000">
                <a:schemeClr val="tx1">
                  <a:alpha val="0"/>
                </a:schemeClr>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Insert </a:t>
            </a:r>
            <a:r>
              <a:rPr lang="fr-FR" dirty="0" err="1"/>
              <a:t>text</a:t>
            </a:r>
            <a:r>
              <a:rPr lang="fr-FR" dirty="0"/>
              <a:t> </a:t>
            </a:r>
            <a:r>
              <a:rPr lang="fr-FR" dirty="0" err="1"/>
              <a:t>here</a:t>
            </a:r>
            <a:endParaRPr lang="en-US" dirty="0"/>
          </a:p>
        </p:txBody>
      </p:sp>
      <p:sp>
        <p:nvSpPr>
          <p:cNvPr id="34" name="Espace réservé du texte 2">
            <a:extLst>
              <a:ext uri="{FF2B5EF4-FFF2-40B4-BE49-F238E27FC236}">
                <a16:creationId xmlns:a16="http://schemas.microsoft.com/office/drawing/2014/main" id="{64D6E52E-F777-4A62-937F-D377DFED58CE}"/>
              </a:ext>
            </a:extLst>
          </p:cNvPr>
          <p:cNvSpPr>
            <a:spLocks noGrp="1"/>
          </p:cNvSpPr>
          <p:nvPr>
            <p:ph type="body" sz="quarter" idx="39" hasCustomPrompt="1"/>
          </p:nvPr>
        </p:nvSpPr>
        <p:spPr>
          <a:xfrm>
            <a:off x="9753587" y="5987717"/>
            <a:ext cx="45719" cy="3253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91440" bIns="252000" numCol="1" spcCol="0" rtlCol="0" fromWordArt="0" anchor="b" anchorCtr="0" forceAA="0" compatLnSpc="1">
            <a:prstTxWarp prst="textNoShape">
              <a:avLst/>
            </a:prstTxWarp>
            <a:noAutofit/>
          </a:bodyPr>
          <a:lstStyle>
            <a:lvl1pPr marL="0" indent="0">
              <a:buNone/>
              <a:defRPr kumimoji="0" lang="en-US" sz="1400" b="0" i="0" u="none" strike="noStrike" cap="none" spc="0" normalizeH="0" baseline="0" dirty="0">
                <a:ln>
                  <a:noFill/>
                </a:ln>
                <a:solidFill>
                  <a:prstClr val="white"/>
                </a:solidFill>
                <a:effectLst/>
                <a:uLnTx/>
                <a:uFillTx/>
                <a:latin typeface="Helvetica Neue Normal" charset="0"/>
              </a:defRPr>
            </a:lvl1pPr>
          </a:lstStyle>
          <a:p>
            <a:pPr marL="228600" marR="0" lvl="0" indent="-228600" fontAlgn="auto">
              <a:lnSpc>
                <a:spcPct val="100000"/>
              </a:lnSpc>
              <a:spcBef>
                <a:spcPts val="0"/>
              </a:spcBef>
              <a:spcAft>
                <a:spcPts val="0"/>
              </a:spcAft>
              <a:buClrTx/>
              <a:buSzTx/>
              <a:tabLst/>
            </a:pPr>
            <a:r>
              <a:rPr lang="fr-FR" dirty="0"/>
              <a:t> </a:t>
            </a:r>
            <a:endParaRPr lang="en-US" dirty="0"/>
          </a:p>
        </p:txBody>
      </p:sp>
    </p:spTree>
    <p:extLst>
      <p:ext uri="{BB962C8B-B14F-4D97-AF65-F5344CB8AC3E}">
        <p14:creationId xmlns:p14="http://schemas.microsoft.com/office/powerpoint/2010/main" val="64160229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280858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130.xml"/><Relationship Id="rId18" Type="http://schemas.openxmlformats.org/officeDocument/2006/relationships/slideLayout" Target="../slideLayouts/slideLayout180.xml"/><Relationship Id="rId3" Type="http://schemas.openxmlformats.org/officeDocument/2006/relationships/slideLayout" Target="../slideLayouts/slideLayout310.xml"/><Relationship Id="rId7" Type="http://schemas.openxmlformats.org/officeDocument/2006/relationships/slideLayout" Target="../slideLayouts/slideLayout70.xml"/><Relationship Id="rId12" Type="http://schemas.openxmlformats.org/officeDocument/2006/relationships/slideLayout" Target="../slideLayouts/slideLayout120.xml"/><Relationship Id="rId17" Type="http://schemas.openxmlformats.org/officeDocument/2006/relationships/slideLayout" Target="../slideLayouts/slideLayout170.xml"/><Relationship Id="rId2" Type="http://schemas.openxmlformats.org/officeDocument/2006/relationships/slideLayout" Target="../slideLayouts/slideLayout210.xml"/><Relationship Id="rId16" Type="http://schemas.openxmlformats.org/officeDocument/2006/relationships/slideLayout" Target="../slideLayouts/slideLayout160.xml"/><Relationship Id="rId1" Type="http://schemas.openxmlformats.org/officeDocument/2006/relationships/slideLayout" Target="../slideLayouts/slideLayout110.xml"/><Relationship Id="rId6" Type="http://schemas.openxmlformats.org/officeDocument/2006/relationships/slideLayout" Target="../slideLayouts/slideLayout60.xml"/><Relationship Id="rId11" Type="http://schemas.openxmlformats.org/officeDocument/2006/relationships/slideLayout" Target="../slideLayouts/slideLayout111.xml"/><Relationship Id="rId5" Type="http://schemas.openxmlformats.org/officeDocument/2006/relationships/slideLayout" Target="../slideLayouts/slideLayout50.xml"/><Relationship Id="rId15" Type="http://schemas.openxmlformats.org/officeDocument/2006/relationships/slideLayout" Target="../slideLayouts/slideLayout150.xml"/><Relationship Id="rId10" Type="http://schemas.openxmlformats.org/officeDocument/2006/relationships/slideLayout" Target="../slideLayouts/slideLayout100.xml"/><Relationship Id="rId19" Type="http://schemas.openxmlformats.org/officeDocument/2006/relationships/theme" Target="../theme/theme10.xml"/><Relationship Id="rId4" Type="http://schemas.openxmlformats.org/officeDocument/2006/relationships/slideLayout" Target="../slideLayouts/slideLayout48.xml"/><Relationship Id="rId9" Type="http://schemas.openxmlformats.org/officeDocument/2006/relationships/slideLayout" Target="../slideLayouts/slideLayout90.xml"/><Relationship Id="rId14" Type="http://schemas.openxmlformats.org/officeDocument/2006/relationships/slideLayout" Target="../slideLayouts/slideLayout1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C0C2059-8C38-4CB4-80C3-6F18F2A8F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809542128"/>
      </p:ext>
    </p:extLst>
  </p:cSld>
  <p:clrMap bg1="lt1" tx1="dk1" bg2="lt2" tx2="dk2" accent1="accent1" accent2="accent2" accent3="accent3" accent4="accent4" accent5="accent5" accent6="accent6" hlink="hlink" folHlink="folHlink"/>
  <p:sldLayoutIdLst>
    <p:sldLayoutId id="2147483654" r:id="rId1"/>
    <p:sldLayoutId id="2147483725" r:id="rId2"/>
    <p:sldLayoutId id="2147483726" r:id="rId3"/>
    <p:sldLayoutId id="2147483682" r:id="rId4"/>
    <p:sldLayoutId id="2147483683" r:id="rId5"/>
    <p:sldLayoutId id="2147483684" r:id="rId6"/>
    <p:sldLayoutId id="2147483685" r:id="rId7"/>
    <p:sldLayoutId id="2147483701" r:id="rId8"/>
    <p:sldLayoutId id="2147483724" r:id="rId9"/>
    <p:sldLayoutId id="2147483678" r:id="rId10"/>
    <p:sldLayoutId id="2147483656" r:id="rId11"/>
    <p:sldLayoutId id="2147483679" r:id="rId12"/>
    <p:sldLayoutId id="2147483680" r:id="rId13"/>
    <p:sldLayoutId id="2147483681"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 id="2147483716" r:id="rId42"/>
    <p:sldLayoutId id="2147483717" r:id="rId43"/>
    <p:sldLayoutId id="2147483718" r:id="rId44"/>
    <p:sldLayoutId id="2147483719" r:id="rId45"/>
    <p:sldLayoutId id="2147483722" r:id="rId46"/>
    <p:sldLayoutId id="2147483721" r:id="rId4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6000" indent="-228600" algn="l" defTabSz="914400" rtl="0" eaLnBrk="1" latinLnBrk="0" hangingPunct="1">
        <a:lnSpc>
          <a:spcPct val="110000"/>
        </a:lnSpc>
        <a:spcBef>
          <a:spcPts val="0"/>
        </a:spcBef>
        <a:spcAft>
          <a:spcPts val="600"/>
        </a:spcAft>
        <a:buFont typeface="Arial" panose="020B0604020202020204" pitchFamily="34" charset="0"/>
        <a:buChar char="•"/>
        <a:defRPr kumimoji="0" lang="fr-FR" sz="3600" b="0" i="0" u="none" strike="noStrike" kern="1200" cap="none" spc="0" normalizeH="0" baseline="0" dirty="0" smtClean="0">
          <a:ln>
            <a:noFill/>
          </a:ln>
          <a:solidFill>
            <a:schemeClr val="accent1"/>
          </a:solidFill>
          <a:effectLst/>
          <a:uLnTx/>
          <a:uFillTx/>
          <a:latin typeface="Helvetica Neue Moyen" charset="0"/>
          <a:ea typeface="+mn-ea"/>
          <a:cs typeface="Helvetica Neue Moyen" charset="0"/>
        </a:defRPr>
      </a:lvl1pPr>
      <a:lvl2pPr marL="360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kumimoji="0" lang="fr-FR" sz="2000" b="0" i="0" u="none" strike="noStrike" kern="1200" cap="none" spc="0" normalizeH="0" baseline="0" dirty="0" smtClean="0">
          <a:ln>
            <a:noFill/>
          </a:ln>
          <a:solidFill>
            <a:schemeClr val="tx1"/>
          </a:solidFill>
          <a:effectLst/>
          <a:uLnTx/>
          <a:uFillTx/>
          <a:latin typeface="Helvetica Neue Moyen" charset="0"/>
          <a:ea typeface="+mn-ea"/>
          <a:cs typeface="Helvetica Neue Moyen" charset="0"/>
        </a:defRPr>
      </a:lvl2pPr>
      <a:lvl3pPr marL="36000" indent="-228600" algn="l" defTabSz="914400" rtl="0" eaLnBrk="1" latinLnBrk="0" hangingPunct="1">
        <a:lnSpc>
          <a:spcPct val="150000"/>
        </a:lnSpc>
        <a:spcBef>
          <a:spcPts val="0"/>
        </a:spcBef>
        <a:spcAft>
          <a:spcPts val="600"/>
        </a:spcAft>
        <a:buFont typeface="Arial" panose="020B0604020202020204" pitchFamily="34" charset="0"/>
        <a:buChar char="•"/>
        <a:defRPr lang="fr-FR" sz="1200" b="0" i="0" kern="1200" dirty="0" smtClean="0">
          <a:solidFill>
            <a:schemeClr val="tx1"/>
          </a:solidFill>
          <a:latin typeface="Helvetica Neue Normal" charset="0"/>
          <a:ea typeface="+mn-ea"/>
          <a:cs typeface="Helvetica Neue Norm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‹Nr.›</a:t>
            </a:fld>
            <a:endParaRPr lang="en-US" dirty="0"/>
          </a:p>
        </p:txBody>
      </p:sp>
    </p:spTree>
    <p:extLst>
      <p:ext uri="{BB962C8B-B14F-4D97-AF65-F5344CB8AC3E}">
        <p14:creationId xmlns:p14="http://schemas.microsoft.com/office/powerpoint/2010/main" val="10879712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 id="2147483743" r:id="rId13"/>
    <p:sldLayoutId id="2147483781" r:id="rId14"/>
    <p:sldLayoutId id="2147483682" r:id="rId15"/>
    <p:sldLayoutId id="2147483700" r:id="rId16"/>
    <p:sldLayoutId id="2147483711" r:id="rId17"/>
    <p:sldLayoutId id="214748371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4.xml"/><Relationship Id="rId5" Type="http://schemas.openxmlformats.org/officeDocument/2006/relationships/image" Target="../media/image40.png"/><Relationship Id="rId4" Type="http://schemas.openxmlformats.org/officeDocument/2006/relationships/slide" Target="slide40.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91.png"/><Relationship Id="rId3" Type="http://schemas.openxmlformats.org/officeDocument/2006/relationships/slide" Target="slide60.xml"/><Relationship Id="rId7" Type="http://schemas.openxmlformats.org/officeDocument/2006/relationships/image" Target="../media/image70.png"/><Relationship Id="rId12" Type="http://schemas.openxmlformats.org/officeDocument/2006/relationships/slide" Target="slide90.xml"/><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80.png"/><Relationship Id="rId4" Type="http://schemas.openxmlformats.org/officeDocument/2006/relationships/image" Target="../media/image90.png"/><Relationship Id="rId9" Type="http://schemas.openxmlformats.org/officeDocument/2006/relationships/slide" Target="slide80.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0.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8451"/>
        </a:solidFill>
        <a:effectLst/>
      </p:bgPr>
    </p:bg>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A2A0BAC1-0AE0-49D6-96EC-41BF90672DE5}"/>
              </a:ext>
            </a:extLst>
          </p:cNvPr>
          <p:cNvPicPr>
            <a:picLocks noGrp="1" noChangeAspect="1"/>
          </p:cNvPicPr>
          <p:nvPr>
            <p:ph type="pic" sz="quarter" idx="10"/>
          </p:nvPr>
        </p:nvPicPr>
        <p:blipFill>
          <a:blip r:embed="rId2"/>
          <a:srcRect t="5148" b="5148"/>
          <a:stretch>
            <a:fillRect/>
          </a:stretch>
        </p:blipFill>
        <p:spPr>
          <a:xfrm>
            <a:off x="5316538" y="805814"/>
            <a:ext cx="6875462" cy="5246372"/>
          </a:xfrm>
        </p:spPr>
      </p:pic>
      <p:sp>
        <p:nvSpPr>
          <p:cNvPr id="14" name="Textfeld 13">
            <a:extLst>
              <a:ext uri="{FF2B5EF4-FFF2-40B4-BE49-F238E27FC236}">
                <a16:creationId xmlns:a16="http://schemas.microsoft.com/office/drawing/2014/main" id="{F79EFAD6-8E02-4B49-B408-AEC30537629A}"/>
              </a:ext>
            </a:extLst>
          </p:cNvPr>
          <p:cNvSpPr txBox="1"/>
          <p:nvPr/>
        </p:nvSpPr>
        <p:spPr>
          <a:xfrm>
            <a:off x="933450" y="1972319"/>
            <a:ext cx="3790950" cy="1456681"/>
          </a:xfrm>
          <a:prstGeom prst="rect">
            <a:avLst/>
          </a:prstGeom>
          <a:noFill/>
        </p:spPr>
        <p:txBody>
          <a:bodyPr wrap="square" lIns="0" tIns="0" bIns="0" rtlCol="0" anchor="t">
            <a:spAutoFit/>
          </a:bodyPr>
          <a:lstStyle/>
          <a:p>
            <a:pPr algn="l">
              <a:lnSpc>
                <a:spcPct val="150000"/>
              </a:lnSpc>
            </a:pPr>
            <a:r>
              <a:rPr lang="de-DE" sz="7200" dirty="0">
                <a:latin typeface="Helvetica Neue Moyen"/>
              </a:rPr>
              <a:t>Backend</a:t>
            </a:r>
          </a:p>
        </p:txBody>
      </p:sp>
    </p:spTree>
    <p:extLst>
      <p:ext uri="{BB962C8B-B14F-4D97-AF65-F5344CB8AC3E}">
        <p14:creationId xmlns:p14="http://schemas.microsoft.com/office/powerpoint/2010/main" val="1039406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320207D2-9D30-481D-A38B-B1C26C50270D}"/>
              </a:ext>
            </a:extLst>
          </p:cNvPr>
          <p:cNvSpPr txBox="1"/>
          <p:nvPr/>
        </p:nvSpPr>
        <p:spPr>
          <a:xfrm>
            <a:off x="1343025" y="1075523"/>
            <a:ext cx="9505950" cy="747897"/>
          </a:xfrm>
          <a:prstGeom prst="rect">
            <a:avLst/>
          </a:prstGeom>
          <a:noFill/>
        </p:spPr>
        <p:txBody>
          <a:bodyPr wrap="square" lIns="0" tIns="0" rIns="0" b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5400" u="none" strike="noStrike" kern="1200" cap="none" spc="0" normalizeH="0" baseline="0" dirty="0">
                <a:ln>
                  <a:noFill/>
                </a:ln>
                <a:effectLst/>
                <a:uLnTx/>
                <a:uFillTx/>
                <a:latin typeface="Helvetica Neue Moyen" charset="0"/>
                <a:ea typeface="+mn-ea"/>
                <a:cs typeface="Helvetica Neue Moyen" charset="0"/>
              </a:rPr>
              <a:t>Routen</a:t>
            </a:r>
          </a:p>
        </p:txBody>
      </p:sp>
      <p:graphicFrame>
        <p:nvGraphicFramePr>
          <p:cNvPr id="5" name="Table 3">
            <a:extLst>
              <a:ext uri="{FF2B5EF4-FFF2-40B4-BE49-F238E27FC236}">
                <a16:creationId xmlns:a16="http://schemas.microsoft.com/office/drawing/2014/main" id="{258F5B75-118F-4D85-979F-658424C298EB}"/>
              </a:ext>
            </a:extLst>
          </p:cNvPr>
          <p:cNvGraphicFramePr>
            <a:graphicFrameLocks noGrp="1"/>
          </p:cNvGraphicFramePr>
          <p:nvPr>
            <p:extLst>
              <p:ext uri="{D42A27DB-BD31-4B8C-83A1-F6EECF244321}">
                <p14:modId xmlns:p14="http://schemas.microsoft.com/office/powerpoint/2010/main" val="2345182850"/>
              </p:ext>
            </p:extLst>
          </p:nvPr>
        </p:nvGraphicFramePr>
        <p:xfrm>
          <a:off x="1343025" y="3111156"/>
          <a:ext cx="9626138" cy="2682045"/>
        </p:xfrm>
        <a:graphic>
          <a:graphicData uri="http://schemas.openxmlformats.org/drawingml/2006/table">
            <a:tbl>
              <a:tblPr firstRow="1" bandRow="1">
                <a:tableStyleId>{5C22544A-7EE6-4342-B048-85BDC9FD1C3A}</a:tableStyleId>
              </a:tblPr>
              <a:tblGrid>
                <a:gridCol w="1910542">
                  <a:extLst>
                    <a:ext uri="{9D8B030D-6E8A-4147-A177-3AD203B41FA5}">
                      <a16:colId xmlns:a16="http://schemas.microsoft.com/office/drawing/2014/main" val="3082751956"/>
                    </a:ext>
                  </a:extLst>
                </a:gridCol>
                <a:gridCol w="2162695">
                  <a:extLst>
                    <a:ext uri="{9D8B030D-6E8A-4147-A177-3AD203B41FA5}">
                      <a16:colId xmlns:a16="http://schemas.microsoft.com/office/drawing/2014/main" val="2244812369"/>
                    </a:ext>
                  </a:extLst>
                </a:gridCol>
                <a:gridCol w="1853738">
                  <a:extLst>
                    <a:ext uri="{9D8B030D-6E8A-4147-A177-3AD203B41FA5}">
                      <a16:colId xmlns:a16="http://schemas.microsoft.com/office/drawing/2014/main" val="596098516"/>
                    </a:ext>
                  </a:extLst>
                </a:gridCol>
                <a:gridCol w="1770611">
                  <a:extLst>
                    <a:ext uri="{9D8B030D-6E8A-4147-A177-3AD203B41FA5}">
                      <a16:colId xmlns:a16="http://schemas.microsoft.com/office/drawing/2014/main" val="583604825"/>
                    </a:ext>
                  </a:extLst>
                </a:gridCol>
                <a:gridCol w="1928552">
                  <a:extLst>
                    <a:ext uri="{9D8B030D-6E8A-4147-A177-3AD203B41FA5}">
                      <a16:colId xmlns:a16="http://schemas.microsoft.com/office/drawing/2014/main" val="536245533"/>
                    </a:ext>
                  </a:extLst>
                </a:gridCol>
              </a:tblGrid>
              <a:tr h="5412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fr-FR" sz="1400" b="0" i="0" kern="1200" dirty="0">
                        <a:solidFill>
                          <a:schemeClr val="lt1"/>
                        </a:solidFill>
                        <a:latin typeface="Helvetica Neue Moyen"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bg1"/>
                          </a:solidFill>
                          <a:latin typeface="Helvetica Neue Moyen" charset="0"/>
                          <a:ea typeface="+mn-ea"/>
                          <a:cs typeface="+mn-cs"/>
                        </a:rPr>
                        <a:t>Add</a:t>
                      </a:r>
                      <a:r>
                        <a:rPr lang="fr-FR" sz="1200" b="0" i="0" kern="1200" dirty="0">
                          <a:solidFill>
                            <a:schemeClr val="bg1"/>
                          </a:solidFill>
                          <a:latin typeface="Helvetica Neue Moyen" charset="0"/>
                          <a:ea typeface="+mn-ea"/>
                          <a:cs typeface="+mn-cs"/>
                        </a:rPr>
                        <a:t>/</a:t>
                      </a:r>
                      <a:r>
                        <a:rPr lang="fr-FR" sz="1200" b="0" i="0" kern="1200" dirty="0" err="1">
                          <a:solidFill>
                            <a:schemeClr val="bg1"/>
                          </a:solidFill>
                          <a:latin typeface="Helvetica Neue Moyen" charset="0"/>
                          <a:ea typeface="+mn-ea"/>
                          <a:cs typeface="+mn-cs"/>
                        </a:rPr>
                        <a:t>Create</a:t>
                      </a:r>
                      <a:endParaRPr lang="fr-FR" sz="1200" b="0" i="0" kern="1200" dirty="0">
                        <a:solidFill>
                          <a:schemeClr val="bg1"/>
                        </a:solidFill>
                        <a:latin typeface="Helvetica Neue Moyen" charset="0"/>
                        <a:ea typeface="+mn-ea"/>
                        <a:cs typeface="+mn-cs"/>
                      </a:endParaRPr>
                    </a:p>
                  </a:txBody>
                  <a:tcPr marR="2520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bg1"/>
                          </a:solidFill>
                          <a:latin typeface="Helvetica Neue Moyen" charset="0"/>
                          <a:ea typeface="+mn-ea"/>
                          <a:cs typeface="+mn-cs"/>
                        </a:rPr>
                        <a:t>Show/Read</a:t>
                      </a:r>
                    </a:p>
                  </a:txBody>
                  <a:tcPr marR="2520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bg1"/>
                          </a:solidFill>
                          <a:latin typeface="Helvetica Neue Moyen" charset="0"/>
                          <a:ea typeface="+mn-ea"/>
                          <a:cs typeface="+mn-cs"/>
                        </a:rPr>
                        <a:t>Edit/Update</a:t>
                      </a:r>
                    </a:p>
                  </a:txBody>
                  <a:tcPr marR="2520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bg1"/>
                          </a:solidFill>
                          <a:latin typeface="Helvetica Neue Moyen" charset="0"/>
                          <a:ea typeface="+mn-ea"/>
                          <a:cs typeface="+mn-cs"/>
                        </a:rPr>
                        <a:t>Delete</a:t>
                      </a:r>
                      <a:endParaRPr lang="fr-FR" sz="1200" b="0" i="0" kern="1200" dirty="0">
                        <a:solidFill>
                          <a:schemeClr val="bg1"/>
                        </a:solidFill>
                        <a:latin typeface="Helvetica Neue Moyen" charset="0"/>
                        <a:ea typeface="+mn-ea"/>
                        <a:cs typeface="+mn-cs"/>
                      </a:endParaRPr>
                    </a:p>
                  </a:txBody>
                  <a:tcPr marR="2520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914525372"/>
                  </a:ext>
                </a:extLst>
              </a:tr>
              <a:tr h="3294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lt1"/>
                          </a:solidFill>
                          <a:latin typeface="Helvetica Neue Moyen" charset="0"/>
                          <a:ea typeface="+mn-ea"/>
                          <a:cs typeface="+mn-cs"/>
                        </a:rPr>
                        <a:t>Flight</a:t>
                      </a:r>
                    </a:p>
                  </a:txBody>
                  <a:tcPr marR="10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/flight/</a:t>
                      </a:r>
                      <a:r>
                        <a:rPr lang="fr-FR" sz="1000" b="0" i="0" kern="1200" dirty="0" err="1">
                          <a:solidFill>
                            <a:schemeClr val="tx1"/>
                          </a:solidFill>
                          <a:latin typeface="Helvetica Neue Normal" charset="0"/>
                          <a:ea typeface="+mn-ea"/>
                          <a:cs typeface="+mn-cs"/>
                        </a:rPr>
                        <a:t>add_fight</a:t>
                      </a:r>
                      <a:endParaRPr lang="fr-FR" sz="1000" b="0" i="0" kern="1200" dirty="0">
                        <a:solidFill>
                          <a:schemeClr val="tx1"/>
                        </a:solidFill>
                        <a:latin typeface="Helvetica Neue Normal" charset="0"/>
                        <a:ea typeface="+mn-ea"/>
                        <a:cs typeface="+mn-cs"/>
                      </a:endParaRP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/flight/show/id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/flight/</a:t>
                      </a:r>
                      <a:r>
                        <a:rPr lang="fr-FR" sz="1000" b="0" i="0" kern="1200" dirty="0" err="1">
                          <a:solidFill>
                            <a:schemeClr val="tx1"/>
                          </a:solidFill>
                          <a:latin typeface="Helvetica Neue Normal" charset="0"/>
                          <a:ea typeface="+mn-ea"/>
                          <a:cs typeface="+mn-cs"/>
                        </a:rPr>
                        <a:t>edit</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/flight/</a:t>
                      </a:r>
                      <a:r>
                        <a:rPr lang="fr-FR" sz="1000" b="0" i="0" kern="1200" dirty="0" err="1">
                          <a:solidFill>
                            <a:schemeClr val="tx1"/>
                          </a:solidFill>
                          <a:latin typeface="Helvetica Neue Normal" charset="0"/>
                          <a:ea typeface="+mn-ea"/>
                          <a:cs typeface="+mn-cs"/>
                        </a:rPr>
                        <a:t>delete</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7097929"/>
                  </a:ext>
                </a:extLst>
              </a:tr>
              <a:tr h="3294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lt1"/>
                          </a:solidFill>
                          <a:latin typeface="Helvetica Neue Moyen" charset="0"/>
                          <a:ea typeface="+mn-ea"/>
                          <a:cs typeface="+mn-cs"/>
                        </a:rPr>
                        <a:t>Drone</a:t>
                      </a:r>
                    </a:p>
                  </a:txBody>
                  <a:tcPr marR="10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/drone/</a:t>
                      </a:r>
                      <a:r>
                        <a:rPr lang="fr-FR" sz="1000" b="0" i="0" kern="1200" dirty="0" err="1">
                          <a:solidFill>
                            <a:schemeClr val="tx1"/>
                          </a:solidFill>
                          <a:latin typeface="Helvetica Neue Normal" charset="0"/>
                          <a:ea typeface="+mn-ea"/>
                          <a:cs typeface="+mn-cs"/>
                        </a:rPr>
                        <a:t>add_drone</a:t>
                      </a:r>
                      <a:endParaRPr lang="fr-FR" sz="1000" b="0" i="0" kern="1200" dirty="0">
                        <a:solidFill>
                          <a:schemeClr val="tx1"/>
                        </a:solidFill>
                        <a:latin typeface="Helvetica Neue Normal" charset="0"/>
                        <a:ea typeface="+mn-ea"/>
                        <a:cs typeface="+mn-cs"/>
                      </a:endParaRP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/drone/show/id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/drone/</a:t>
                      </a:r>
                      <a:r>
                        <a:rPr lang="fr-FR" sz="1000" b="0" i="0" kern="1200" dirty="0" err="1">
                          <a:solidFill>
                            <a:schemeClr val="tx1"/>
                          </a:solidFill>
                          <a:latin typeface="Helvetica Neue Normal" charset="0"/>
                          <a:ea typeface="+mn-ea"/>
                          <a:cs typeface="+mn-cs"/>
                        </a:rPr>
                        <a:t>edit</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/drone/</a:t>
                      </a:r>
                      <a:r>
                        <a:rPr lang="fr-FR" sz="1000" b="0" i="0" kern="1200" dirty="0" err="1">
                          <a:solidFill>
                            <a:schemeClr val="tx1"/>
                          </a:solidFill>
                          <a:latin typeface="Helvetica Neue Normal" charset="0"/>
                          <a:ea typeface="+mn-ea"/>
                          <a:cs typeface="+mn-cs"/>
                        </a:rPr>
                        <a:t>delete</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11120188"/>
                  </a:ext>
                </a:extLst>
              </a:tr>
              <a:tr h="4114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lt1"/>
                          </a:solidFill>
                          <a:latin typeface="Helvetica Neue Moyen" charset="0"/>
                          <a:ea typeface="+mn-ea"/>
                          <a:cs typeface="+mn-cs"/>
                        </a:rPr>
                        <a:t>Battery</a:t>
                      </a:r>
                    </a:p>
                  </a:txBody>
                  <a:tcPr marR="10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battery</a:t>
                      </a: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add_battery</a:t>
                      </a:r>
                      <a:endParaRPr lang="fr-FR" sz="1000" b="0" i="0" kern="1200" dirty="0">
                        <a:solidFill>
                          <a:schemeClr val="tx1"/>
                        </a:solidFill>
                        <a:latin typeface="Helvetica Neue Normal" charset="0"/>
                        <a:ea typeface="+mn-ea"/>
                        <a:cs typeface="+mn-cs"/>
                      </a:endParaRP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de-DE" sz="1000" b="0" i="0" kern="1200" noProof="0" dirty="0" err="1">
                          <a:solidFill>
                            <a:schemeClr val="tx1"/>
                          </a:solidFill>
                          <a:latin typeface="Helvetica Neue Normal" charset="0"/>
                          <a:ea typeface="+mn-ea"/>
                          <a:cs typeface="+mn-cs"/>
                        </a:rPr>
                        <a:t>battery</a:t>
                      </a:r>
                      <a:r>
                        <a:rPr lang="fr-FR" sz="1000" b="0" i="0" kern="1200" dirty="0">
                          <a:solidFill>
                            <a:schemeClr val="tx1"/>
                          </a:solidFill>
                          <a:latin typeface="Helvetica Neue Normal" charset="0"/>
                          <a:ea typeface="+mn-ea"/>
                          <a:cs typeface="+mn-cs"/>
                        </a:rPr>
                        <a:t>/show/id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de-DE" sz="1000" b="0" i="0" kern="1200" noProof="0" dirty="0" err="1">
                          <a:solidFill>
                            <a:schemeClr val="tx1"/>
                          </a:solidFill>
                          <a:latin typeface="Helvetica Neue Normal" charset="0"/>
                          <a:ea typeface="+mn-ea"/>
                          <a:cs typeface="+mn-cs"/>
                        </a:rPr>
                        <a:t>battery</a:t>
                      </a: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edit</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de-DE" sz="1000" b="0" i="0" kern="1200" noProof="0" dirty="0" err="1">
                          <a:solidFill>
                            <a:schemeClr val="tx1"/>
                          </a:solidFill>
                          <a:latin typeface="Helvetica Neue Normal" charset="0"/>
                          <a:ea typeface="+mn-ea"/>
                          <a:cs typeface="+mn-cs"/>
                        </a:rPr>
                        <a:t>battery</a:t>
                      </a: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delete</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2335100"/>
                  </a:ext>
                </a:extLst>
              </a:tr>
              <a:tr h="3294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lt1"/>
                          </a:solidFill>
                          <a:latin typeface="Helvetica Neue Moyen" charset="0"/>
                          <a:ea typeface="+mn-ea"/>
                          <a:cs typeface="+mn-cs"/>
                        </a:rPr>
                        <a:t>User</a:t>
                      </a:r>
                    </a:p>
                  </a:txBody>
                  <a:tcPr marR="10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/user/</a:t>
                      </a:r>
                      <a:r>
                        <a:rPr lang="fr-FR" sz="1000" b="0" i="0" kern="1200" dirty="0" err="1">
                          <a:solidFill>
                            <a:schemeClr val="tx1"/>
                          </a:solidFill>
                          <a:latin typeface="Helvetica Neue Normal" charset="0"/>
                          <a:ea typeface="+mn-ea"/>
                          <a:cs typeface="+mn-cs"/>
                        </a:rPr>
                        <a:t>add_pilot</a:t>
                      </a:r>
                      <a:endParaRPr lang="fr-FR" sz="1000" b="0" i="0" kern="1200" dirty="0">
                        <a:solidFill>
                          <a:schemeClr val="tx1"/>
                        </a:solidFill>
                        <a:latin typeface="Helvetica Neue Normal" charset="0"/>
                        <a:ea typeface="+mn-ea"/>
                        <a:cs typeface="+mn-cs"/>
                      </a:endParaRP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/user/show/id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/user/</a:t>
                      </a:r>
                      <a:r>
                        <a:rPr lang="fr-FR" sz="1000" b="0" i="0" kern="1200" dirty="0" err="1">
                          <a:solidFill>
                            <a:schemeClr val="tx1"/>
                          </a:solidFill>
                          <a:latin typeface="Helvetica Neue Normal" charset="0"/>
                          <a:ea typeface="+mn-ea"/>
                          <a:cs typeface="+mn-cs"/>
                        </a:rPr>
                        <a:t>edit</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/user/</a:t>
                      </a:r>
                      <a:r>
                        <a:rPr lang="fr-FR" sz="1000" b="0" i="0" kern="1200" dirty="0" err="1">
                          <a:solidFill>
                            <a:schemeClr val="tx1"/>
                          </a:solidFill>
                          <a:latin typeface="Helvetica Neue Normal" charset="0"/>
                          <a:ea typeface="+mn-ea"/>
                          <a:cs typeface="+mn-cs"/>
                        </a:rPr>
                        <a:t>delete</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167428716"/>
                  </a:ext>
                </a:extLst>
              </a:tr>
              <a:tr h="3294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lt1"/>
                          </a:solidFill>
                          <a:latin typeface="Helvetica Neue Moyen" charset="0"/>
                          <a:ea typeface="+mn-ea"/>
                          <a:cs typeface="+mn-cs"/>
                        </a:rPr>
                        <a:t>Checklist</a:t>
                      </a:r>
                    </a:p>
                  </a:txBody>
                  <a:tcPr marR="10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/checklist/</a:t>
                      </a:r>
                      <a:r>
                        <a:rPr lang="fr-FR" sz="1000" b="0" i="0" kern="1200" dirty="0" err="1">
                          <a:solidFill>
                            <a:schemeClr val="tx1"/>
                          </a:solidFill>
                          <a:latin typeface="Helvetica Neue Normal" charset="0"/>
                          <a:ea typeface="+mn-ea"/>
                          <a:cs typeface="+mn-cs"/>
                        </a:rPr>
                        <a:t>add_checklist</a:t>
                      </a:r>
                      <a:endParaRPr lang="fr-FR" sz="1000" b="0" i="0" kern="1200" dirty="0">
                        <a:solidFill>
                          <a:schemeClr val="tx1"/>
                        </a:solidFill>
                        <a:latin typeface="Helvetica Neue Normal" charset="0"/>
                        <a:ea typeface="+mn-ea"/>
                        <a:cs typeface="+mn-cs"/>
                      </a:endParaRP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/checklist/show/id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/checklist/</a:t>
                      </a:r>
                      <a:r>
                        <a:rPr lang="fr-FR" sz="1000" b="0" i="0" kern="1200" dirty="0" err="1">
                          <a:solidFill>
                            <a:schemeClr val="tx1"/>
                          </a:solidFill>
                          <a:latin typeface="Helvetica Neue Normal" charset="0"/>
                          <a:ea typeface="+mn-ea"/>
                          <a:cs typeface="+mn-cs"/>
                        </a:rPr>
                        <a:t>edit</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/checklist/</a:t>
                      </a:r>
                      <a:r>
                        <a:rPr lang="fr-FR" sz="1000" b="0" i="0" kern="1200" dirty="0" err="1">
                          <a:solidFill>
                            <a:schemeClr val="tx1"/>
                          </a:solidFill>
                          <a:latin typeface="Helvetica Neue Normal" charset="0"/>
                          <a:ea typeface="+mn-ea"/>
                          <a:cs typeface="+mn-cs"/>
                        </a:rPr>
                        <a:t>delete</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0052735"/>
                  </a:ext>
                </a:extLst>
              </a:tr>
              <a:tr h="4114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lt1"/>
                          </a:solidFill>
                          <a:latin typeface="Helvetica Neue Moyen" charset="0"/>
                          <a:ea typeface="+mn-ea"/>
                          <a:cs typeface="+mn-cs"/>
                        </a:rPr>
                        <a:t>Checklist </a:t>
                      </a:r>
                      <a:r>
                        <a:rPr lang="fr-FR" sz="1000" b="0" i="0" kern="1200" dirty="0" err="1">
                          <a:solidFill>
                            <a:schemeClr val="lt1"/>
                          </a:solidFill>
                          <a:latin typeface="Helvetica Neue Moyen" charset="0"/>
                          <a:ea typeface="+mn-ea"/>
                          <a:cs typeface="+mn-cs"/>
                        </a:rPr>
                        <a:t>Element</a:t>
                      </a:r>
                      <a:endParaRPr lang="fr-FR" sz="1000" b="0" i="0" kern="1200" dirty="0">
                        <a:solidFill>
                          <a:schemeClr val="lt1"/>
                        </a:solidFill>
                        <a:latin typeface="Helvetica Neue Moyen" charset="0"/>
                        <a:ea typeface="+mn-ea"/>
                        <a:cs typeface="+mn-cs"/>
                      </a:endParaRPr>
                    </a:p>
                  </a:txBody>
                  <a:tcPr marR="10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checklist_element</a:t>
                      </a: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add_element</a:t>
                      </a:r>
                      <a:endParaRPr lang="fr-FR" sz="1000" b="0" i="0" kern="1200" dirty="0">
                        <a:solidFill>
                          <a:schemeClr val="tx1"/>
                        </a:solidFill>
                        <a:latin typeface="Helvetica Neue Normal" charset="0"/>
                        <a:ea typeface="+mn-ea"/>
                        <a:cs typeface="+mn-cs"/>
                      </a:endParaRP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checklist_element</a:t>
                      </a:r>
                      <a:r>
                        <a:rPr lang="fr-FR" sz="1000" b="0" i="0" kern="1200" dirty="0">
                          <a:solidFill>
                            <a:schemeClr val="tx1"/>
                          </a:solidFill>
                          <a:latin typeface="Helvetica Neue Normal" charset="0"/>
                          <a:ea typeface="+mn-ea"/>
                          <a:cs typeface="+mn-cs"/>
                        </a:rPr>
                        <a:t>/show/id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checklist_element</a:t>
                      </a: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edit</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checklist_element</a:t>
                      </a:r>
                      <a:r>
                        <a:rPr lang="fr-FR" sz="1000" b="0" i="0" kern="1200" dirty="0">
                          <a:solidFill>
                            <a:schemeClr val="tx1"/>
                          </a:solidFill>
                          <a:latin typeface="Helvetica Neue Normal" charset="0"/>
                          <a:ea typeface="+mn-ea"/>
                          <a:cs typeface="+mn-cs"/>
                        </a:rPr>
                        <a:t>/</a:t>
                      </a:r>
                      <a:r>
                        <a:rPr lang="fr-FR" sz="1000" b="0" i="0" kern="1200" dirty="0" err="1">
                          <a:solidFill>
                            <a:schemeClr val="tx1"/>
                          </a:solidFill>
                          <a:latin typeface="Helvetica Neue Normal" charset="0"/>
                          <a:ea typeface="+mn-ea"/>
                          <a:cs typeface="+mn-cs"/>
                        </a:rPr>
                        <a:t>delete</a:t>
                      </a:r>
                      <a:r>
                        <a:rPr lang="fr-FR" sz="1000" b="0" i="0" kern="1200" dirty="0">
                          <a:solidFill>
                            <a:schemeClr val="tx1"/>
                          </a:solidFill>
                          <a:latin typeface="Helvetica Neue Normal" charset="0"/>
                          <a:ea typeface="+mn-ea"/>
                          <a:cs typeface="+mn-cs"/>
                        </a:rPr>
                        <a:t>/id</a:t>
                      </a:r>
                    </a:p>
                  </a:txBody>
                  <a:tcPr marR="25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3861073864"/>
                  </a:ext>
                </a:extLst>
              </a:tr>
            </a:tbl>
          </a:graphicData>
        </a:graphic>
      </p:graphicFrame>
      <p:sp>
        <p:nvSpPr>
          <p:cNvPr id="7" name="TextBox 128">
            <a:extLst>
              <a:ext uri="{FF2B5EF4-FFF2-40B4-BE49-F238E27FC236}">
                <a16:creationId xmlns:a16="http://schemas.microsoft.com/office/drawing/2014/main" id="{946D46B5-CA0E-46A5-AC6E-971674104E6E}"/>
              </a:ext>
            </a:extLst>
          </p:cNvPr>
          <p:cNvSpPr txBox="1"/>
          <p:nvPr/>
        </p:nvSpPr>
        <p:spPr>
          <a:xfrm>
            <a:off x="1343025" y="800100"/>
            <a:ext cx="1161728" cy="147733"/>
          </a:xfrm>
          <a:prstGeom prst="rect">
            <a:avLst/>
          </a:prstGeom>
          <a:noFill/>
        </p:spPr>
        <p:txBody>
          <a:bodyPr wrap="none" lIns="0" tIns="0" rIns="0" bIns="0" rtlCol="0" anchor="b">
            <a:spAutoFit/>
          </a:bodyPr>
          <a:lstStyle/>
          <a:p>
            <a:pPr lvl="0">
              <a:lnSpc>
                <a:spcPct val="80000"/>
              </a:lnSpc>
              <a:defRPr/>
            </a:pPr>
            <a:r>
              <a:rPr lang="en-US" sz="1200" spc="100" dirty="0">
                <a:solidFill>
                  <a:schemeClr val="accent1"/>
                </a:solidFill>
                <a:latin typeface="Helvetica Neue Moyen" charset="0"/>
                <a:cs typeface="Helvetica Neue Normal" charset="0"/>
              </a:rPr>
              <a:t>#Routing / API</a:t>
            </a:r>
          </a:p>
        </p:txBody>
      </p:sp>
      <p:sp>
        <p:nvSpPr>
          <p:cNvPr id="6" name="TextBox 6">
            <a:extLst>
              <a:ext uri="{FF2B5EF4-FFF2-40B4-BE49-F238E27FC236}">
                <a16:creationId xmlns:a16="http://schemas.microsoft.com/office/drawing/2014/main" id="{20EE515F-8390-43D9-AAF0-B26A0C5245EA}"/>
              </a:ext>
            </a:extLst>
          </p:cNvPr>
          <p:cNvSpPr txBox="1"/>
          <p:nvPr/>
        </p:nvSpPr>
        <p:spPr>
          <a:xfrm>
            <a:off x="1343025" y="1945730"/>
            <a:ext cx="9626138" cy="796821"/>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171450" lvl="0" indent="-171450">
              <a:lnSpc>
                <a:spcPct val="150000"/>
              </a:lnSpc>
              <a:buFont typeface="Wingdings" panose="05000000000000000000" pitchFamily="2" charset="2"/>
              <a:buChar char="§"/>
              <a:defRPr/>
            </a:pPr>
            <a:r>
              <a:rPr lang="en-US" dirty="0" err="1">
                <a:solidFill>
                  <a:srgbClr val="1D1D1D"/>
                </a:solidFill>
                <a:latin typeface="Helvetica Neue Normal" charset="0"/>
                <a:cs typeface="Helvetica Neue Normal" charset="0"/>
              </a:rPr>
              <a:t>Routen</a:t>
            </a:r>
            <a:r>
              <a:rPr lang="en-US" dirty="0">
                <a:solidFill>
                  <a:srgbClr val="1D1D1D"/>
                </a:solidFill>
                <a:latin typeface="Helvetica Neue Normal" charset="0"/>
                <a:cs typeface="Helvetica Neue Normal" charset="0"/>
              </a:rPr>
              <a:t> </a:t>
            </a:r>
            <a:r>
              <a:rPr lang="en-US" dirty="0" err="1">
                <a:solidFill>
                  <a:srgbClr val="1D1D1D"/>
                </a:solidFill>
                <a:latin typeface="Helvetica Neue Normal" charset="0"/>
                <a:cs typeface="Helvetica Neue Normal" charset="0"/>
              </a:rPr>
              <a:t>gibt</a:t>
            </a:r>
            <a:r>
              <a:rPr lang="en-US" dirty="0">
                <a:solidFill>
                  <a:srgbClr val="1D1D1D"/>
                </a:solidFill>
                <a:latin typeface="Helvetica Neue Normal" charset="0"/>
                <a:cs typeface="Helvetica Neue Normal" charset="0"/>
              </a:rPr>
              <a:t> es </a:t>
            </a:r>
            <a:r>
              <a:rPr lang="en-US" dirty="0" err="1">
                <a:solidFill>
                  <a:srgbClr val="1D1D1D"/>
                </a:solidFill>
                <a:latin typeface="Helvetica Neue Normal" charset="0"/>
                <a:cs typeface="Helvetica Neue Normal" charset="0"/>
              </a:rPr>
              <a:t>für</a:t>
            </a:r>
            <a:r>
              <a:rPr lang="en-US" dirty="0">
                <a:solidFill>
                  <a:srgbClr val="1D1D1D"/>
                </a:solidFill>
                <a:latin typeface="Helvetica Neue Normal" charset="0"/>
                <a:cs typeface="Helvetica Neue Normal" charset="0"/>
              </a:rPr>
              <a:t> </a:t>
            </a:r>
            <a:r>
              <a:rPr lang="en-US" dirty="0" err="1">
                <a:solidFill>
                  <a:srgbClr val="1D1D1D"/>
                </a:solidFill>
                <a:latin typeface="Helvetica Neue Normal" charset="0"/>
                <a:cs typeface="Helvetica Neue Normal" charset="0"/>
              </a:rPr>
              <a:t>wichtige</a:t>
            </a:r>
            <a:r>
              <a:rPr lang="en-US" dirty="0">
                <a:solidFill>
                  <a:srgbClr val="1D1D1D"/>
                </a:solidFill>
                <a:latin typeface="Helvetica Neue Normal" charset="0"/>
                <a:cs typeface="Helvetica Neue Normal" charset="0"/>
              </a:rPr>
              <a:t> </a:t>
            </a:r>
            <a:r>
              <a:rPr lang="en-US" dirty="0" err="1">
                <a:solidFill>
                  <a:srgbClr val="1D1D1D"/>
                </a:solidFill>
                <a:latin typeface="Helvetica Neue Normal" charset="0"/>
                <a:cs typeface="Helvetica Neue Normal" charset="0"/>
              </a:rPr>
              <a:t>Aktionen</a:t>
            </a:r>
            <a:r>
              <a:rPr lang="en-US" dirty="0">
                <a:solidFill>
                  <a:srgbClr val="1D1D1D"/>
                </a:solidFill>
                <a:latin typeface="Helvetica Neue Normal" charset="0"/>
                <a:cs typeface="Helvetica Neue Normal" charset="0"/>
              </a:rPr>
              <a:t>, </a:t>
            </a:r>
            <a:r>
              <a:rPr lang="en-US" dirty="0" err="1">
                <a:solidFill>
                  <a:srgbClr val="1D1D1D"/>
                </a:solidFill>
                <a:latin typeface="Helvetica Neue Normal" charset="0"/>
                <a:cs typeface="Helvetica Neue Normal" charset="0"/>
              </a:rPr>
              <a:t>z.b</a:t>
            </a:r>
            <a:r>
              <a:rPr lang="en-US" dirty="0">
                <a:solidFill>
                  <a:srgbClr val="1D1D1D"/>
                </a:solidFill>
                <a:latin typeface="Helvetica Neue Normal" charset="0"/>
                <a:cs typeface="Helvetica Neue Normal" charset="0"/>
              </a:rPr>
              <a:t> CRUD </a:t>
            </a:r>
            <a:r>
              <a:rPr lang="en-US" dirty="0" err="1">
                <a:solidFill>
                  <a:srgbClr val="1D1D1D"/>
                </a:solidFill>
                <a:latin typeface="Helvetica Neue Normal" charset="0"/>
                <a:cs typeface="Helvetica Neue Normal" charset="0"/>
              </a:rPr>
              <a:t>Operationen</a:t>
            </a:r>
            <a:r>
              <a:rPr lang="en-US" dirty="0">
                <a:solidFill>
                  <a:srgbClr val="1D1D1D"/>
                </a:solidFill>
                <a:latin typeface="Helvetica Neue Normal" charset="0"/>
                <a:cs typeface="Helvetica Neue Normal" charset="0"/>
              </a:rPr>
              <a:t> (Create, Read, Update, Delete)</a:t>
            </a:r>
          </a:p>
          <a:p>
            <a:pPr marL="171450" lvl="0" indent="-171450">
              <a:lnSpc>
                <a:spcPct val="150000"/>
              </a:lnSpc>
              <a:buFont typeface="Wingdings" panose="05000000000000000000" pitchFamily="2" charset="2"/>
              <a:buChar char="§"/>
              <a:defRPr/>
            </a:pPr>
            <a:r>
              <a:rPr lang="en-US" dirty="0">
                <a:solidFill>
                  <a:srgbClr val="1D1D1D"/>
                </a:solidFill>
                <a:latin typeface="Helvetica Neue Normal" charset="0"/>
                <a:cs typeface="Helvetica Neue Normal" charset="0"/>
              </a:rPr>
              <a:t>Sie </a:t>
            </a:r>
            <a:r>
              <a:rPr lang="en-US" dirty="0" err="1">
                <a:solidFill>
                  <a:srgbClr val="1D1D1D"/>
                </a:solidFill>
                <a:latin typeface="Helvetica Neue Normal" charset="0"/>
                <a:cs typeface="Helvetica Neue Normal" charset="0"/>
              </a:rPr>
              <a:t>folgen</a:t>
            </a:r>
            <a:r>
              <a:rPr lang="en-US" dirty="0">
                <a:solidFill>
                  <a:srgbClr val="1D1D1D"/>
                </a:solidFill>
                <a:latin typeface="Helvetica Neue Normal" charset="0"/>
                <a:cs typeface="Helvetica Neue Normal" charset="0"/>
              </a:rPr>
              <a:t> </a:t>
            </a:r>
            <a:r>
              <a:rPr lang="en-US" dirty="0" err="1">
                <a:solidFill>
                  <a:srgbClr val="1D1D1D"/>
                </a:solidFill>
                <a:latin typeface="Helvetica Neue Normal" charset="0"/>
                <a:cs typeface="Helvetica Neue Normal" charset="0"/>
              </a:rPr>
              <a:t>einen</a:t>
            </a:r>
            <a:r>
              <a:rPr lang="en-US" dirty="0">
                <a:solidFill>
                  <a:srgbClr val="1D1D1D"/>
                </a:solidFill>
                <a:latin typeface="Helvetica Neue Normal" charset="0"/>
                <a:cs typeface="Helvetica Neue Normal" charset="0"/>
              </a:rPr>
              <a:t> Schema /</a:t>
            </a:r>
            <a:r>
              <a:rPr lang="en-US" dirty="0" err="1">
                <a:solidFill>
                  <a:srgbClr val="1D1D1D"/>
                </a:solidFill>
                <a:latin typeface="Helvetica Neue Normal" charset="0"/>
                <a:cs typeface="Helvetica Neue Normal" charset="0"/>
              </a:rPr>
              <a:t>index.php</a:t>
            </a:r>
            <a:r>
              <a:rPr lang="en-US" dirty="0">
                <a:solidFill>
                  <a:srgbClr val="1D1D1D"/>
                </a:solidFill>
                <a:latin typeface="Helvetica Neue Normal" charset="0"/>
                <a:cs typeface="Helvetica Neue Normal" charset="0"/>
              </a:rPr>
              <a:t>/controller/</a:t>
            </a:r>
            <a:r>
              <a:rPr lang="en-US" dirty="0" err="1">
                <a:solidFill>
                  <a:srgbClr val="1D1D1D"/>
                </a:solidFill>
                <a:latin typeface="Helvetica Neue Normal" charset="0"/>
                <a:cs typeface="Helvetica Neue Normal" charset="0"/>
              </a:rPr>
              <a:t>methode</a:t>
            </a:r>
            <a:r>
              <a:rPr lang="en-US" dirty="0">
                <a:solidFill>
                  <a:srgbClr val="1D1D1D"/>
                </a:solidFill>
                <a:latin typeface="Helvetica Neue Normal" charset="0"/>
                <a:cs typeface="Helvetica Neue Normal" charset="0"/>
              </a:rPr>
              <a:t>/parameter</a:t>
            </a:r>
          </a:p>
          <a:p>
            <a:pPr marL="171450" lvl="0" indent="-171450">
              <a:lnSpc>
                <a:spcPct val="150000"/>
              </a:lnSpc>
              <a:buFont typeface="Wingdings" panose="05000000000000000000" pitchFamily="2" charset="2"/>
              <a:buChar char="§"/>
              <a:defRPr/>
            </a:pPr>
            <a:r>
              <a:rPr lang="en-US" dirty="0" err="1">
                <a:solidFill>
                  <a:srgbClr val="1D1D1D"/>
                </a:solidFill>
                <a:latin typeface="Helvetica Neue Normal" charset="0"/>
                <a:cs typeface="Helvetica Neue Normal" charset="0"/>
              </a:rPr>
              <a:t>Für</a:t>
            </a:r>
            <a:r>
              <a:rPr lang="en-US" dirty="0">
                <a:solidFill>
                  <a:srgbClr val="1D1D1D"/>
                </a:solidFill>
                <a:latin typeface="Helvetica Neue Normal" charset="0"/>
                <a:cs typeface="Helvetica Neue Normal" charset="0"/>
              </a:rPr>
              <a:t> </a:t>
            </a:r>
            <a:r>
              <a:rPr lang="en-US" dirty="0" err="1">
                <a:solidFill>
                  <a:srgbClr val="1D1D1D"/>
                </a:solidFill>
                <a:latin typeface="Helvetica Neue Normal" charset="0"/>
                <a:cs typeface="Helvetica Neue Normal" charset="0"/>
              </a:rPr>
              <a:t>jeden</a:t>
            </a:r>
            <a:r>
              <a:rPr lang="en-US" dirty="0">
                <a:solidFill>
                  <a:srgbClr val="1D1D1D"/>
                </a:solidFill>
                <a:latin typeface="Helvetica Neue Normal" charset="0"/>
                <a:cs typeface="Helvetica Neue Normal" charset="0"/>
              </a:rPr>
              <a:t> Controller </a:t>
            </a:r>
            <a:r>
              <a:rPr lang="en-US" dirty="0" err="1">
                <a:solidFill>
                  <a:srgbClr val="1D1D1D"/>
                </a:solidFill>
                <a:latin typeface="Helvetica Neue Normal" charset="0"/>
                <a:cs typeface="Helvetica Neue Normal" charset="0"/>
              </a:rPr>
              <a:t>im</a:t>
            </a:r>
            <a:r>
              <a:rPr lang="en-US" dirty="0">
                <a:solidFill>
                  <a:srgbClr val="1D1D1D"/>
                </a:solidFill>
                <a:latin typeface="Helvetica Neue Normal" charset="0"/>
                <a:cs typeface="Helvetica Neue Normal" charset="0"/>
              </a:rPr>
              <a:t> System </a:t>
            </a:r>
            <a:r>
              <a:rPr lang="en-US" dirty="0" err="1">
                <a:solidFill>
                  <a:srgbClr val="1D1D1D"/>
                </a:solidFill>
                <a:latin typeface="Helvetica Neue Normal" charset="0"/>
                <a:cs typeface="Helvetica Neue Normal" charset="0"/>
              </a:rPr>
              <a:t>gibt</a:t>
            </a:r>
            <a:r>
              <a:rPr lang="en-US" dirty="0">
                <a:solidFill>
                  <a:srgbClr val="1D1D1D"/>
                </a:solidFill>
                <a:latin typeface="Helvetica Neue Normal" charset="0"/>
                <a:cs typeface="Helvetica Neue Normal" charset="0"/>
              </a:rPr>
              <a:t> es </a:t>
            </a:r>
            <a:r>
              <a:rPr lang="en-US" dirty="0" err="1">
                <a:solidFill>
                  <a:srgbClr val="1D1D1D"/>
                </a:solidFill>
                <a:latin typeface="Helvetica Neue Normal" charset="0"/>
                <a:cs typeface="Helvetica Neue Normal" charset="0"/>
              </a:rPr>
              <a:t>mehrere</a:t>
            </a:r>
            <a:r>
              <a:rPr lang="en-US" dirty="0">
                <a:solidFill>
                  <a:srgbClr val="1D1D1D"/>
                </a:solidFill>
                <a:latin typeface="Helvetica Neue Normal" charset="0"/>
                <a:cs typeface="Helvetica Neue Normal" charset="0"/>
              </a:rPr>
              <a:t> </a:t>
            </a:r>
            <a:r>
              <a:rPr lang="en-US" dirty="0" err="1">
                <a:solidFill>
                  <a:srgbClr val="1D1D1D"/>
                </a:solidFill>
                <a:latin typeface="Helvetica Neue Normal" charset="0"/>
                <a:cs typeface="Helvetica Neue Normal" charset="0"/>
              </a:rPr>
              <a:t>Routen</a:t>
            </a:r>
            <a:endParaRPr lang="en-US" dirty="0">
              <a:solidFill>
                <a:srgbClr val="1D1D1D"/>
              </a:solidFill>
              <a:latin typeface="Helvetica Neue Normal" charset="0"/>
              <a:cs typeface="Helvetica Neue Normal" charset="0"/>
            </a:endParaRPr>
          </a:p>
        </p:txBody>
      </p:sp>
    </p:spTree>
    <p:extLst>
      <p:ext uri="{BB962C8B-B14F-4D97-AF65-F5344CB8AC3E}">
        <p14:creationId xmlns:p14="http://schemas.microsoft.com/office/powerpoint/2010/main" val="3344773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16">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8" name="Grafik 27">
            <a:extLst>
              <a:ext uri="{FF2B5EF4-FFF2-40B4-BE49-F238E27FC236}">
                <a16:creationId xmlns:a16="http://schemas.microsoft.com/office/drawing/2014/main" id="{4B899BEA-7581-4360-84DA-E55059D35015}"/>
              </a:ext>
            </a:extLst>
          </p:cNvPr>
          <p:cNvPicPr>
            <a:picLocks noChangeAspect="1"/>
          </p:cNvPicPr>
          <p:nvPr/>
        </p:nvPicPr>
        <p:blipFill>
          <a:blip r:embed="rId3"/>
          <a:stretch>
            <a:fillRect/>
          </a:stretch>
        </p:blipFill>
        <p:spPr>
          <a:xfrm>
            <a:off x="-136159" y="0"/>
            <a:ext cx="12328159" cy="6877686"/>
          </a:xfrm>
          <a:prstGeom prst="rect">
            <a:avLst/>
          </a:prstGeom>
        </p:spPr>
      </p:pic>
      <p:cxnSp>
        <p:nvCxnSpPr>
          <p:cNvPr id="30" name="Gerade Verbindung mit Pfeil 29">
            <a:extLst>
              <a:ext uri="{FF2B5EF4-FFF2-40B4-BE49-F238E27FC236}">
                <a16:creationId xmlns:a16="http://schemas.microsoft.com/office/drawing/2014/main" id="{861AB0D5-0120-426C-A745-0221054FBF19}"/>
              </a:ext>
            </a:extLst>
          </p:cNvPr>
          <p:cNvCxnSpPr>
            <a:cxnSpLocks/>
          </p:cNvCxnSpPr>
          <p:nvPr/>
        </p:nvCxnSpPr>
        <p:spPr>
          <a:xfrm flipH="1">
            <a:off x="3096883" y="1169666"/>
            <a:ext cx="3465958" cy="1339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2E84778C-7A74-4906-8D11-B3992B162A1B}"/>
              </a:ext>
            </a:extLst>
          </p:cNvPr>
          <p:cNvSpPr txBox="1"/>
          <p:nvPr/>
        </p:nvSpPr>
        <p:spPr>
          <a:xfrm rot="20404254">
            <a:off x="3326515" y="1412576"/>
            <a:ext cx="3131928" cy="363882"/>
          </a:xfrm>
          <a:prstGeom prst="rect">
            <a:avLst/>
          </a:prstGeom>
          <a:noFill/>
        </p:spPr>
        <p:txBody>
          <a:bodyPr wrap="square" lIns="0" tIns="0" bIns="0" rtlCol="0" anchor="t">
            <a:spAutoFit/>
          </a:bodyPr>
          <a:lstStyle/>
          <a:p>
            <a:pPr algn="l">
              <a:lnSpc>
                <a:spcPct val="150000"/>
              </a:lnSpc>
            </a:pPr>
            <a:r>
              <a:rPr lang="de-DE" dirty="0">
                <a:solidFill>
                  <a:srgbClr val="FC8451"/>
                </a:solidFill>
              </a:rPr>
              <a:t>Methode des Controllers</a:t>
            </a:r>
          </a:p>
        </p:txBody>
      </p:sp>
      <p:sp>
        <p:nvSpPr>
          <p:cNvPr id="35" name="Textfeld 34">
            <a:extLst>
              <a:ext uri="{FF2B5EF4-FFF2-40B4-BE49-F238E27FC236}">
                <a16:creationId xmlns:a16="http://schemas.microsoft.com/office/drawing/2014/main" id="{DB60115B-ABFB-4A6F-B324-0E85537D8068}"/>
              </a:ext>
            </a:extLst>
          </p:cNvPr>
          <p:cNvSpPr txBox="1"/>
          <p:nvPr/>
        </p:nvSpPr>
        <p:spPr>
          <a:xfrm>
            <a:off x="3876766" y="805784"/>
            <a:ext cx="4218317" cy="363882"/>
          </a:xfrm>
          <a:prstGeom prst="rect">
            <a:avLst/>
          </a:prstGeom>
          <a:noFill/>
        </p:spPr>
        <p:txBody>
          <a:bodyPr wrap="square" lIns="0" tIns="0" bIns="0" rtlCol="0" anchor="t">
            <a:spAutoFit/>
          </a:bodyPr>
          <a:lstStyle/>
          <a:p>
            <a:pPr algn="l">
              <a:lnSpc>
                <a:spcPct val="150000"/>
              </a:lnSpc>
            </a:pPr>
            <a:r>
              <a:rPr lang="de-DE" dirty="0">
                <a:solidFill>
                  <a:srgbClr val="FC8451"/>
                </a:solidFill>
              </a:rPr>
              <a:t>Beispiel: /</a:t>
            </a:r>
            <a:r>
              <a:rPr lang="de-DE" dirty="0" err="1">
                <a:solidFill>
                  <a:srgbClr val="FC8451"/>
                </a:solidFill>
              </a:rPr>
              <a:t>index.php</a:t>
            </a:r>
            <a:r>
              <a:rPr lang="de-DE" dirty="0">
                <a:solidFill>
                  <a:srgbClr val="FC8451"/>
                </a:solidFill>
              </a:rPr>
              <a:t>/</a:t>
            </a:r>
            <a:r>
              <a:rPr lang="de-DE" dirty="0" err="1">
                <a:solidFill>
                  <a:srgbClr val="FC8451"/>
                </a:solidFill>
              </a:rPr>
              <a:t>user</a:t>
            </a:r>
            <a:r>
              <a:rPr lang="de-DE" dirty="0">
                <a:solidFill>
                  <a:srgbClr val="FC8451"/>
                </a:solidFill>
              </a:rPr>
              <a:t>/</a:t>
            </a:r>
            <a:r>
              <a:rPr lang="de-DE" dirty="0" err="1">
                <a:solidFill>
                  <a:srgbClr val="FC8451"/>
                </a:solidFill>
              </a:rPr>
              <a:t>show</a:t>
            </a:r>
            <a:r>
              <a:rPr lang="de-DE" dirty="0">
                <a:solidFill>
                  <a:srgbClr val="FC8451"/>
                </a:solidFill>
              </a:rPr>
              <a:t>/5</a:t>
            </a:r>
          </a:p>
        </p:txBody>
      </p:sp>
      <p:cxnSp>
        <p:nvCxnSpPr>
          <p:cNvPr id="40" name="Gerade Verbindung mit Pfeil 39">
            <a:extLst>
              <a:ext uri="{FF2B5EF4-FFF2-40B4-BE49-F238E27FC236}">
                <a16:creationId xmlns:a16="http://schemas.microsoft.com/office/drawing/2014/main" id="{A8F56609-A4F7-4962-8518-7235ABADFF1A}"/>
              </a:ext>
            </a:extLst>
          </p:cNvPr>
          <p:cNvCxnSpPr>
            <a:cxnSpLocks/>
          </p:cNvCxnSpPr>
          <p:nvPr/>
        </p:nvCxnSpPr>
        <p:spPr>
          <a:xfrm flipH="1">
            <a:off x="4132053" y="1169666"/>
            <a:ext cx="2863970" cy="121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EA587923-BBDE-4B14-A838-F969837616AF}"/>
              </a:ext>
            </a:extLst>
          </p:cNvPr>
          <p:cNvSpPr txBox="1"/>
          <p:nvPr/>
        </p:nvSpPr>
        <p:spPr>
          <a:xfrm rot="20166029">
            <a:off x="4426652" y="1534323"/>
            <a:ext cx="3673551" cy="363882"/>
          </a:xfrm>
          <a:prstGeom prst="rect">
            <a:avLst/>
          </a:prstGeom>
          <a:noFill/>
        </p:spPr>
        <p:txBody>
          <a:bodyPr wrap="square" lIns="0" tIns="0" bIns="0" rtlCol="0" anchor="t">
            <a:spAutoFit/>
          </a:bodyPr>
          <a:lstStyle/>
          <a:p>
            <a:pPr algn="l">
              <a:lnSpc>
                <a:spcPct val="150000"/>
              </a:lnSpc>
            </a:pPr>
            <a:r>
              <a:rPr lang="de-DE" dirty="0">
                <a:solidFill>
                  <a:srgbClr val="FC8451"/>
                </a:solidFill>
              </a:rPr>
              <a:t>Methoden Parameter</a:t>
            </a:r>
          </a:p>
        </p:txBody>
      </p:sp>
      <p:cxnSp>
        <p:nvCxnSpPr>
          <p:cNvPr id="49" name="Gerade Verbindung mit Pfeil 48">
            <a:extLst>
              <a:ext uri="{FF2B5EF4-FFF2-40B4-BE49-F238E27FC236}">
                <a16:creationId xmlns:a16="http://schemas.microsoft.com/office/drawing/2014/main" id="{B48C28AE-822C-4E18-8C6C-210BD1C3A5A5}"/>
              </a:ext>
            </a:extLst>
          </p:cNvPr>
          <p:cNvCxnSpPr/>
          <p:nvPr/>
        </p:nvCxnSpPr>
        <p:spPr>
          <a:xfrm>
            <a:off x="10463842" y="2932981"/>
            <a:ext cx="103516" cy="244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415190AE-339A-4016-96D1-0C9E8013C918}"/>
              </a:ext>
            </a:extLst>
          </p:cNvPr>
          <p:cNvSpPr txBox="1"/>
          <p:nvPr/>
        </p:nvSpPr>
        <p:spPr>
          <a:xfrm>
            <a:off x="8779605" y="2299333"/>
            <a:ext cx="2917813" cy="779381"/>
          </a:xfrm>
          <a:prstGeom prst="rect">
            <a:avLst/>
          </a:prstGeom>
          <a:noFill/>
        </p:spPr>
        <p:txBody>
          <a:bodyPr wrap="square" lIns="0" tIns="0" bIns="0" rtlCol="0" anchor="t">
            <a:spAutoFit/>
          </a:bodyPr>
          <a:lstStyle/>
          <a:p>
            <a:pPr algn="l">
              <a:lnSpc>
                <a:spcPct val="150000"/>
              </a:lnSpc>
            </a:pPr>
            <a:r>
              <a:rPr lang="de-DE" dirty="0">
                <a:solidFill>
                  <a:srgbClr val="FC8451"/>
                </a:solidFill>
              </a:rPr>
              <a:t>Schickt eine Einheitliche Antwort zurück</a:t>
            </a:r>
          </a:p>
        </p:txBody>
      </p:sp>
    </p:spTree>
    <p:extLst>
      <p:ext uri="{BB962C8B-B14F-4D97-AF65-F5344CB8AC3E}">
        <p14:creationId xmlns:p14="http://schemas.microsoft.com/office/powerpoint/2010/main" val="469472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99"/>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99"/>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2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299"/>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299"/>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2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5"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6DB697A-87F8-46CD-B791-911B7AACBA55}"/>
              </a:ext>
            </a:extLst>
          </p:cNvPr>
          <p:cNvSpPr txBox="1"/>
          <p:nvPr/>
        </p:nvSpPr>
        <p:spPr>
          <a:xfrm>
            <a:off x="1919288" y="1511586"/>
            <a:ext cx="3116538" cy="312330"/>
          </a:xfrm>
          <a:prstGeom prst="rect">
            <a:avLst/>
          </a:prstGeom>
          <a:noFill/>
        </p:spPr>
        <p:txBody>
          <a:bodyPr wrap="square" lIns="0" tIns="0" rIns="0" bIns="0" rtlCol="0" anchor="b">
            <a:spAutoFit/>
          </a:bodyPr>
          <a:lstStyle/>
          <a:p>
            <a:pPr>
              <a:lnSpc>
                <a:spcPct val="110000"/>
              </a:lnSpc>
            </a:pPr>
            <a:r>
              <a:rPr lang="de-DE" sz="2000" dirty="0">
                <a:latin typeface="Helvetica Neue Moyen" charset="0"/>
                <a:cs typeface="Helvetica Neue Moyen" charset="0"/>
              </a:rPr>
              <a:t>Übersicht</a:t>
            </a:r>
          </a:p>
        </p:txBody>
      </p:sp>
      <p:sp>
        <p:nvSpPr>
          <p:cNvPr id="13" name="TextBox 12">
            <a:extLst>
              <a:ext uri="{FF2B5EF4-FFF2-40B4-BE49-F238E27FC236}">
                <a16:creationId xmlns:a16="http://schemas.microsoft.com/office/drawing/2014/main" id="{276A2F7E-B11E-41F8-BE30-1565995A9D3C}"/>
              </a:ext>
            </a:extLst>
          </p:cNvPr>
          <p:cNvSpPr txBox="1"/>
          <p:nvPr/>
        </p:nvSpPr>
        <p:spPr>
          <a:xfrm>
            <a:off x="1919287" y="2392130"/>
            <a:ext cx="3116537" cy="312330"/>
          </a:xfrm>
          <a:prstGeom prst="rect">
            <a:avLst/>
          </a:prstGeom>
          <a:noFill/>
        </p:spPr>
        <p:txBody>
          <a:bodyPr wrap="square" lIns="0" tIns="0" rIns="0" bIns="0" rtlCol="0" anchor="b">
            <a:spAutoFit/>
          </a:bodyPr>
          <a:lstStyle/>
          <a:p>
            <a:pPr>
              <a:lnSpc>
                <a:spcPct val="110000"/>
              </a:lnSpc>
            </a:pPr>
            <a:r>
              <a:rPr lang="de-DE" sz="2000" dirty="0">
                <a:latin typeface="Helvetica Neue Moyen" charset="0"/>
                <a:cs typeface="Helvetica Neue Moyen" charset="0"/>
              </a:rPr>
              <a:t>Architektur</a:t>
            </a:r>
          </a:p>
        </p:txBody>
      </p:sp>
      <p:sp>
        <p:nvSpPr>
          <p:cNvPr id="20" name="TextBox 19">
            <a:extLst>
              <a:ext uri="{FF2B5EF4-FFF2-40B4-BE49-F238E27FC236}">
                <a16:creationId xmlns:a16="http://schemas.microsoft.com/office/drawing/2014/main" id="{F038F31B-E637-4091-BEBF-EF5A66263863}"/>
              </a:ext>
            </a:extLst>
          </p:cNvPr>
          <p:cNvSpPr txBox="1"/>
          <p:nvPr/>
        </p:nvSpPr>
        <p:spPr>
          <a:xfrm>
            <a:off x="1919287" y="4155740"/>
            <a:ext cx="3896297" cy="312330"/>
          </a:xfrm>
          <a:prstGeom prst="rect">
            <a:avLst/>
          </a:prstGeom>
          <a:noFill/>
        </p:spPr>
        <p:txBody>
          <a:bodyPr wrap="square" lIns="0" tIns="0" rIns="0" bIns="0" rtlCol="0" anchor="b">
            <a:spAutoFit/>
          </a:bodyPr>
          <a:lstStyle/>
          <a:p>
            <a:pPr>
              <a:lnSpc>
                <a:spcPct val="110000"/>
              </a:lnSpc>
            </a:pPr>
            <a:r>
              <a:rPr lang="en-US" sz="2000" dirty="0" err="1">
                <a:solidFill>
                  <a:srgbClr val="FC8451"/>
                </a:solidFill>
                <a:latin typeface="Helvetica Neue Moyen" charset="0"/>
                <a:cs typeface="Helvetica Neue Moyen" charset="0"/>
              </a:rPr>
              <a:t>Probleme</a:t>
            </a:r>
            <a:r>
              <a:rPr lang="en-US" sz="2000" dirty="0">
                <a:solidFill>
                  <a:srgbClr val="FC8451"/>
                </a:solidFill>
                <a:latin typeface="Helvetica Neue Moyen" charset="0"/>
                <a:cs typeface="Helvetica Neue Moyen" charset="0"/>
              </a:rPr>
              <a:t> &amp; </a:t>
            </a:r>
            <a:r>
              <a:rPr lang="en-US" sz="2000" dirty="0" err="1">
                <a:solidFill>
                  <a:srgbClr val="FC8451"/>
                </a:solidFill>
                <a:latin typeface="Helvetica Neue Moyen" charset="0"/>
                <a:cs typeface="Helvetica Neue Moyen" charset="0"/>
              </a:rPr>
              <a:t>Lösungen</a:t>
            </a:r>
            <a:endParaRPr lang="fr-FR" sz="2000" dirty="0">
              <a:solidFill>
                <a:srgbClr val="FC8451"/>
              </a:solidFill>
              <a:latin typeface="Helvetica Neue Moyen" charset="0"/>
              <a:cs typeface="Helvetica Neue Moyen" charset="0"/>
            </a:endParaRPr>
          </a:p>
        </p:txBody>
      </p:sp>
      <p:sp>
        <p:nvSpPr>
          <p:cNvPr id="27" name="TextBox 26">
            <a:extLst>
              <a:ext uri="{FF2B5EF4-FFF2-40B4-BE49-F238E27FC236}">
                <a16:creationId xmlns:a16="http://schemas.microsoft.com/office/drawing/2014/main" id="{AE5779FE-0787-4D21-9F00-E3ECA5F4996E}"/>
              </a:ext>
            </a:extLst>
          </p:cNvPr>
          <p:cNvSpPr txBox="1"/>
          <p:nvPr/>
        </p:nvSpPr>
        <p:spPr>
          <a:xfrm>
            <a:off x="1919287" y="3272673"/>
            <a:ext cx="3116537" cy="312330"/>
          </a:xfrm>
          <a:prstGeom prst="rect">
            <a:avLst/>
          </a:prstGeom>
          <a:noFill/>
        </p:spPr>
        <p:txBody>
          <a:bodyPr wrap="square" lIns="0" tIns="0" rIns="0" bIns="0" rtlCol="0" anchor="b">
            <a:spAutoFit/>
          </a:bodyPr>
          <a:lstStyle/>
          <a:p>
            <a:pPr>
              <a:lnSpc>
                <a:spcPct val="110000"/>
              </a:lnSpc>
            </a:pPr>
            <a:r>
              <a:rPr lang="en-US" sz="2000" dirty="0">
                <a:latin typeface="Helvetica Neue Moyen" charset="0"/>
                <a:cs typeface="Helvetica Neue Moyen" charset="0"/>
              </a:rPr>
              <a:t>Routing / API</a:t>
            </a:r>
            <a:endParaRPr lang="fr-FR" sz="2000" dirty="0">
              <a:latin typeface="Helvetica Neue Moyen" charset="0"/>
              <a:cs typeface="Helvetica Neue Moyen" charset="0"/>
            </a:endParaRPr>
          </a:p>
        </p:txBody>
      </p:sp>
      <p:sp>
        <p:nvSpPr>
          <p:cNvPr id="10" name="TextBox 9">
            <a:extLst>
              <a:ext uri="{FF2B5EF4-FFF2-40B4-BE49-F238E27FC236}">
                <a16:creationId xmlns:a16="http://schemas.microsoft.com/office/drawing/2014/main" id="{E6DCC9A1-14C6-4B89-81B2-F63059101779}"/>
              </a:ext>
            </a:extLst>
          </p:cNvPr>
          <p:cNvSpPr txBox="1"/>
          <p:nvPr/>
        </p:nvSpPr>
        <p:spPr>
          <a:xfrm>
            <a:off x="1919288" y="1831155"/>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Übersicht</a:t>
            </a:r>
            <a:r>
              <a:rPr lang="en-US" sz="1100" dirty="0">
                <a:solidFill>
                  <a:schemeClr val="bg2">
                    <a:lumMod val="90000"/>
                  </a:schemeClr>
                </a:solidFill>
                <a:latin typeface="Helvetica Neue Normal" charset="0"/>
                <a:cs typeface="Helvetica Neue Normal" charset="0"/>
              </a:rPr>
              <a:t> des Backends</a:t>
            </a:r>
            <a:endParaRPr lang="fr-FR" sz="1100" dirty="0">
              <a:solidFill>
                <a:schemeClr val="bg2">
                  <a:lumMod val="90000"/>
                </a:schemeClr>
              </a:solidFill>
              <a:latin typeface="Helvetica Neue Normal" charset="0"/>
              <a:cs typeface="Helvetica Neue Normal" charset="0"/>
            </a:endParaRPr>
          </a:p>
        </p:txBody>
      </p:sp>
      <p:sp>
        <p:nvSpPr>
          <p:cNvPr id="11" name="TextBox 10">
            <a:extLst>
              <a:ext uri="{FF2B5EF4-FFF2-40B4-BE49-F238E27FC236}">
                <a16:creationId xmlns:a16="http://schemas.microsoft.com/office/drawing/2014/main" id="{2597E3AD-F541-4BE6-AF17-4626C3984FE0}"/>
              </a:ext>
            </a:extLst>
          </p:cNvPr>
          <p:cNvSpPr txBox="1"/>
          <p:nvPr/>
        </p:nvSpPr>
        <p:spPr>
          <a:xfrm>
            <a:off x="1919288" y="2705363"/>
            <a:ext cx="3116537" cy="184474"/>
          </a:xfrm>
          <a:prstGeom prst="rect">
            <a:avLst/>
          </a:prstGeom>
          <a:noFill/>
        </p:spPr>
        <p:txBody>
          <a:bodyPr wrap="square" lIns="0" tIns="0" rIns="0" bIns="0" rtlCol="0" anchor="t">
            <a:spAutoFit/>
          </a:bodyPr>
          <a:lstStyle/>
          <a:p>
            <a:pPr>
              <a:lnSpc>
                <a:spcPct val="120000"/>
              </a:lnSpc>
            </a:pPr>
            <a:r>
              <a:rPr lang="en-US" sz="1100" dirty="0">
                <a:solidFill>
                  <a:schemeClr val="bg2">
                    <a:lumMod val="90000"/>
                  </a:schemeClr>
                </a:solidFill>
                <a:latin typeface="Helvetica Neue Normal" charset="0"/>
                <a:cs typeface="Helvetica Neue Normal" charset="0"/>
              </a:rPr>
              <a:t>Wie </a:t>
            </a:r>
            <a:r>
              <a:rPr lang="en-US" sz="1100" dirty="0" err="1">
                <a:solidFill>
                  <a:schemeClr val="bg2">
                    <a:lumMod val="90000"/>
                  </a:schemeClr>
                </a:solidFill>
                <a:latin typeface="Helvetica Neue Normal" charset="0"/>
                <a:cs typeface="Helvetica Neue Normal" charset="0"/>
              </a:rPr>
              <a:t>ist</a:t>
            </a:r>
            <a:r>
              <a:rPr lang="en-US" sz="1100" dirty="0">
                <a:solidFill>
                  <a:schemeClr val="bg2">
                    <a:lumMod val="90000"/>
                  </a:schemeClr>
                </a:solidFill>
                <a:latin typeface="Helvetica Neue Normal" charset="0"/>
                <a:cs typeface="Helvetica Neue Normal" charset="0"/>
              </a:rPr>
              <a:t> das Backend </a:t>
            </a:r>
            <a:r>
              <a:rPr lang="en-US" sz="1100" dirty="0" err="1">
                <a:solidFill>
                  <a:schemeClr val="bg2">
                    <a:lumMod val="90000"/>
                  </a:schemeClr>
                </a:solidFill>
                <a:latin typeface="Helvetica Neue Normal" charset="0"/>
                <a:cs typeface="Helvetica Neue Normal" charset="0"/>
              </a:rPr>
              <a:t>aufgebaut</a:t>
            </a:r>
            <a:endParaRPr lang="fr-FR" sz="1100" dirty="0">
              <a:solidFill>
                <a:schemeClr val="bg2">
                  <a:lumMod val="90000"/>
                </a:schemeClr>
              </a:solidFill>
              <a:latin typeface="Helvetica Neue Normal" charset="0"/>
              <a:cs typeface="Helvetica Neue Normal" charset="0"/>
            </a:endParaRPr>
          </a:p>
        </p:txBody>
      </p:sp>
      <p:sp>
        <p:nvSpPr>
          <p:cNvPr id="14" name="TextBox 13">
            <a:extLst>
              <a:ext uri="{FF2B5EF4-FFF2-40B4-BE49-F238E27FC236}">
                <a16:creationId xmlns:a16="http://schemas.microsoft.com/office/drawing/2014/main" id="{92C85DD0-93F9-4756-A159-4A3F7FC4A66B}"/>
              </a:ext>
            </a:extLst>
          </p:cNvPr>
          <p:cNvSpPr txBox="1"/>
          <p:nvPr/>
        </p:nvSpPr>
        <p:spPr>
          <a:xfrm>
            <a:off x="1919288" y="3597782"/>
            <a:ext cx="3116537" cy="387607"/>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Anfragen</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ans</a:t>
            </a:r>
            <a:r>
              <a:rPr lang="en-US" sz="1100" dirty="0">
                <a:solidFill>
                  <a:schemeClr val="bg2">
                    <a:lumMod val="90000"/>
                  </a:schemeClr>
                </a:solidFill>
                <a:latin typeface="Helvetica Neue Normal" charset="0"/>
                <a:cs typeface="Helvetica Neue Normal" charset="0"/>
              </a:rPr>
              <a:t> Backend </a:t>
            </a:r>
            <a:r>
              <a:rPr lang="en-US" sz="1100" dirty="0" err="1">
                <a:solidFill>
                  <a:schemeClr val="bg2">
                    <a:lumMod val="90000"/>
                  </a:schemeClr>
                </a:solidFill>
                <a:latin typeface="Helvetica Neue Normal" charset="0"/>
                <a:cs typeface="Helvetica Neue Normal" charset="0"/>
              </a:rPr>
              <a:t>Gloriose</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Endpunkte</a:t>
            </a:r>
            <a:endParaRPr lang="fr-FR" sz="1100" dirty="0">
              <a:solidFill>
                <a:schemeClr val="bg2">
                  <a:lumMod val="90000"/>
                </a:schemeClr>
              </a:solidFill>
              <a:latin typeface="Helvetica Neue Normal" charset="0"/>
              <a:cs typeface="Helvetica Neue Normal" charset="0"/>
            </a:endParaRPr>
          </a:p>
          <a:p>
            <a:pPr>
              <a:lnSpc>
                <a:spcPct val="120000"/>
              </a:lnSpc>
            </a:pPr>
            <a:endParaRPr lang="fr-FR" sz="1100" dirty="0">
              <a:solidFill>
                <a:schemeClr val="bg2">
                  <a:lumMod val="90000"/>
                </a:schemeClr>
              </a:solidFill>
              <a:latin typeface="Helvetica Neue Normal" charset="0"/>
              <a:cs typeface="Helvetica Neue Normal" charset="0"/>
            </a:endParaRPr>
          </a:p>
        </p:txBody>
      </p:sp>
      <p:sp>
        <p:nvSpPr>
          <p:cNvPr id="15" name="TextBox 14">
            <a:extLst>
              <a:ext uri="{FF2B5EF4-FFF2-40B4-BE49-F238E27FC236}">
                <a16:creationId xmlns:a16="http://schemas.microsoft.com/office/drawing/2014/main" id="{78B9FF6C-99DE-4946-BA0F-B54591D4ACC3}"/>
              </a:ext>
            </a:extLst>
          </p:cNvPr>
          <p:cNvSpPr txBox="1"/>
          <p:nvPr/>
        </p:nvSpPr>
        <p:spPr>
          <a:xfrm>
            <a:off x="1919288" y="4471990"/>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Uff</a:t>
            </a:r>
            <a:r>
              <a:rPr lang="en-US" sz="1100" dirty="0">
                <a:solidFill>
                  <a:schemeClr val="bg2">
                    <a:lumMod val="90000"/>
                  </a:schemeClr>
                </a:solidFill>
                <a:latin typeface="Helvetica Neue Normal" charset="0"/>
                <a:cs typeface="Helvetica Neue Normal" charset="0"/>
              </a:rPr>
              <a:t>!</a:t>
            </a:r>
            <a:endParaRPr lang="fr-FR" sz="1100" dirty="0">
              <a:solidFill>
                <a:schemeClr val="bg2">
                  <a:lumMod val="90000"/>
                </a:schemeClr>
              </a:solidFill>
              <a:latin typeface="Helvetica Neue Normal" charset="0"/>
              <a:cs typeface="Helvetica Neue Normal" charset="0"/>
            </a:endParaRPr>
          </a:p>
        </p:txBody>
      </p:sp>
      <p:pic>
        <p:nvPicPr>
          <p:cNvPr id="18" name="Graphic 27">
            <a:extLst>
              <a:ext uri="{FF2B5EF4-FFF2-40B4-BE49-F238E27FC236}">
                <a16:creationId xmlns:a16="http://schemas.microsoft.com/office/drawing/2014/main" id="{10AD4A8A-8F16-430B-BB4C-BD523072CD3F}"/>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49299" y="4171532"/>
            <a:ext cx="300458" cy="300458"/>
          </a:xfrm>
          <a:prstGeom prst="rect">
            <a:avLst/>
          </a:prstGeom>
        </p:spPr>
      </p:pic>
    </p:spTree>
    <p:extLst>
      <p:ext uri="{BB962C8B-B14F-4D97-AF65-F5344CB8AC3E}">
        <p14:creationId xmlns:p14="http://schemas.microsoft.com/office/powerpoint/2010/main" val="468398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84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AB99E9-632A-44E8-9380-21A6FBDADCEF}"/>
              </a:ext>
            </a:extLst>
          </p:cNvPr>
          <p:cNvSpPr/>
          <p:nvPr/>
        </p:nvSpPr>
        <p:spPr>
          <a:xfrm>
            <a:off x="0" y="-1"/>
            <a:ext cx="6096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Helvetica Neue Normal" charset="0"/>
            </a:endParaRPr>
          </a:p>
        </p:txBody>
      </p:sp>
      <p:sp>
        <p:nvSpPr>
          <p:cNvPr id="4" name="TextBox 3">
            <a:extLst>
              <a:ext uri="{FF2B5EF4-FFF2-40B4-BE49-F238E27FC236}">
                <a16:creationId xmlns:a16="http://schemas.microsoft.com/office/drawing/2014/main" id="{D9063556-7B95-466F-929C-3811BDDCF54A}"/>
              </a:ext>
            </a:extLst>
          </p:cNvPr>
          <p:cNvSpPr txBox="1"/>
          <p:nvPr/>
        </p:nvSpPr>
        <p:spPr>
          <a:xfrm>
            <a:off x="1919288" y="3243723"/>
            <a:ext cx="2961184" cy="2421881"/>
          </a:xfrm>
          <a:prstGeom prst="rect">
            <a:avLst/>
          </a:prstGeom>
          <a:noFill/>
        </p:spPr>
        <p:txBody>
          <a:bodyPr wrap="square" lIns="0" tIns="0" rIns="0" bIns="0" rtlCol="0" anchor="t">
            <a:spAutoFit/>
          </a:bodyPr>
          <a:lstStyle/>
          <a:p>
            <a:pPr marL="171450" indent="-171450">
              <a:lnSpc>
                <a:spcPct val="110000"/>
              </a:lnSpc>
              <a:buFont typeface="Wingdings" panose="05000000000000000000" pitchFamily="2" charset="2"/>
              <a:buChar char="§"/>
            </a:pPr>
            <a:r>
              <a:rPr lang="en-US" sz="1200" dirty="0" err="1">
                <a:solidFill>
                  <a:schemeClr val="bg1"/>
                </a:solidFill>
                <a:latin typeface="Helvetica Neue Moyen" charset="0"/>
                <a:cs typeface="Helvetica Neue Moyen" charset="0"/>
              </a:rPr>
              <a:t>Sitzungsverwaltung</a:t>
            </a:r>
            <a:r>
              <a:rPr lang="en-US" sz="1200" dirty="0">
                <a:solidFill>
                  <a:schemeClr val="bg1"/>
                </a:solidFill>
                <a:latin typeface="Helvetica Neue Moyen" charset="0"/>
                <a:cs typeface="Helvetica Neue Moyen" charset="0"/>
              </a:rPr>
              <a:t> </a:t>
            </a:r>
            <a:r>
              <a:rPr lang="en-US" sz="1200" dirty="0" err="1">
                <a:solidFill>
                  <a:schemeClr val="bg1"/>
                </a:solidFill>
                <a:latin typeface="Helvetica Neue Moyen" charset="0"/>
                <a:cs typeface="Helvetica Neue Moyen" charset="0"/>
              </a:rPr>
              <a:t>zwischen</a:t>
            </a:r>
            <a:r>
              <a:rPr lang="en-US" sz="1200" dirty="0">
                <a:solidFill>
                  <a:schemeClr val="bg1"/>
                </a:solidFill>
                <a:latin typeface="Helvetica Neue Moyen" charset="0"/>
                <a:cs typeface="Helvetica Neue Moyen" charset="0"/>
              </a:rPr>
              <a:t> Mobile-App und Web-Server</a:t>
            </a:r>
          </a:p>
          <a:p>
            <a:pPr>
              <a:lnSpc>
                <a:spcPct val="110000"/>
              </a:lnSpc>
            </a:pPr>
            <a:endParaRPr lang="en-US" sz="1200" dirty="0">
              <a:solidFill>
                <a:schemeClr val="bg1"/>
              </a:solidFill>
              <a:latin typeface="Helvetica Neue Moyen" charset="0"/>
              <a:cs typeface="Helvetica Neue Moyen" charset="0"/>
            </a:endParaRPr>
          </a:p>
          <a:p>
            <a:pPr marL="171450" indent="-171450">
              <a:lnSpc>
                <a:spcPct val="110000"/>
              </a:lnSpc>
              <a:buFont typeface="Wingdings" panose="05000000000000000000" pitchFamily="2" charset="2"/>
              <a:buChar char="§"/>
            </a:pPr>
            <a:r>
              <a:rPr lang="en-US" sz="1200" dirty="0" err="1">
                <a:solidFill>
                  <a:schemeClr val="bg1"/>
                </a:solidFill>
                <a:latin typeface="Helvetica Neue Moyen" charset="0"/>
                <a:cs typeface="Helvetica Neue Moyen" charset="0"/>
              </a:rPr>
              <a:t>Hochladen</a:t>
            </a:r>
            <a:r>
              <a:rPr lang="en-US" sz="1200" dirty="0">
                <a:solidFill>
                  <a:schemeClr val="bg1"/>
                </a:solidFill>
                <a:latin typeface="Helvetica Neue Moyen" charset="0"/>
                <a:cs typeface="Helvetica Neue Moyen" charset="0"/>
              </a:rPr>
              <a:t> von Bild </a:t>
            </a:r>
            <a:r>
              <a:rPr lang="en-US" sz="1200" dirty="0" err="1">
                <a:solidFill>
                  <a:schemeClr val="bg1"/>
                </a:solidFill>
                <a:latin typeface="Helvetica Neue Moyen" charset="0"/>
                <a:cs typeface="Helvetica Neue Moyen" charset="0"/>
              </a:rPr>
              <a:t>Datein</a:t>
            </a:r>
            <a:endParaRPr lang="en-US" sz="1200" dirty="0">
              <a:solidFill>
                <a:schemeClr val="bg1"/>
              </a:solidFill>
              <a:latin typeface="Helvetica Neue Moyen" charset="0"/>
              <a:cs typeface="Helvetica Neue Moyen" charset="0"/>
            </a:endParaRPr>
          </a:p>
          <a:p>
            <a:pPr>
              <a:lnSpc>
                <a:spcPct val="110000"/>
              </a:lnSpc>
            </a:pPr>
            <a:endParaRPr lang="en-US" sz="1200" dirty="0">
              <a:solidFill>
                <a:schemeClr val="bg1"/>
              </a:solidFill>
              <a:latin typeface="Helvetica Neue Moyen" charset="0"/>
              <a:cs typeface="Helvetica Neue Moyen" charset="0"/>
            </a:endParaRPr>
          </a:p>
          <a:p>
            <a:pPr marL="171450" indent="-171450">
              <a:lnSpc>
                <a:spcPct val="110000"/>
              </a:lnSpc>
              <a:buFont typeface="Wingdings" panose="05000000000000000000" pitchFamily="2" charset="2"/>
              <a:buChar char="§"/>
            </a:pPr>
            <a:r>
              <a:rPr lang="en-US" sz="1200" dirty="0">
                <a:solidFill>
                  <a:schemeClr val="bg1"/>
                </a:solidFill>
                <a:latin typeface="Helvetica Neue Moyen" charset="0"/>
                <a:cs typeface="Helvetica Neue Moyen" charset="0"/>
              </a:rPr>
              <a:t>Das </a:t>
            </a:r>
            <a:r>
              <a:rPr lang="en-US" sz="1200" dirty="0" err="1">
                <a:solidFill>
                  <a:schemeClr val="bg1"/>
                </a:solidFill>
                <a:latin typeface="Helvetica Neue Moyen" charset="0"/>
                <a:cs typeface="Helvetica Neue Moyen" charset="0"/>
              </a:rPr>
              <a:t>Übersetzen</a:t>
            </a:r>
            <a:r>
              <a:rPr lang="en-US" sz="1200" dirty="0">
                <a:solidFill>
                  <a:schemeClr val="bg1"/>
                </a:solidFill>
                <a:latin typeface="Helvetica Neue Moyen" charset="0"/>
                <a:cs typeface="Helvetica Neue Moyen" charset="0"/>
              </a:rPr>
              <a:t> von </a:t>
            </a:r>
            <a:r>
              <a:rPr lang="en-US" sz="1200" dirty="0" err="1">
                <a:solidFill>
                  <a:schemeClr val="bg1"/>
                </a:solidFill>
                <a:latin typeface="Helvetica Neue Moyen" charset="0"/>
                <a:cs typeface="Helvetica Neue Moyen" charset="0"/>
              </a:rPr>
              <a:t>Adressen</a:t>
            </a:r>
            <a:r>
              <a:rPr lang="en-US" sz="1200" dirty="0">
                <a:solidFill>
                  <a:schemeClr val="bg1"/>
                </a:solidFill>
                <a:latin typeface="Helvetica Neue Moyen" charset="0"/>
                <a:cs typeface="Helvetica Neue Moyen" charset="0"/>
              </a:rPr>
              <a:t> in </a:t>
            </a:r>
            <a:r>
              <a:rPr lang="en-US" sz="1200" dirty="0" err="1">
                <a:solidFill>
                  <a:schemeClr val="bg1"/>
                </a:solidFill>
                <a:latin typeface="Helvetica Neue Moyen" charset="0"/>
                <a:cs typeface="Helvetica Neue Moyen" charset="0"/>
              </a:rPr>
              <a:t>Längen</a:t>
            </a:r>
            <a:r>
              <a:rPr lang="en-US" sz="1200" dirty="0">
                <a:solidFill>
                  <a:schemeClr val="bg1"/>
                </a:solidFill>
                <a:latin typeface="Helvetica Neue Moyen" charset="0"/>
                <a:cs typeface="Helvetica Neue Moyen" charset="0"/>
              </a:rPr>
              <a:t> und </a:t>
            </a:r>
            <a:r>
              <a:rPr lang="en-US" sz="1200" dirty="0" err="1">
                <a:solidFill>
                  <a:schemeClr val="bg1"/>
                </a:solidFill>
                <a:latin typeface="Helvetica Neue Moyen" charset="0"/>
                <a:cs typeface="Helvetica Neue Moyen" charset="0"/>
              </a:rPr>
              <a:t>Breitengraden</a:t>
            </a:r>
            <a:endParaRPr lang="en-US" sz="1200" dirty="0">
              <a:solidFill>
                <a:schemeClr val="bg1"/>
              </a:solidFill>
              <a:latin typeface="Helvetica Neue Moyen" charset="0"/>
              <a:cs typeface="Helvetica Neue Moyen" charset="0"/>
            </a:endParaRPr>
          </a:p>
          <a:p>
            <a:pPr marL="171450" indent="-171450">
              <a:lnSpc>
                <a:spcPct val="110000"/>
              </a:lnSpc>
              <a:buFont typeface="Wingdings" panose="05000000000000000000" pitchFamily="2" charset="2"/>
              <a:buChar char="§"/>
            </a:pPr>
            <a:endParaRPr lang="en-US" sz="1200" dirty="0">
              <a:solidFill>
                <a:schemeClr val="bg1"/>
              </a:solidFill>
              <a:latin typeface="Helvetica Neue Moyen" charset="0"/>
              <a:cs typeface="Helvetica Neue Moyen" charset="0"/>
            </a:endParaRPr>
          </a:p>
          <a:p>
            <a:pPr marL="171450" indent="-171450">
              <a:lnSpc>
                <a:spcPct val="110000"/>
              </a:lnSpc>
              <a:buFont typeface="Wingdings" panose="05000000000000000000" pitchFamily="2" charset="2"/>
              <a:buChar char="§"/>
            </a:pPr>
            <a:r>
              <a:rPr lang="en-US" sz="1200" dirty="0" err="1">
                <a:solidFill>
                  <a:schemeClr val="bg1"/>
                </a:solidFill>
                <a:latin typeface="Helvetica Neue Moyen" charset="0"/>
                <a:cs typeface="Helvetica Neue Moyen" charset="0"/>
              </a:rPr>
              <a:t>Passwort</a:t>
            </a:r>
            <a:r>
              <a:rPr lang="en-US" sz="1200" dirty="0">
                <a:solidFill>
                  <a:schemeClr val="bg1"/>
                </a:solidFill>
                <a:latin typeface="Helvetica Neue Moyen" charset="0"/>
                <a:cs typeface="Helvetica Neue Moyen" charset="0"/>
              </a:rPr>
              <a:t> </a:t>
            </a:r>
            <a:r>
              <a:rPr lang="en-US" sz="1200" dirty="0" err="1">
                <a:solidFill>
                  <a:schemeClr val="bg1"/>
                </a:solidFill>
                <a:latin typeface="Helvetica Neue Moyen" charset="0"/>
                <a:cs typeface="Helvetica Neue Moyen" charset="0"/>
              </a:rPr>
              <a:t>vergessen</a:t>
            </a:r>
            <a:r>
              <a:rPr lang="en-US" sz="1200" dirty="0">
                <a:solidFill>
                  <a:schemeClr val="bg1"/>
                </a:solidFill>
                <a:latin typeface="Helvetica Neue Moyen" charset="0"/>
                <a:cs typeface="Helvetica Neue Moyen" charset="0"/>
              </a:rPr>
              <a:t>?</a:t>
            </a:r>
          </a:p>
          <a:p>
            <a:pPr marL="171450" indent="-171450">
              <a:lnSpc>
                <a:spcPct val="110000"/>
              </a:lnSpc>
              <a:buFont typeface="Wingdings" panose="05000000000000000000" pitchFamily="2" charset="2"/>
              <a:buChar char="§"/>
            </a:pPr>
            <a:endParaRPr lang="en-US" sz="1200" dirty="0">
              <a:solidFill>
                <a:schemeClr val="bg1"/>
              </a:solidFill>
              <a:latin typeface="Helvetica Neue Moyen" charset="0"/>
              <a:cs typeface="Helvetica Neue Moyen" charset="0"/>
            </a:endParaRPr>
          </a:p>
          <a:p>
            <a:pPr>
              <a:lnSpc>
                <a:spcPct val="110000"/>
              </a:lnSpc>
            </a:pPr>
            <a:endParaRPr lang="en-US" sz="1200" dirty="0">
              <a:solidFill>
                <a:schemeClr val="bg1"/>
              </a:solidFill>
              <a:latin typeface="Helvetica Neue Moyen" charset="0"/>
              <a:cs typeface="Helvetica Neue Moyen" charset="0"/>
            </a:endParaRPr>
          </a:p>
          <a:p>
            <a:pPr>
              <a:lnSpc>
                <a:spcPct val="110000"/>
              </a:lnSpc>
            </a:pPr>
            <a:endParaRPr lang="en-US" sz="1200" dirty="0">
              <a:solidFill>
                <a:schemeClr val="bg1"/>
              </a:solidFill>
              <a:latin typeface="Helvetica Neue Moyen" charset="0"/>
              <a:cs typeface="Helvetica Neue Moyen" charset="0"/>
            </a:endParaRPr>
          </a:p>
        </p:txBody>
      </p:sp>
      <p:sp>
        <p:nvSpPr>
          <p:cNvPr id="6" name="TextBox 5">
            <a:extLst>
              <a:ext uri="{FF2B5EF4-FFF2-40B4-BE49-F238E27FC236}">
                <a16:creationId xmlns:a16="http://schemas.microsoft.com/office/drawing/2014/main" id="{A4F9CF25-9D7D-4EE6-BC79-7DE7F7288349}"/>
              </a:ext>
            </a:extLst>
          </p:cNvPr>
          <p:cNvSpPr txBox="1"/>
          <p:nvPr/>
        </p:nvSpPr>
        <p:spPr>
          <a:xfrm>
            <a:off x="8015288" y="2120181"/>
            <a:ext cx="2814637" cy="585801"/>
          </a:xfrm>
          <a:prstGeom prst="rect">
            <a:avLst/>
          </a:prstGeom>
          <a:noFill/>
        </p:spPr>
        <p:txBody>
          <a:bodyPr wrap="square" lIns="0" tIns="0" rIns="0" bIns="0" rtlCol="0" anchor="t">
            <a:spAutoFit/>
          </a:bodyPr>
          <a:lstStyle/>
          <a:p>
            <a:pPr>
              <a:lnSpc>
                <a:spcPct val="110000"/>
              </a:lnSpc>
            </a:pPr>
            <a:r>
              <a:rPr lang="en-US" dirty="0">
                <a:solidFill>
                  <a:schemeClr val="bg1"/>
                </a:solidFill>
                <a:latin typeface="Helvetica Neue Moyen" charset="0"/>
                <a:cs typeface="Helvetica Neue Moyen" charset="0"/>
              </a:rPr>
              <a:t>Und </a:t>
            </a:r>
            <a:r>
              <a:rPr lang="en-US" dirty="0" err="1">
                <a:solidFill>
                  <a:schemeClr val="bg1"/>
                </a:solidFill>
                <a:latin typeface="Helvetica Neue Moyen" charset="0"/>
                <a:cs typeface="Helvetica Neue Moyen" charset="0"/>
              </a:rPr>
              <a:t>wie</a:t>
            </a:r>
            <a:r>
              <a:rPr lang="en-US" dirty="0">
                <a:solidFill>
                  <a:schemeClr val="bg1"/>
                </a:solidFill>
                <a:latin typeface="Helvetica Neue Moyen" charset="0"/>
                <a:cs typeface="Helvetica Neue Moyen" charset="0"/>
              </a:rPr>
              <a:t> </a:t>
            </a:r>
            <a:r>
              <a:rPr lang="en-US" dirty="0" err="1">
                <a:solidFill>
                  <a:schemeClr val="bg1"/>
                </a:solidFill>
                <a:latin typeface="Helvetica Neue Moyen" charset="0"/>
                <a:cs typeface="Helvetica Neue Moyen" charset="0"/>
              </a:rPr>
              <a:t>wir</a:t>
            </a:r>
            <a:r>
              <a:rPr lang="en-US" dirty="0">
                <a:solidFill>
                  <a:schemeClr val="bg1"/>
                </a:solidFill>
                <a:latin typeface="Helvetica Neue Moyen" charset="0"/>
                <a:cs typeface="Helvetica Neue Moyen" charset="0"/>
              </a:rPr>
              <a:t> </a:t>
            </a:r>
            <a:r>
              <a:rPr lang="en-US" dirty="0" err="1">
                <a:solidFill>
                  <a:schemeClr val="bg1"/>
                </a:solidFill>
                <a:latin typeface="Helvetica Neue Moyen" charset="0"/>
                <a:cs typeface="Helvetica Neue Moyen" charset="0"/>
              </a:rPr>
              <a:t>diese</a:t>
            </a:r>
            <a:r>
              <a:rPr lang="en-US" dirty="0">
                <a:solidFill>
                  <a:schemeClr val="bg1"/>
                </a:solidFill>
                <a:latin typeface="Helvetica Neue Moyen" charset="0"/>
                <a:cs typeface="Helvetica Neue Moyen" charset="0"/>
              </a:rPr>
              <a:t> </a:t>
            </a:r>
            <a:r>
              <a:rPr lang="en-US" dirty="0" err="1">
                <a:solidFill>
                  <a:schemeClr val="bg1"/>
                </a:solidFill>
                <a:latin typeface="Helvetica Neue Moyen" charset="0"/>
                <a:cs typeface="Helvetica Neue Moyen" charset="0"/>
              </a:rPr>
              <a:t>gelöst</a:t>
            </a:r>
            <a:r>
              <a:rPr lang="en-US" dirty="0">
                <a:solidFill>
                  <a:schemeClr val="bg1"/>
                </a:solidFill>
                <a:latin typeface="Helvetica Neue Moyen" charset="0"/>
                <a:cs typeface="Helvetica Neue Moyen" charset="0"/>
              </a:rPr>
              <a:t> </a:t>
            </a:r>
            <a:r>
              <a:rPr lang="en-US" dirty="0" err="1">
                <a:solidFill>
                  <a:schemeClr val="bg1"/>
                </a:solidFill>
                <a:latin typeface="Helvetica Neue Moyen" charset="0"/>
                <a:cs typeface="Helvetica Neue Moyen" charset="0"/>
              </a:rPr>
              <a:t>haben</a:t>
            </a:r>
            <a:endParaRPr lang="fr-FR" dirty="0">
              <a:solidFill>
                <a:schemeClr val="bg1"/>
              </a:solidFill>
              <a:latin typeface="Helvetica Neue Moyen" charset="0"/>
              <a:cs typeface="Helvetica Neue Moyen" charset="0"/>
            </a:endParaRPr>
          </a:p>
        </p:txBody>
      </p:sp>
      <p:sp>
        <p:nvSpPr>
          <p:cNvPr id="7" name="TextBox 6">
            <a:extLst>
              <a:ext uri="{FF2B5EF4-FFF2-40B4-BE49-F238E27FC236}">
                <a16:creationId xmlns:a16="http://schemas.microsoft.com/office/drawing/2014/main" id="{1C507BF8-B5B8-48B0-BE31-9193F9A65367}"/>
              </a:ext>
            </a:extLst>
          </p:cNvPr>
          <p:cNvSpPr txBox="1"/>
          <p:nvPr/>
        </p:nvSpPr>
        <p:spPr>
          <a:xfrm>
            <a:off x="8015288" y="3242270"/>
            <a:ext cx="2962800" cy="2735814"/>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171450" indent="-171450">
              <a:lnSpc>
                <a:spcPct val="100000"/>
              </a:lnSpc>
              <a:buFont typeface="Wingdings" panose="05000000000000000000" pitchFamily="2" charset="2"/>
              <a:buChar char="§"/>
            </a:pPr>
            <a:r>
              <a:rPr lang="en-US" dirty="0">
                <a:solidFill>
                  <a:schemeClr val="bg1"/>
                </a:solidFill>
                <a:latin typeface="Helvetica Neue Moyen"/>
                <a:cs typeface="Helvetica Neue Normal" charset="0"/>
              </a:rPr>
              <a:t>In dem die Session in der </a:t>
            </a:r>
            <a:r>
              <a:rPr lang="en-US" dirty="0" err="1">
                <a:solidFill>
                  <a:schemeClr val="bg1"/>
                </a:solidFill>
                <a:latin typeface="Helvetica Neue Moyen"/>
                <a:cs typeface="Helvetica Neue Normal" charset="0"/>
              </a:rPr>
              <a:t>Datenbank</a:t>
            </a:r>
            <a:r>
              <a:rPr lang="en-US" dirty="0">
                <a:solidFill>
                  <a:schemeClr val="bg1"/>
                </a:solidFill>
                <a:latin typeface="Helvetica Neue Moyen"/>
                <a:cs typeface="Helvetica Neue Normal" charset="0"/>
              </a:rPr>
              <a:t> </a:t>
            </a:r>
            <a:r>
              <a:rPr lang="en-US" dirty="0" err="1">
                <a:solidFill>
                  <a:schemeClr val="bg1"/>
                </a:solidFill>
                <a:latin typeface="Helvetica Neue Moyen"/>
                <a:cs typeface="Helvetica Neue Normal" charset="0"/>
              </a:rPr>
              <a:t>gespeichert</a:t>
            </a:r>
            <a:r>
              <a:rPr lang="en-US" dirty="0">
                <a:solidFill>
                  <a:schemeClr val="bg1"/>
                </a:solidFill>
                <a:latin typeface="Helvetica Neue Moyen"/>
                <a:cs typeface="Helvetica Neue Normal" charset="0"/>
              </a:rPr>
              <a:t> </a:t>
            </a:r>
            <a:r>
              <a:rPr lang="en-US" dirty="0" err="1">
                <a:solidFill>
                  <a:schemeClr val="bg1"/>
                </a:solidFill>
                <a:latin typeface="Helvetica Neue Moyen"/>
                <a:cs typeface="Helvetica Neue Normal" charset="0"/>
              </a:rPr>
              <a:t>wird</a:t>
            </a:r>
            <a:r>
              <a:rPr lang="en-US" dirty="0">
                <a:solidFill>
                  <a:schemeClr val="bg1"/>
                </a:solidFill>
                <a:latin typeface="Helvetica Neue Moyen"/>
                <a:cs typeface="Helvetica Neue Normal" charset="0"/>
              </a:rPr>
              <a:t> und das </a:t>
            </a:r>
            <a:r>
              <a:rPr lang="en-US" dirty="0" err="1">
                <a:solidFill>
                  <a:schemeClr val="bg1"/>
                </a:solidFill>
                <a:latin typeface="Helvetica Neue Moyen"/>
                <a:cs typeface="Helvetica Neue Normal" charset="0"/>
              </a:rPr>
              <a:t>übermitteln</a:t>
            </a:r>
            <a:r>
              <a:rPr lang="en-US" dirty="0">
                <a:solidFill>
                  <a:schemeClr val="bg1"/>
                </a:solidFill>
                <a:latin typeface="Helvetica Neue Moyen"/>
                <a:cs typeface="Helvetica Neue Normal" charset="0"/>
              </a:rPr>
              <a:t> der </a:t>
            </a:r>
            <a:r>
              <a:rPr lang="en-US" dirty="0" err="1">
                <a:solidFill>
                  <a:schemeClr val="bg1"/>
                </a:solidFill>
                <a:latin typeface="Helvetica Neue Moyen"/>
                <a:cs typeface="Helvetica Neue Normal" charset="0"/>
              </a:rPr>
              <a:t>erzeugten</a:t>
            </a:r>
            <a:r>
              <a:rPr lang="en-US" dirty="0">
                <a:solidFill>
                  <a:schemeClr val="bg1"/>
                </a:solidFill>
                <a:latin typeface="Helvetica Neue Moyen"/>
                <a:cs typeface="Helvetica Neue Normal" charset="0"/>
              </a:rPr>
              <a:t> </a:t>
            </a:r>
            <a:r>
              <a:rPr lang="en-US" dirty="0" err="1">
                <a:solidFill>
                  <a:schemeClr val="bg1"/>
                </a:solidFill>
                <a:latin typeface="Helvetica Neue Moyen"/>
                <a:cs typeface="Helvetica Neue Normal" charset="0"/>
              </a:rPr>
              <a:t>Sitzungs</a:t>
            </a:r>
            <a:r>
              <a:rPr lang="en-US" dirty="0">
                <a:solidFill>
                  <a:schemeClr val="bg1"/>
                </a:solidFill>
                <a:latin typeface="Helvetica Neue Moyen"/>
                <a:cs typeface="Helvetica Neue Normal" charset="0"/>
              </a:rPr>
              <a:t> ID </a:t>
            </a:r>
            <a:r>
              <a:rPr lang="en-US" dirty="0" err="1">
                <a:solidFill>
                  <a:schemeClr val="bg1"/>
                </a:solidFill>
                <a:latin typeface="Helvetica Neue Moyen"/>
                <a:cs typeface="Helvetica Neue Normal" charset="0"/>
              </a:rPr>
              <a:t>bei</a:t>
            </a:r>
            <a:r>
              <a:rPr lang="en-US" dirty="0">
                <a:solidFill>
                  <a:schemeClr val="bg1"/>
                </a:solidFill>
                <a:latin typeface="Helvetica Neue Moyen"/>
                <a:cs typeface="Helvetica Neue Normal" charset="0"/>
              </a:rPr>
              <a:t> </a:t>
            </a:r>
            <a:r>
              <a:rPr lang="en-US" dirty="0" err="1">
                <a:solidFill>
                  <a:schemeClr val="bg1"/>
                </a:solidFill>
                <a:latin typeface="Helvetica Neue Moyen"/>
                <a:cs typeface="Helvetica Neue Normal" charset="0"/>
              </a:rPr>
              <a:t>Erfolgreichem</a:t>
            </a:r>
            <a:r>
              <a:rPr lang="en-US" dirty="0">
                <a:solidFill>
                  <a:schemeClr val="bg1"/>
                </a:solidFill>
                <a:latin typeface="Helvetica Neue Moyen"/>
                <a:cs typeface="Helvetica Neue Normal" charset="0"/>
              </a:rPr>
              <a:t> Login</a:t>
            </a:r>
          </a:p>
          <a:p>
            <a:pPr marL="171450" indent="-171450">
              <a:lnSpc>
                <a:spcPct val="100000"/>
              </a:lnSpc>
              <a:buFont typeface="Wingdings" panose="05000000000000000000" pitchFamily="2" charset="2"/>
              <a:buChar char="§"/>
            </a:pPr>
            <a:endParaRPr lang="en-US" dirty="0">
              <a:solidFill>
                <a:schemeClr val="bg1"/>
              </a:solidFill>
              <a:latin typeface="Helvetica Neue Moyen"/>
              <a:cs typeface="Helvetica Neue Normal" charset="0"/>
            </a:endParaRPr>
          </a:p>
          <a:p>
            <a:pPr marL="171450" indent="-171450">
              <a:lnSpc>
                <a:spcPct val="100000"/>
              </a:lnSpc>
              <a:buFont typeface="Wingdings" panose="05000000000000000000" pitchFamily="2" charset="2"/>
              <a:buChar char="§"/>
            </a:pPr>
            <a:r>
              <a:rPr lang="en-US" dirty="0" err="1">
                <a:solidFill>
                  <a:schemeClr val="bg1"/>
                </a:solidFill>
                <a:latin typeface="Helvetica Neue Moyen"/>
                <a:cs typeface="Helvetica Neue Normal" charset="0"/>
              </a:rPr>
              <a:t>einlesen</a:t>
            </a:r>
            <a:r>
              <a:rPr lang="en-US" dirty="0">
                <a:solidFill>
                  <a:schemeClr val="bg1"/>
                </a:solidFill>
                <a:latin typeface="Helvetica Neue Moyen"/>
                <a:cs typeface="Helvetica Neue Normal" charset="0"/>
              </a:rPr>
              <a:t> und </a:t>
            </a:r>
            <a:r>
              <a:rPr lang="en-US" dirty="0" err="1">
                <a:solidFill>
                  <a:schemeClr val="bg1"/>
                </a:solidFill>
                <a:latin typeface="Helvetica Neue Moyen"/>
                <a:cs typeface="Helvetica Neue Normal" charset="0"/>
              </a:rPr>
              <a:t>filtern</a:t>
            </a:r>
            <a:r>
              <a:rPr lang="en-US" dirty="0">
                <a:solidFill>
                  <a:schemeClr val="bg1"/>
                </a:solidFill>
                <a:latin typeface="Helvetica Neue Moyen"/>
                <a:cs typeface="Helvetica Neue Normal" charset="0"/>
              </a:rPr>
              <a:t> des PHP-</a:t>
            </a:r>
            <a:r>
              <a:rPr lang="en-US" dirty="0" err="1">
                <a:solidFill>
                  <a:schemeClr val="bg1"/>
                </a:solidFill>
                <a:latin typeface="Helvetica Neue Moyen"/>
                <a:cs typeface="Helvetica Neue Normal" charset="0"/>
              </a:rPr>
              <a:t>Inputstreams</a:t>
            </a:r>
            <a:r>
              <a:rPr lang="en-US" dirty="0">
                <a:solidFill>
                  <a:schemeClr val="bg1"/>
                </a:solidFill>
                <a:latin typeface="Helvetica Neue Moyen"/>
                <a:cs typeface="Helvetica Neue Normal" charset="0"/>
              </a:rPr>
              <a:t> </a:t>
            </a:r>
          </a:p>
          <a:p>
            <a:pPr>
              <a:lnSpc>
                <a:spcPct val="100000"/>
              </a:lnSpc>
            </a:pPr>
            <a:endParaRPr lang="en-US" dirty="0">
              <a:solidFill>
                <a:schemeClr val="bg1"/>
              </a:solidFill>
              <a:latin typeface="Helvetica Neue Moyen"/>
              <a:cs typeface="Helvetica Neue Normal" charset="0"/>
            </a:endParaRPr>
          </a:p>
          <a:p>
            <a:pPr marL="171450" indent="-171450">
              <a:lnSpc>
                <a:spcPct val="100000"/>
              </a:lnSpc>
              <a:buFont typeface="Wingdings" panose="05000000000000000000" pitchFamily="2" charset="2"/>
              <a:buChar char="§"/>
            </a:pPr>
            <a:r>
              <a:rPr lang="en-US" dirty="0" err="1">
                <a:solidFill>
                  <a:schemeClr val="bg1"/>
                </a:solidFill>
                <a:latin typeface="Helvetica Neue Moyen"/>
                <a:cs typeface="Helvetica Neue Normal" charset="0"/>
              </a:rPr>
              <a:t>Mithilfe</a:t>
            </a:r>
            <a:r>
              <a:rPr lang="en-US" dirty="0">
                <a:solidFill>
                  <a:schemeClr val="bg1"/>
                </a:solidFill>
                <a:latin typeface="Helvetica Neue Moyen"/>
                <a:cs typeface="Helvetica Neue Normal" charset="0"/>
              </a:rPr>
              <a:t> der Bing-Geocode-</a:t>
            </a:r>
            <a:r>
              <a:rPr lang="en-US" dirty="0" err="1">
                <a:solidFill>
                  <a:schemeClr val="bg1"/>
                </a:solidFill>
                <a:latin typeface="Helvetica Neue Moyen"/>
                <a:cs typeface="Helvetica Neue Normal" charset="0"/>
              </a:rPr>
              <a:t>Api</a:t>
            </a:r>
            <a:endParaRPr lang="en-US" dirty="0">
              <a:solidFill>
                <a:schemeClr val="bg1"/>
              </a:solidFill>
              <a:latin typeface="Helvetica Neue Moyen"/>
              <a:cs typeface="Helvetica Neue Normal" charset="0"/>
            </a:endParaRPr>
          </a:p>
          <a:p>
            <a:pPr marL="171450" indent="-171450">
              <a:lnSpc>
                <a:spcPct val="100000"/>
              </a:lnSpc>
              <a:buFont typeface="Wingdings" panose="05000000000000000000" pitchFamily="2" charset="2"/>
              <a:buChar char="§"/>
            </a:pPr>
            <a:endParaRPr lang="en-US" dirty="0">
              <a:solidFill>
                <a:schemeClr val="bg1"/>
              </a:solidFill>
              <a:latin typeface="Helvetica Neue Moyen"/>
              <a:cs typeface="Helvetica Neue Normal" charset="0"/>
            </a:endParaRPr>
          </a:p>
          <a:p>
            <a:pPr marL="171450" indent="-171450">
              <a:lnSpc>
                <a:spcPct val="100000"/>
              </a:lnSpc>
              <a:buFont typeface="Wingdings" panose="05000000000000000000" pitchFamily="2" charset="2"/>
              <a:buChar char="§"/>
            </a:pPr>
            <a:r>
              <a:rPr lang="en-US" dirty="0" err="1">
                <a:solidFill>
                  <a:schemeClr val="bg1"/>
                </a:solidFill>
                <a:latin typeface="Helvetica Neue Moyen"/>
                <a:cs typeface="Helvetica Neue Normal" charset="0"/>
              </a:rPr>
              <a:t>Versand</a:t>
            </a:r>
            <a:r>
              <a:rPr lang="en-US" dirty="0">
                <a:solidFill>
                  <a:schemeClr val="bg1"/>
                </a:solidFill>
                <a:latin typeface="Helvetica Neue Moyen"/>
                <a:cs typeface="Helvetica Neue Normal" charset="0"/>
              </a:rPr>
              <a:t> </a:t>
            </a:r>
            <a:r>
              <a:rPr lang="en-US" dirty="0" err="1">
                <a:solidFill>
                  <a:schemeClr val="bg1"/>
                </a:solidFill>
                <a:latin typeface="Helvetica Neue Moyen"/>
                <a:cs typeface="Helvetica Neue Normal" charset="0"/>
              </a:rPr>
              <a:t>eines</a:t>
            </a:r>
            <a:r>
              <a:rPr lang="en-US" dirty="0">
                <a:solidFill>
                  <a:schemeClr val="bg1"/>
                </a:solidFill>
                <a:latin typeface="Helvetica Neue Moyen"/>
                <a:cs typeface="Helvetica Neue Normal" charset="0"/>
              </a:rPr>
              <a:t> </a:t>
            </a:r>
            <a:r>
              <a:rPr lang="en-US" dirty="0" err="1">
                <a:solidFill>
                  <a:schemeClr val="bg1"/>
                </a:solidFill>
                <a:latin typeface="Helvetica Neue Moyen"/>
                <a:cs typeface="Helvetica Neue Normal" charset="0"/>
              </a:rPr>
              <a:t>neuen</a:t>
            </a:r>
            <a:r>
              <a:rPr lang="en-US" dirty="0">
                <a:solidFill>
                  <a:schemeClr val="bg1"/>
                </a:solidFill>
                <a:latin typeface="Helvetica Neue Moyen"/>
                <a:cs typeface="Helvetica Neue Normal" charset="0"/>
              </a:rPr>
              <a:t> 6-Stelligen </a:t>
            </a:r>
            <a:r>
              <a:rPr lang="en-US" dirty="0" err="1">
                <a:solidFill>
                  <a:schemeClr val="bg1"/>
                </a:solidFill>
                <a:latin typeface="Helvetica Neue Moyen"/>
                <a:cs typeface="Helvetica Neue Normal" charset="0"/>
              </a:rPr>
              <a:t>Passworts</a:t>
            </a:r>
            <a:r>
              <a:rPr lang="en-US" dirty="0">
                <a:solidFill>
                  <a:schemeClr val="bg1"/>
                </a:solidFill>
                <a:latin typeface="Helvetica Neue Moyen"/>
                <a:cs typeface="Helvetica Neue Normal" charset="0"/>
              </a:rPr>
              <a:t> per E-mail</a:t>
            </a:r>
          </a:p>
          <a:p>
            <a:pPr>
              <a:lnSpc>
                <a:spcPct val="150000"/>
              </a:lnSpc>
            </a:pPr>
            <a:endParaRPr lang="en-US" dirty="0">
              <a:solidFill>
                <a:schemeClr val="bg1"/>
              </a:solidFill>
              <a:latin typeface="Helvetica Neue Normal" charset="0"/>
              <a:cs typeface="Helvetica Neue Normal" charset="0"/>
            </a:endParaRPr>
          </a:p>
          <a:p>
            <a:pPr>
              <a:lnSpc>
                <a:spcPct val="150000"/>
              </a:lnSpc>
            </a:pPr>
            <a:endParaRPr lang="en-US" dirty="0">
              <a:solidFill>
                <a:schemeClr val="bg1"/>
              </a:solidFill>
              <a:latin typeface="Helvetica Neue Normal" charset="0"/>
              <a:cs typeface="Helvetica Neue Normal" charset="0"/>
            </a:endParaRPr>
          </a:p>
        </p:txBody>
      </p:sp>
      <p:sp>
        <p:nvSpPr>
          <p:cNvPr id="17" name="TextBox 16">
            <a:extLst>
              <a:ext uri="{FF2B5EF4-FFF2-40B4-BE49-F238E27FC236}">
                <a16:creationId xmlns:a16="http://schemas.microsoft.com/office/drawing/2014/main" id="{F82BAFFC-7EA8-4959-A269-293249BACA4D}"/>
              </a:ext>
            </a:extLst>
          </p:cNvPr>
          <p:cNvSpPr txBox="1"/>
          <p:nvPr/>
        </p:nvSpPr>
        <p:spPr>
          <a:xfrm>
            <a:off x="1919288" y="1709461"/>
            <a:ext cx="1809750" cy="201274"/>
          </a:xfrm>
          <a:prstGeom prst="rect">
            <a:avLst/>
          </a:prstGeom>
          <a:noFill/>
        </p:spPr>
        <p:txBody>
          <a:bodyPr wrap="square" lIns="0" tIns="0" bIns="0" rtlCol="0" anchor="b">
            <a:spAutoFit/>
          </a:bodyPr>
          <a:lstStyle/>
          <a:p>
            <a:pPr>
              <a:lnSpc>
                <a:spcPct val="120000"/>
              </a:lnSpc>
            </a:pPr>
            <a:r>
              <a:rPr lang="en-US" sz="1200" spc="100" dirty="0">
                <a:solidFill>
                  <a:schemeClr val="accent1"/>
                </a:solidFill>
                <a:latin typeface="Helvetica Neue Moyen" charset="0"/>
                <a:cs typeface="Helvetica Neue Normal" charset="0"/>
              </a:rPr>
              <a:t>#PROBLEME </a:t>
            </a:r>
            <a:endParaRPr lang="fr-FR" sz="1200" spc="100" dirty="0">
              <a:solidFill>
                <a:schemeClr val="accent1"/>
              </a:solidFill>
              <a:latin typeface="Helvetica Neue Moyen" charset="0"/>
              <a:cs typeface="Helvetica Neue Normal" charset="0"/>
            </a:endParaRPr>
          </a:p>
        </p:txBody>
      </p:sp>
      <p:sp>
        <p:nvSpPr>
          <p:cNvPr id="18" name="TextBox 17">
            <a:extLst>
              <a:ext uri="{FF2B5EF4-FFF2-40B4-BE49-F238E27FC236}">
                <a16:creationId xmlns:a16="http://schemas.microsoft.com/office/drawing/2014/main" id="{52C7A491-E92A-4014-AA92-0371F64F899A}"/>
              </a:ext>
            </a:extLst>
          </p:cNvPr>
          <p:cNvSpPr txBox="1"/>
          <p:nvPr/>
        </p:nvSpPr>
        <p:spPr>
          <a:xfrm>
            <a:off x="8034340" y="1689136"/>
            <a:ext cx="1809750" cy="221599"/>
          </a:xfrm>
          <a:prstGeom prst="rect">
            <a:avLst/>
          </a:prstGeom>
          <a:noFill/>
        </p:spPr>
        <p:txBody>
          <a:bodyPr wrap="square" lIns="0" tIns="0" bIns="0" rtlCol="0" anchor="b">
            <a:spAutoFit/>
          </a:bodyPr>
          <a:lstStyle/>
          <a:p>
            <a:pPr>
              <a:lnSpc>
                <a:spcPct val="120000"/>
              </a:lnSpc>
            </a:pPr>
            <a:r>
              <a:rPr lang="en-US" sz="1200" spc="100" dirty="0">
                <a:solidFill>
                  <a:schemeClr val="accent1"/>
                </a:solidFill>
                <a:latin typeface="Helvetica Neue Moyen" charset="0"/>
                <a:cs typeface="Helvetica Neue Normal" charset="0"/>
              </a:rPr>
              <a:t>ADMINISTRATE </a:t>
            </a:r>
            <a:endParaRPr lang="fr-FR" sz="1200" spc="100" dirty="0">
              <a:solidFill>
                <a:schemeClr val="accent1"/>
              </a:solidFill>
              <a:latin typeface="Helvetica Neue Moyen" charset="0"/>
              <a:cs typeface="Helvetica Neue Normal" charset="0"/>
            </a:endParaRPr>
          </a:p>
        </p:txBody>
      </p:sp>
      <p:sp>
        <p:nvSpPr>
          <p:cNvPr id="9" name="TextBox 16">
            <a:extLst>
              <a:ext uri="{FF2B5EF4-FFF2-40B4-BE49-F238E27FC236}">
                <a16:creationId xmlns:a16="http://schemas.microsoft.com/office/drawing/2014/main" id="{0A62DF47-B799-4B4C-8CA4-0A37B472E10B}"/>
              </a:ext>
            </a:extLst>
          </p:cNvPr>
          <p:cNvSpPr txBox="1"/>
          <p:nvPr/>
        </p:nvSpPr>
        <p:spPr>
          <a:xfrm>
            <a:off x="8034340" y="1709461"/>
            <a:ext cx="1809750" cy="201274"/>
          </a:xfrm>
          <a:prstGeom prst="rect">
            <a:avLst/>
          </a:prstGeom>
          <a:noFill/>
        </p:spPr>
        <p:txBody>
          <a:bodyPr wrap="square" lIns="0" tIns="0" bIns="0" rtlCol="0" anchor="b">
            <a:spAutoFit/>
          </a:bodyPr>
          <a:lstStyle/>
          <a:p>
            <a:pPr>
              <a:lnSpc>
                <a:spcPct val="120000"/>
              </a:lnSpc>
            </a:pPr>
            <a:r>
              <a:rPr lang="en-US" sz="1200" spc="100" dirty="0">
                <a:latin typeface="Helvetica Neue Moyen" charset="0"/>
                <a:cs typeface="Helvetica Neue Normal" charset="0"/>
              </a:rPr>
              <a:t>#LÖSUNGEN </a:t>
            </a:r>
            <a:endParaRPr lang="fr-FR" sz="1200" spc="100" dirty="0">
              <a:latin typeface="Helvetica Neue Moyen" charset="0"/>
              <a:cs typeface="Helvetica Neue Normal" charset="0"/>
            </a:endParaRPr>
          </a:p>
        </p:txBody>
      </p:sp>
      <p:sp>
        <p:nvSpPr>
          <p:cNvPr id="10" name="TextBox 5">
            <a:extLst>
              <a:ext uri="{FF2B5EF4-FFF2-40B4-BE49-F238E27FC236}">
                <a16:creationId xmlns:a16="http://schemas.microsoft.com/office/drawing/2014/main" id="{ABCD7359-662A-4835-8E90-A8F52A8C0509}"/>
              </a:ext>
            </a:extLst>
          </p:cNvPr>
          <p:cNvSpPr txBox="1"/>
          <p:nvPr/>
        </p:nvSpPr>
        <p:spPr>
          <a:xfrm>
            <a:off x="1919288" y="2120181"/>
            <a:ext cx="2814637" cy="890500"/>
          </a:xfrm>
          <a:prstGeom prst="rect">
            <a:avLst/>
          </a:prstGeom>
          <a:noFill/>
        </p:spPr>
        <p:txBody>
          <a:bodyPr wrap="square" lIns="0" tIns="0" rIns="0" bIns="0" rtlCol="0" anchor="t">
            <a:spAutoFit/>
          </a:bodyPr>
          <a:lstStyle/>
          <a:p>
            <a:pPr>
              <a:lnSpc>
                <a:spcPct val="110000"/>
              </a:lnSpc>
            </a:pPr>
            <a:r>
              <a:rPr lang="en-US" dirty="0" err="1">
                <a:solidFill>
                  <a:schemeClr val="bg1"/>
                </a:solidFill>
                <a:latin typeface="Helvetica Neue Moyen" charset="0"/>
                <a:cs typeface="Helvetica Neue Moyen" charset="0"/>
              </a:rPr>
              <a:t>Probleme</a:t>
            </a:r>
            <a:r>
              <a:rPr lang="en-US" dirty="0">
                <a:solidFill>
                  <a:schemeClr val="bg1"/>
                </a:solidFill>
                <a:latin typeface="Helvetica Neue Moyen" charset="0"/>
                <a:cs typeface="Helvetica Neue Moyen" charset="0"/>
              </a:rPr>
              <a:t> die </a:t>
            </a:r>
            <a:r>
              <a:rPr lang="en-US" dirty="0" err="1">
                <a:solidFill>
                  <a:schemeClr val="bg1"/>
                </a:solidFill>
                <a:latin typeface="Helvetica Neue Moyen" charset="0"/>
                <a:cs typeface="Helvetica Neue Moyen" charset="0"/>
              </a:rPr>
              <a:t>im</a:t>
            </a:r>
            <a:r>
              <a:rPr lang="en-US" dirty="0">
                <a:solidFill>
                  <a:schemeClr val="bg1"/>
                </a:solidFill>
                <a:latin typeface="Helvetica Neue Moyen" charset="0"/>
                <a:cs typeface="Helvetica Neue Moyen" charset="0"/>
              </a:rPr>
              <a:t> </a:t>
            </a:r>
            <a:r>
              <a:rPr lang="en-US" dirty="0" err="1">
                <a:solidFill>
                  <a:schemeClr val="bg1"/>
                </a:solidFill>
                <a:latin typeface="Helvetica Neue Moyen" charset="0"/>
                <a:cs typeface="Helvetica Neue Moyen" charset="0"/>
              </a:rPr>
              <a:t>laufe</a:t>
            </a:r>
            <a:r>
              <a:rPr lang="en-US" dirty="0">
                <a:solidFill>
                  <a:schemeClr val="bg1"/>
                </a:solidFill>
                <a:latin typeface="Helvetica Neue Moyen" charset="0"/>
                <a:cs typeface="Helvetica Neue Moyen" charset="0"/>
              </a:rPr>
              <a:t> des </a:t>
            </a:r>
            <a:r>
              <a:rPr lang="en-US" dirty="0" err="1">
                <a:solidFill>
                  <a:schemeClr val="bg1"/>
                </a:solidFill>
                <a:latin typeface="Helvetica Neue Moyen" charset="0"/>
                <a:cs typeface="Helvetica Neue Moyen" charset="0"/>
              </a:rPr>
              <a:t>Projektes</a:t>
            </a:r>
            <a:r>
              <a:rPr lang="en-US" dirty="0">
                <a:solidFill>
                  <a:schemeClr val="bg1"/>
                </a:solidFill>
                <a:latin typeface="Helvetica Neue Moyen" charset="0"/>
                <a:cs typeface="Helvetica Neue Moyen" charset="0"/>
              </a:rPr>
              <a:t> </a:t>
            </a:r>
            <a:r>
              <a:rPr lang="en-US" dirty="0" err="1">
                <a:solidFill>
                  <a:schemeClr val="bg1"/>
                </a:solidFill>
                <a:latin typeface="Helvetica Neue Moyen" charset="0"/>
                <a:cs typeface="Helvetica Neue Moyen" charset="0"/>
              </a:rPr>
              <a:t>im</a:t>
            </a:r>
            <a:r>
              <a:rPr lang="en-US" dirty="0">
                <a:solidFill>
                  <a:schemeClr val="bg1"/>
                </a:solidFill>
                <a:latin typeface="Helvetica Neue Moyen" charset="0"/>
                <a:cs typeface="Helvetica Neue Moyen" charset="0"/>
              </a:rPr>
              <a:t> Backend </a:t>
            </a:r>
            <a:r>
              <a:rPr lang="en-US" dirty="0" err="1">
                <a:solidFill>
                  <a:schemeClr val="bg1"/>
                </a:solidFill>
                <a:latin typeface="Helvetica Neue Moyen" charset="0"/>
                <a:cs typeface="Helvetica Neue Moyen" charset="0"/>
              </a:rPr>
              <a:t>aufgetreten</a:t>
            </a:r>
            <a:r>
              <a:rPr lang="en-US" dirty="0">
                <a:solidFill>
                  <a:schemeClr val="bg1"/>
                </a:solidFill>
                <a:latin typeface="Helvetica Neue Moyen" charset="0"/>
                <a:cs typeface="Helvetica Neue Moyen" charset="0"/>
              </a:rPr>
              <a:t> </a:t>
            </a:r>
            <a:r>
              <a:rPr lang="en-US" dirty="0" err="1">
                <a:solidFill>
                  <a:schemeClr val="bg1"/>
                </a:solidFill>
                <a:latin typeface="Helvetica Neue Moyen" charset="0"/>
                <a:cs typeface="Helvetica Neue Moyen" charset="0"/>
              </a:rPr>
              <a:t>sind</a:t>
            </a:r>
            <a:endParaRPr lang="fr-FR" dirty="0">
              <a:solidFill>
                <a:schemeClr val="bg1"/>
              </a:solidFill>
              <a:latin typeface="Helvetica Neue Moyen" charset="0"/>
              <a:cs typeface="Helvetica Neue Moyen" charset="0"/>
            </a:endParaRPr>
          </a:p>
        </p:txBody>
      </p:sp>
    </p:spTree>
    <p:extLst>
      <p:ext uri="{BB962C8B-B14F-4D97-AF65-F5344CB8AC3E}">
        <p14:creationId xmlns:p14="http://schemas.microsoft.com/office/powerpoint/2010/main" val="2725500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370444-F01B-4A00-B5F7-4F454B9850C1}"/>
              </a:ext>
            </a:extLst>
          </p:cNvPr>
          <p:cNvSpPr/>
          <p:nvPr/>
        </p:nvSpPr>
        <p:spPr>
          <a:xfrm>
            <a:off x="0" y="0"/>
            <a:ext cx="6096000" cy="6858000"/>
          </a:xfrm>
          <a:prstGeom prst="rect">
            <a:avLst/>
          </a:prstGeom>
          <a:solidFill>
            <a:srgbClr val="FC84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Helvetica Neue Normal" charset="0"/>
            </a:endParaRPr>
          </a:p>
        </p:txBody>
      </p:sp>
      <p:sp>
        <p:nvSpPr>
          <p:cNvPr id="12" name="TextBox 11">
            <a:extLst>
              <a:ext uri="{FF2B5EF4-FFF2-40B4-BE49-F238E27FC236}">
                <a16:creationId xmlns:a16="http://schemas.microsoft.com/office/drawing/2014/main" id="{96DB697A-87F8-46CD-B791-911B7AACBA55}"/>
              </a:ext>
            </a:extLst>
          </p:cNvPr>
          <p:cNvSpPr txBox="1"/>
          <p:nvPr/>
        </p:nvSpPr>
        <p:spPr>
          <a:xfrm>
            <a:off x="417747" y="477311"/>
            <a:ext cx="4076700" cy="1041375"/>
          </a:xfrm>
          <a:prstGeom prst="rect">
            <a:avLst/>
          </a:prstGeom>
          <a:noFill/>
        </p:spPr>
        <p:txBody>
          <a:bodyPr wrap="square" lIns="0" tIns="0" rIns="0" bIns="0" rtlCol="0" anchor="ctr">
            <a:spAutoFit/>
          </a:bodyPr>
          <a:lstStyle/>
          <a:p>
            <a:pPr marL="457200" indent="-457200">
              <a:lnSpc>
                <a:spcPct val="110000"/>
              </a:lnSpc>
              <a:buFont typeface="Arial" panose="020B0604020202020204" pitchFamily="34" charset="0"/>
              <a:buChar char="•"/>
            </a:pPr>
            <a:r>
              <a:rPr lang="en-US" sz="3200" dirty="0" err="1">
                <a:solidFill>
                  <a:schemeClr val="bg1"/>
                </a:solidFill>
                <a:latin typeface="Helvetica Neue Moyen" charset="0"/>
                <a:cs typeface="Helvetica Neue Moyen" charset="0"/>
              </a:rPr>
              <a:t>Allgemeines</a:t>
            </a:r>
            <a:r>
              <a:rPr lang="en-US" sz="3200" dirty="0">
                <a:solidFill>
                  <a:schemeClr val="bg1"/>
                </a:solidFill>
                <a:latin typeface="Helvetica Neue Moyen" charset="0"/>
                <a:cs typeface="Helvetica Neue Moyen" charset="0"/>
              </a:rPr>
              <a:t> </a:t>
            </a:r>
            <a:r>
              <a:rPr lang="en-US" sz="3200" dirty="0" err="1">
                <a:solidFill>
                  <a:schemeClr val="bg1"/>
                </a:solidFill>
                <a:latin typeface="Helvetica Neue Moyen" charset="0"/>
                <a:cs typeface="Helvetica Neue Moyen" charset="0"/>
              </a:rPr>
              <a:t>zur</a:t>
            </a:r>
            <a:r>
              <a:rPr lang="en-US" sz="3200" dirty="0">
                <a:solidFill>
                  <a:schemeClr val="bg1"/>
                </a:solidFill>
                <a:latin typeface="Helvetica Neue Moyen" charset="0"/>
                <a:cs typeface="Helvetica Neue Moyen" charset="0"/>
              </a:rPr>
              <a:t> </a:t>
            </a:r>
            <a:r>
              <a:rPr lang="en-US" sz="3200" dirty="0" err="1">
                <a:solidFill>
                  <a:schemeClr val="bg1"/>
                </a:solidFill>
                <a:latin typeface="Helvetica Neue Moyen" charset="0"/>
                <a:cs typeface="Helvetica Neue Moyen" charset="0"/>
              </a:rPr>
              <a:t>Datenbank</a:t>
            </a:r>
            <a:endParaRPr lang="fr-FR" sz="3200" dirty="0">
              <a:solidFill>
                <a:schemeClr val="bg1"/>
              </a:solidFill>
              <a:latin typeface="Helvetica Neue Moyen" charset="0"/>
              <a:cs typeface="Helvetica Neue Moyen" charset="0"/>
            </a:endParaRPr>
          </a:p>
        </p:txBody>
      </p:sp>
      <p:sp>
        <p:nvSpPr>
          <p:cNvPr id="13" name="TextBox 12">
            <a:extLst>
              <a:ext uri="{FF2B5EF4-FFF2-40B4-BE49-F238E27FC236}">
                <a16:creationId xmlns:a16="http://schemas.microsoft.com/office/drawing/2014/main" id="{276A2F7E-B11E-41F8-BE30-1565995A9D3C}"/>
              </a:ext>
            </a:extLst>
          </p:cNvPr>
          <p:cNvSpPr txBox="1"/>
          <p:nvPr/>
        </p:nvSpPr>
        <p:spPr>
          <a:xfrm>
            <a:off x="417747" y="1952712"/>
            <a:ext cx="4076700" cy="499689"/>
          </a:xfrm>
          <a:prstGeom prst="rect">
            <a:avLst/>
          </a:prstGeom>
          <a:noFill/>
        </p:spPr>
        <p:txBody>
          <a:bodyPr wrap="square" lIns="0" tIns="0" rIns="0" bIns="0" rtlCol="0" anchor="ctr">
            <a:spAutoFit/>
          </a:bodyPr>
          <a:lstStyle/>
          <a:p>
            <a:pPr marL="457200" indent="-457200">
              <a:lnSpc>
                <a:spcPct val="110000"/>
              </a:lnSpc>
              <a:buFont typeface="Arial" panose="020B0604020202020204" pitchFamily="34" charset="0"/>
              <a:buChar char="•"/>
            </a:pPr>
            <a:r>
              <a:rPr lang="fr-FR" sz="3200" dirty="0" err="1">
                <a:solidFill>
                  <a:schemeClr val="bg1"/>
                </a:solidFill>
                <a:latin typeface="Helvetica Neue Moyen" charset="0"/>
                <a:cs typeface="Helvetica Neue Moyen" charset="0"/>
              </a:rPr>
              <a:t>Datenbank</a:t>
            </a:r>
            <a:r>
              <a:rPr lang="fr-FR" sz="3200" dirty="0">
                <a:solidFill>
                  <a:schemeClr val="bg1"/>
                </a:solidFill>
                <a:latin typeface="Helvetica Neue Moyen" charset="0"/>
                <a:cs typeface="Helvetica Neue Moyen" charset="0"/>
              </a:rPr>
              <a:t> </a:t>
            </a:r>
            <a:r>
              <a:rPr lang="fr-FR" sz="3200" dirty="0" err="1">
                <a:solidFill>
                  <a:schemeClr val="bg1"/>
                </a:solidFill>
                <a:latin typeface="Helvetica Neue Moyen" charset="0"/>
                <a:cs typeface="Helvetica Neue Moyen" charset="0"/>
              </a:rPr>
              <a:t>Struktur</a:t>
            </a:r>
            <a:endParaRPr lang="fr-FR" sz="3200" dirty="0">
              <a:solidFill>
                <a:schemeClr val="bg1"/>
              </a:solidFill>
              <a:latin typeface="Helvetica Neue Moyen" charset="0"/>
              <a:cs typeface="Helvetica Neue Moyen" charset="0"/>
            </a:endParaRPr>
          </a:p>
        </p:txBody>
      </p:sp>
      <p:sp>
        <p:nvSpPr>
          <p:cNvPr id="21" name="TextBox 20">
            <a:extLst>
              <a:ext uri="{FF2B5EF4-FFF2-40B4-BE49-F238E27FC236}">
                <a16:creationId xmlns:a16="http://schemas.microsoft.com/office/drawing/2014/main" id="{9702A90E-AC2B-46CB-859B-DD743BAA7F85}"/>
              </a:ext>
            </a:extLst>
          </p:cNvPr>
          <p:cNvSpPr txBox="1"/>
          <p:nvPr/>
        </p:nvSpPr>
        <p:spPr>
          <a:xfrm>
            <a:off x="417747" y="2886427"/>
            <a:ext cx="4076700" cy="1583062"/>
          </a:xfrm>
          <a:prstGeom prst="rect">
            <a:avLst/>
          </a:prstGeom>
          <a:noFill/>
        </p:spPr>
        <p:txBody>
          <a:bodyPr wrap="square" lIns="0" tIns="0" rIns="0" bIns="0" rtlCol="0" anchor="ctr">
            <a:spAutoFit/>
          </a:bodyPr>
          <a:lstStyle/>
          <a:p>
            <a:pPr marL="457200" indent="-457200">
              <a:lnSpc>
                <a:spcPct val="110000"/>
              </a:lnSpc>
              <a:buFont typeface="Arial" panose="020B0604020202020204" pitchFamily="34" charset="0"/>
              <a:buChar char="•"/>
            </a:pPr>
            <a:r>
              <a:rPr lang="en-US" sz="3200" dirty="0" err="1">
                <a:solidFill>
                  <a:schemeClr val="bg1"/>
                </a:solidFill>
                <a:latin typeface="Helvetica Neue Moyen" charset="0"/>
                <a:cs typeface="Helvetica Neue Moyen" charset="0"/>
              </a:rPr>
              <a:t>Daten</a:t>
            </a:r>
            <a:r>
              <a:rPr lang="en-US" sz="3200" dirty="0">
                <a:solidFill>
                  <a:schemeClr val="bg1"/>
                </a:solidFill>
                <a:latin typeface="Helvetica Neue Moyen" charset="0"/>
                <a:cs typeface="Helvetica Neue Moyen" charset="0"/>
              </a:rPr>
              <a:t> </a:t>
            </a:r>
            <a:r>
              <a:rPr lang="en-US" sz="3200" dirty="0" err="1">
                <a:solidFill>
                  <a:schemeClr val="bg1"/>
                </a:solidFill>
                <a:latin typeface="Helvetica Neue Moyen" charset="0"/>
                <a:cs typeface="Helvetica Neue Moyen" charset="0"/>
              </a:rPr>
              <a:t>speichern</a:t>
            </a:r>
            <a:r>
              <a:rPr lang="en-US" sz="3200" dirty="0">
                <a:solidFill>
                  <a:schemeClr val="bg1"/>
                </a:solidFill>
                <a:latin typeface="Helvetica Neue Moyen" charset="0"/>
                <a:cs typeface="Helvetica Neue Moyen" charset="0"/>
              </a:rPr>
              <a:t>/</a:t>
            </a:r>
          </a:p>
          <a:p>
            <a:pPr>
              <a:lnSpc>
                <a:spcPct val="110000"/>
              </a:lnSpc>
            </a:pPr>
            <a:r>
              <a:rPr lang="en-US" sz="3200" dirty="0">
                <a:solidFill>
                  <a:schemeClr val="bg1"/>
                </a:solidFill>
                <a:latin typeface="Helvetica Neue Moyen" charset="0"/>
                <a:cs typeface="Helvetica Neue Moyen" charset="0"/>
              </a:rPr>
              <a:t>    </a:t>
            </a:r>
            <a:r>
              <a:rPr lang="en-US" sz="3200" dirty="0" err="1">
                <a:solidFill>
                  <a:schemeClr val="bg1"/>
                </a:solidFill>
                <a:latin typeface="Helvetica Neue Moyen" charset="0"/>
                <a:cs typeface="Helvetica Neue Moyen" charset="0"/>
              </a:rPr>
              <a:t>selektieren</a:t>
            </a:r>
            <a:r>
              <a:rPr lang="en-US" sz="3200" dirty="0">
                <a:solidFill>
                  <a:schemeClr val="bg1"/>
                </a:solidFill>
                <a:latin typeface="Helvetica Neue Moyen" charset="0"/>
                <a:cs typeface="Helvetica Neue Moyen" charset="0"/>
              </a:rPr>
              <a:t>/</a:t>
            </a:r>
          </a:p>
          <a:p>
            <a:pPr>
              <a:lnSpc>
                <a:spcPct val="110000"/>
              </a:lnSpc>
            </a:pPr>
            <a:r>
              <a:rPr lang="en-US" sz="3200" dirty="0">
                <a:solidFill>
                  <a:schemeClr val="bg1"/>
                </a:solidFill>
                <a:latin typeface="Helvetica Neue Moyen" charset="0"/>
                <a:cs typeface="Helvetica Neue Moyen" charset="0"/>
              </a:rPr>
              <a:t>    </a:t>
            </a:r>
            <a:r>
              <a:rPr lang="en-US" sz="3200" dirty="0" err="1">
                <a:solidFill>
                  <a:schemeClr val="bg1"/>
                </a:solidFill>
                <a:latin typeface="Helvetica Neue Moyen" charset="0"/>
                <a:cs typeface="Helvetica Neue Moyen" charset="0"/>
              </a:rPr>
              <a:t>modifizieren</a:t>
            </a:r>
            <a:endParaRPr lang="fr-FR" sz="3200" dirty="0">
              <a:solidFill>
                <a:schemeClr val="bg1"/>
              </a:solidFill>
              <a:latin typeface="Helvetica Neue Moyen" charset="0"/>
              <a:cs typeface="Helvetica Neue Moyen" charset="0"/>
            </a:endParaRPr>
          </a:p>
        </p:txBody>
      </p:sp>
      <p:sp>
        <p:nvSpPr>
          <p:cNvPr id="26" name="TextBox 25">
            <a:extLst>
              <a:ext uri="{FF2B5EF4-FFF2-40B4-BE49-F238E27FC236}">
                <a16:creationId xmlns:a16="http://schemas.microsoft.com/office/drawing/2014/main" id="{12CAD7EE-1D1F-4861-94E8-73AD15883E51}"/>
              </a:ext>
            </a:extLst>
          </p:cNvPr>
          <p:cNvSpPr txBox="1"/>
          <p:nvPr/>
        </p:nvSpPr>
        <p:spPr>
          <a:xfrm>
            <a:off x="7339654" y="2843455"/>
            <a:ext cx="4181475" cy="1040798"/>
          </a:xfrm>
          <a:prstGeom prst="rect">
            <a:avLst/>
          </a:prstGeom>
          <a:noFill/>
        </p:spPr>
        <p:txBody>
          <a:bodyPr wrap="square" lIns="0" tIns="0" rIns="0" bIns="0" rtlCol="0">
            <a:spAutoFit/>
          </a:bodyPr>
          <a:lstStyle/>
          <a:p>
            <a:pPr>
              <a:lnSpc>
                <a:spcPct val="125000"/>
              </a:lnSpc>
            </a:pPr>
            <a:r>
              <a:rPr lang="fr-FR" sz="6000" dirty="0" err="1">
                <a:latin typeface="Helvetica Neue Moyen" charset="0"/>
                <a:cs typeface="Helvetica Neue Moyen" charset="0"/>
              </a:rPr>
              <a:t>Datenbank</a:t>
            </a:r>
            <a:endParaRPr lang="fr-FR" sz="6000" dirty="0">
              <a:latin typeface="Helvetica Neue Moyen" charset="0"/>
              <a:cs typeface="Helvetica Neue Moyen" charset="0"/>
            </a:endParaRPr>
          </a:p>
        </p:txBody>
      </p:sp>
      <p:sp>
        <p:nvSpPr>
          <p:cNvPr id="3" name="Textfeld 2">
            <a:extLst>
              <a:ext uri="{FF2B5EF4-FFF2-40B4-BE49-F238E27FC236}">
                <a16:creationId xmlns:a16="http://schemas.microsoft.com/office/drawing/2014/main" id="{FCCFB6B2-426B-4E12-A404-C89140A87224}"/>
              </a:ext>
            </a:extLst>
          </p:cNvPr>
          <p:cNvSpPr txBox="1"/>
          <p:nvPr/>
        </p:nvSpPr>
        <p:spPr>
          <a:xfrm>
            <a:off x="417747" y="4903515"/>
            <a:ext cx="3526456" cy="1077218"/>
          </a:xfrm>
          <a:prstGeom prst="rect">
            <a:avLst/>
          </a:prstGeom>
          <a:noFill/>
        </p:spPr>
        <p:txBody>
          <a:bodyPr wrap="square" rtlCol="0">
            <a:spAutoFit/>
          </a:bodyPr>
          <a:lstStyle/>
          <a:p>
            <a:pPr marL="457200" indent="-457200">
              <a:buFont typeface="Arial" panose="020B0604020202020204" pitchFamily="34" charset="0"/>
              <a:buChar char="•"/>
            </a:pPr>
            <a:r>
              <a:rPr lang="de-DE" sz="3200" dirty="0">
                <a:solidFill>
                  <a:schemeClr val="bg1"/>
                </a:solidFill>
                <a:latin typeface="Helvetica Neue Moyen"/>
              </a:rPr>
              <a:t>Probleme und Lösungen</a:t>
            </a:r>
          </a:p>
        </p:txBody>
      </p:sp>
    </p:spTree>
    <p:extLst>
      <p:ext uri="{BB962C8B-B14F-4D97-AF65-F5344CB8AC3E}">
        <p14:creationId xmlns:p14="http://schemas.microsoft.com/office/powerpoint/2010/main" val="749014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FD469C-CBD2-4240-BE68-E05528D4CA48}"/>
              </a:ext>
            </a:extLst>
          </p:cNvPr>
          <p:cNvSpPr/>
          <p:nvPr/>
        </p:nvSpPr>
        <p:spPr>
          <a:xfrm>
            <a:off x="1193766" y="1667374"/>
            <a:ext cx="3012758" cy="419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Helvetica Neue Normal" charset="0"/>
            </a:endParaRPr>
          </a:p>
        </p:txBody>
      </p:sp>
      <p:sp>
        <p:nvSpPr>
          <p:cNvPr id="12" name="Rectangle 11">
            <a:extLst>
              <a:ext uri="{FF2B5EF4-FFF2-40B4-BE49-F238E27FC236}">
                <a16:creationId xmlns:a16="http://schemas.microsoft.com/office/drawing/2014/main" id="{7F16C5F8-9436-4EB3-9AAF-B33C58291D95}"/>
              </a:ext>
            </a:extLst>
          </p:cNvPr>
          <p:cNvSpPr/>
          <p:nvPr/>
        </p:nvSpPr>
        <p:spPr>
          <a:xfrm>
            <a:off x="4825041" y="1667374"/>
            <a:ext cx="3012758" cy="4191000"/>
          </a:xfrm>
          <a:prstGeom prst="rect">
            <a:avLst/>
          </a:prstGeom>
          <a:solidFill>
            <a:srgbClr val="FC84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solidFill>
                <a:schemeClr val="accent1"/>
              </a:solidFill>
              <a:latin typeface="Helvetica Neue Normal" charset="0"/>
            </a:endParaRPr>
          </a:p>
        </p:txBody>
      </p:sp>
      <p:sp>
        <p:nvSpPr>
          <p:cNvPr id="13" name="Rectangle 12">
            <a:extLst>
              <a:ext uri="{FF2B5EF4-FFF2-40B4-BE49-F238E27FC236}">
                <a16:creationId xmlns:a16="http://schemas.microsoft.com/office/drawing/2014/main" id="{493C48F4-8701-45AB-A966-D246CFA44C43}"/>
              </a:ext>
            </a:extLst>
          </p:cNvPr>
          <p:cNvSpPr/>
          <p:nvPr/>
        </p:nvSpPr>
        <p:spPr>
          <a:xfrm>
            <a:off x="8399039" y="1667374"/>
            <a:ext cx="3012758" cy="419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Helvetica Neue Normal" charset="0"/>
            </a:endParaRPr>
          </a:p>
        </p:txBody>
      </p:sp>
      <p:sp>
        <p:nvSpPr>
          <p:cNvPr id="14" name="TextBox 13">
            <a:extLst>
              <a:ext uri="{FF2B5EF4-FFF2-40B4-BE49-F238E27FC236}">
                <a16:creationId xmlns:a16="http://schemas.microsoft.com/office/drawing/2014/main" id="{4D5DA5E9-7438-4C1D-8A34-0F075881A0A0}"/>
              </a:ext>
            </a:extLst>
          </p:cNvPr>
          <p:cNvSpPr txBox="1"/>
          <p:nvPr/>
        </p:nvSpPr>
        <p:spPr>
          <a:xfrm>
            <a:off x="1701433" y="1905756"/>
            <a:ext cx="2160000" cy="307777"/>
          </a:xfrm>
          <a:prstGeom prst="rect">
            <a:avLst/>
          </a:prstGeom>
          <a:noFill/>
        </p:spPr>
        <p:txBody>
          <a:bodyPr wrap="square" lIns="0" tIns="0" rIns="0" bIns="0" rtlCol="0">
            <a:spAutoFit/>
          </a:bodyPr>
          <a:lstStyle/>
          <a:p>
            <a:pPr algn="ctr"/>
            <a:r>
              <a:rPr lang="en-US" sz="2000" dirty="0" err="1">
                <a:latin typeface="Helvetica Neue Moyen" charset="0"/>
                <a:cs typeface="Helvetica Neue Moyen" charset="0"/>
              </a:rPr>
              <a:t>Herzstück</a:t>
            </a:r>
            <a:endParaRPr lang="fr-FR" sz="2000" dirty="0">
              <a:latin typeface="Helvetica Neue Moyen" charset="0"/>
              <a:cs typeface="Helvetica Neue Moyen" charset="0"/>
            </a:endParaRPr>
          </a:p>
        </p:txBody>
      </p:sp>
      <p:sp>
        <p:nvSpPr>
          <p:cNvPr id="17" name="TextBox 16">
            <a:extLst>
              <a:ext uri="{FF2B5EF4-FFF2-40B4-BE49-F238E27FC236}">
                <a16:creationId xmlns:a16="http://schemas.microsoft.com/office/drawing/2014/main" id="{7B21B9F1-08DB-4173-8974-E4B7CCBC4175}"/>
              </a:ext>
            </a:extLst>
          </p:cNvPr>
          <p:cNvSpPr txBox="1"/>
          <p:nvPr/>
        </p:nvSpPr>
        <p:spPr>
          <a:xfrm>
            <a:off x="1701433" y="2651179"/>
            <a:ext cx="2160000" cy="2909001"/>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US" sz="1600" dirty="0">
                <a:latin typeface="Helvetica Neue Normal" charset="0"/>
                <a:cs typeface="Helvetica Neue Normal" charset="0"/>
              </a:rPr>
              <a:t>Die </a:t>
            </a:r>
            <a:r>
              <a:rPr lang="en-US" sz="1600" dirty="0" err="1">
                <a:latin typeface="Helvetica Neue Normal" charset="0"/>
                <a:cs typeface="Helvetica Neue Normal" charset="0"/>
              </a:rPr>
              <a:t>Datenbank</a:t>
            </a:r>
            <a:r>
              <a:rPr lang="en-US" sz="1600" dirty="0">
                <a:latin typeface="Helvetica Neue Normal" charset="0"/>
                <a:cs typeface="Helvetica Neue Normal" charset="0"/>
              </a:rPr>
              <a:t> </a:t>
            </a:r>
            <a:r>
              <a:rPr lang="en-US" sz="1600" dirty="0" err="1">
                <a:latin typeface="Helvetica Neue Normal" charset="0"/>
                <a:cs typeface="Helvetica Neue Normal" charset="0"/>
              </a:rPr>
              <a:t>bildet</a:t>
            </a:r>
            <a:r>
              <a:rPr lang="en-US" sz="1600" dirty="0">
                <a:latin typeface="Helvetica Neue Normal" charset="0"/>
                <a:cs typeface="Helvetica Neue Normal" charset="0"/>
              </a:rPr>
              <a:t> das </a:t>
            </a:r>
            <a:r>
              <a:rPr lang="en-US" sz="1600" dirty="0" err="1">
                <a:latin typeface="Helvetica Neue Normal" charset="0"/>
                <a:cs typeface="Helvetica Neue Normal" charset="0"/>
              </a:rPr>
              <a:t>Herzstück</a:t>
            </a:r>
            <a:r>
              <a:rPr lang="en-US" sz="1600" dirty="0">
                <a:latin typeface="Helvetica Neue Normal" charset="0"/>
                <a:cs typeface="Helvetica Neue Normal" charset="0"/>
              </a:rPr>
              <a:t> des </a:t>
            </a:r>
            <a:r>
              <a:rPr lang="en-US" sz="1600" dirty="0" err="1">
                <a:latin typeface="Helvetica Neue Normal" charset="0"/>
                <a:cs typeface="Helvetica Neue Normal" charset="0"/>
              </a:rPr>
              <a:t>Projekts</a:t>
            </a:r>
            <a:r>
              <a:rPr lang="en-US" sz="1600" dirty="0">
                <a:latin typeface="Helvetica Neue Normal" charset="0"/>
                <a:cs typeface="Helvetica Neue Normal" charset="0"/>
              </a:rPr>
              <a:t> ab. All das was in der </a:t>
            </a:r>
            <a:r>
              <a:rPr lang="en-US" sz="1600" dirty="0" err="1">
                <a:latin typeface="Helvetica Neue Normal" charset="0"/>
                <a:cs typeface="Helvetica Neue Normal" charset="0"/>
              </a:rPr>
              <a:t>Anwendung</a:t>
            </a:r>
            <a:r>
              <a:rPr lang="en-US" sz="1600" dirty="0">
                <a:latin typeface="Helvetica Neue Normal" charset="0"/>
                <a:cs typeface="Helvetica Neue Normal" charset="0"/>
              </a:rPr>
              <a:t> </a:t>
            </a:r>
            <a:r>
              <a:rPr lang="en-US" sz="1600" dirty="0" err="1">
                <a:latin typeface="Helvetica Neue Normal" charset="0"/>
                <a:cs typeface="Helvetica Neue Normal" charset="0"/>
              </a:rPr>
              <a:t>passiert</a:t>
            </a:r>
            <a:r>
              <a:rPr lang="en-US" sz="1600" dirty="0">
                <a:latin typeface="Helvetica Neue Normal" charset="0"/>
                <a:cs typeface="Helvetica Neue Normal" charset="0"/>
              </a:rPr>
              <a:t>, </a:t>
            </a:r>
            <a:r>
              <a:rPr lang="en-US" sz="1600" dirty="0" err="1">
                <a:latin typeface="Helvetica Neue Normal" charset="0"/>
                <a:cs typeface="Helvetica Neue Normal" charset="0"/>
              </a:rPr>
              <a:t>könnte</a:t>
            </a:r>
            <a:r>
              <a:rPr lang="en-US" sz="1600" dirty="0">
                <a:latin typeface="Helvetica Neue Normal" charset="0"/>
                <a:cs typeface="Helvetica Neue Normal" charset="0"/>
              </a:rPr>
              <a:t> </a:t>
            </a:r>
            <a:r>
              <a:rPr lang="en-US" sz="1600" dirty="0" err="1">
                <a:latin typeface="Helvetica Neue Normal" charset="0"/>
                <a:cs typeface="Helvetica Neue Normal" charset="0"/>
              </a:rPr>
              <a:t>nicht</a:t>
            </a:r>
            <a:r>
              <a:rPr lang="en-US" sz="1600" dirty="0">
                <a:latin typeface="Helvetica Neue Normal" charset="0"/>
                <a:cs typeface="Helvetica Neue Normal" charset="0"/>
              </a:rPr>
              <a:t> in </a:t>
            </a:r>
            <a:r>
              <a:rPr lang="en-US" sz="1600" dirty="0" err="1">
                <a:latin typeface="Helvetica Neue Normal" charset="0"/>
                <a:cs typeface="Helvetica Neue Normal" charset="0"/>
              </a:rPr>
              <a:t>diesem</a:t>
            </a:r>
            <a:r>
              <a:rPr lang="en-US" sz="1600" dirty="0">
                <a:latin typeface="Helvetica Neue Normal" charset="0"/>
                <a:cs typeface="Helvetica Neue Normal" charset="0"/>
              </a:rPr>
              <a:t> </a:t>
            </a:r>
            <a:r>
              <a:rPr lang="en-US" sz="1600" dirty="0" err="1">
                <a:latin typeface="Helvetica Neue Normal" charset="0"/>
                <a:cs typeface="Helvetica Neue Normal" charset="0"/>
              </a:rPr>
              <a:t>Umfang</a:t>
            </a:r>
            <a:r>
              <a:rPr lang="en-US" sz="1600" dirty="0">
                <a:latin typeface="Helvetica Neue Normal" charset="0"/>
                <a:cs typeface="Helvetica Neue Normal" charset="0"/>
              </a:rPr>
              <a:t> </a:t>
            </a:r>
            <a:r>
              <a:rPr lang="en-US" sz="1600" dirty="0" err="1">
                <a:latin typeface="Helvetica Neue Normal" charset="0"/>
                <a:cs typeface="Helvetica Neue Normal" charset="0"/>
              </a:rPr>
              <a:t>ohne</a:t>
            </a:r>
            <a:r>
              <a:rPr lang="en-US" sz="1600" dirty="0">
                <a:latin typeface="Helvetica Neue Normal" charset="0"/>
                <a:cs typeface="Helvetica Neue Normal" charset="0"/>
              </a:rPr>
              <a:t> die </a:t>
            </a:r>
            <a:r>
              <a:rPr lang="en-US" sz="1600" dirty="0" err="1">
                <a:latin typeface="Helvetica Neue Normal" charset="0"/>
                <a:cs typeface="Helvetica Neue Normal" charset="0"/>
              </a:rPr>
              <a:t>Datenbank</a:t>
            </a:r>
            <a:r>
              <a:rPr lang="en-US" sz="1600" dirty="0">
                <a:latin typeface="Helvetica Neue Normal" charset="0"/>
                <a:cs typeface="Helvetica Neue Normal" charset="0"/>
              </a:rPr>
              <a:t> </a:t>
            </a:r>
            <a:r>
              <a:rPr lang="en-US" sz="1600" dirty="0" err="1">
                <a:latin typeface="Helvetica Neue Normal" charset="0"/>
                <a:cs typeface="Helvetica Neue Normal" charset="0"/>
              </a:rPr>
              <a:t>funktionieren</a:t>
            </a:r>
            <a:r>
              <a:rPr lang="en-US" sz="1600" dirty="0">
                <a:latin typeface="Helvetica Neue Normal" charset="0"/>
                <a:cs typeface="Helvetica Neue Normal" charset="0"/>
              </a:rPr>
              <a:t>.</a:t>
            </a:r>
          </a:p>
        </p:txBody>
      </p:sp>
      <p:sp>
        <p:nvSpPr>
          <p:cNvPr id="20" name="TextBox 19">
            <a:extLst>
              <a:ext uri="{FF2B5EF4-FFF2-40B4-BE49-F238E27FC236}">
                <a16:creationId xmlns:a16="http://schemas.microsoft.com/office/drawing/2014/main" id="{94CCE3AE-35B4-4B33-A641-D04AC5B732DA}"/>
              </a:ext>
            </a:extLst>
          </p:cNvPr>
          <p:cNvSpPr txBox="1"/>
          <p:nvPr/>
        </p:nvSpPr>
        <p:spPr>
          <a:xfrm>
            <a:off x="5313814" y="1905757"/>
            <a:ext cx="2160000" cy="615553"/>
          </a:xfrm>
          <a:prstGeom prst="rect">
            <a:avLst/>
          </a:prstGeom>
          <a:noFill/>
        </p:spPr>
        <p:txBody>
          <a:bodyPr wrap="square" lIns="0" tIns="0" rIns="0" bIns="0" rtlCol="0">
            <a:spAutoFit/>
          </a:bodyPr>
          <a:lstStyle/>
          <a:p>
            <a:pPr algn="ctr"/>
            <a:r>
              <a:rPr lang="fr-FR" sz="2000" dirty="0" err="1">
                <a:solidFill>
                  <a:schemeClr val="bg1"/>
                </a:solidFill>
                <a:latin typeface="Helvetica Neue Moyen" charset="0"/>
                <a:cs typeface="Helvetica Neue Moyen" charset="0"/>
              </a:rPr>
              <a:t>CodeIgnitor</a:t>
            </a:r>
            <a:r>
              <a:rPr lang="fr-FR" sz="2000" dirty="0">
                <a:solidFill>
                  <a:schemeClr val="bg1"/>
                </a:solidFill>
                <a:latin typeface="Helvetica Neue Moyen" charset="0"/>
                <a:cs typeface="Helvetica Neue Moyen" charset="0"/>
              </a:rPr>
              <a:t> </a:t>
            </a:r>
            <a:r>
              <a:rPr lang="fr-FR" sz="2000" dirty="0" err="1">
                <a:solidFill>
                  <a:schemeClr val="bg1"/>
                </a:solidFill>
                <a:latin typeface="Helvetica Neue Moyen" charset="0"/>
                <a:cs typeface="Helvetica Neue Moyen" charset="0"/>
              </a:rPr>
              <a:t>Query</a:t>
            </a:r>
            <a:r>
              <a:rPr lang="fr-FR" sz="2000" dirty="0">
                <a:solidFill>
                  <a:schemeClr val="bg1"/>
                </a:solidFill>
                <a:latin typeface="Helvetica Neue Moyen" charset="0"/>
                <a:cs typeface="Helvetica Neue Moyen" charset="0"/>
              </a:rPr>
              <a:t>              Builder</a:t>
            </a:r>
          </a:p>
        </p:txBody>
      </p:sp>
      <p:sp>
        <p:nvSpPr>
          <p:cNvPr id="21" name="TextBox 20">
            <a:extLst>
              <a:ext uri="{FF2B5EF4-FFF2-40B4-BE49-F238E27FC236}">
                <a16:creationId xmlns:a16="http://schemas.microsoft.com/office/drawing/2014/main" id="{CFCA54CE-E864-4AB2-A1BF-96EC03715ACC}"/>
              </a:ext>
            </a:extLst>
          </p:cNvPr>
          <p:cNvSpPr txBox="1"/>
          <p:nvPr/>
        </p:nvSpPr>
        <p:spPr>
          <a:xfrm>
            <a:off x="5313814" y="2665388"/>
            <a:ext cx="2160000" cy="2909001"/>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US" sz="1600" dirty="0" err="1">
                <a:solidFill>
                  <a:schemeClr val="bg1"/>
                </a:solidFill>
                <a:latin typeface="Helvetica Neue Normal" charset="0"/>
                <a:cs typeface="Helvetica Neue Normal" charset="0"/>
              </a:rPr>
              <a:t>CodeIgnitor</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gibt</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einem</a:t>
            </a:r>
            <a:r>
              <a:rPr lang="en-US" sz="1600" dirty="0">
                <a:solidFill>
                  <a:schemeClr val="bg1"/>
                </a:solidFill>
                <a:latin typeface="Helvetica Neue Normal" charset="0"/>
                <a:cs typeface="Helvetica Neue Normal" charset="0"/>
              </a:rPr>
              <a:t> die </a:t>
            </a:r>
            <a:r>
              <a:rPr lang="en-US" sz="1600" dirty="0" err="1">
                <a:solidFill>
                  <a:schemeClr val="bg1"/>
                </a:solidFill>
                <a:latin typeface="Helvetica Neue Normal" charset="0"/>
                <a:cs typeface="Helvetica Neue Normal" charset="0"/>
              </a:rPr>
              <a:t>Möglichkeit</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bequem</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Datenbank</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Abfragen</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aufzubauen</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Durch</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diesen</a:t>
            </a:r>
            <a:r>
              <a:rPr lang="en-US" sz="1600" dirty="0">
                <a:solidFill>
                  <a:schemeClr val="bg1"/>
                </a:solidFill>
                <a:latin typeface="Helvetica Neue Normal" charset="0"/>
                <a:cs typeface="Helvetica Neue Normal" charset="0"/>
              </a:rPr>
              <a:t> Query Builder </a:t>
            </a:r>
            <a:r>
              <a:rPr lang="en-US" sz="1600" dirty="0" err="1">
                <a:solidFill>
                  <a:schemeClr val="bg1"/>
                </a:solidFill>
                <a:latin typeface="Helvetica Neue Normal" charset="0"/>
                <a:cs typeface="Helvetica Neue Normal" charset="0"/>
              </a:rPr>
              <a:t>wurden</a:t>
            </a:r>
            <a:r>
              <a:rPr lang="en-US" sz="1600" dirty="0">
                <a:solidFill>
                  <a:schemeClr val="bg1"/>
                </a:solidFill>
                <a:latin typeface="Helvetica Neue Normal" charset="0"/>
                <a:cs typeface="Helvetica Neue Normal" charset="0"/>
              </a:rPr>
              <a:t> all die </a:t>
            </a:r>
            <a:r>
              <a:rPr lang="en-US" sz="1600" dirty="0" err="1">
                <a:solidFill>
                  <a:schemeClr val="bg1"/>
                </a:solidFill>
                <a:latin typeface="Helvetica Neue Normal" charset="0"/>
                <a:cs typeface="Helvetica Neue Normal" charset="0"/>
              </a:rPr>
              <a:t>Anfragen</a:t>
            </a:r>
            <a:r>
              <a:rPr lang="en-US" sz="1600" dirty="0">
                <a:solidFill>
                  <a:schemeClr val="bg1"/>
                </a:solidFill>
                <a:latin typeface="Helvetica Neue Normal" charset="0"/>
                <a:cs typeface="Helvetica Neue Normal" charset="0"/>
              </a:rPr>
              <a:t> der </a:t>
            </a:r>
            <a:r>
              <a:rPr lang="en-US" sz="1600" dirty="0" err="1">
                <a:solidFill>
                  <a:schemeClr val="bg1"/>
                </a:solidFill>
                <a:latin typeface="Helvetica Neue Normal" charset="0"/>
                <a:cs typeface="Helvetica Neue Normal" charset="0"/>
              </a:rPr>
              <a:t>Datenbank</a:t>
            </a:r>
            <a:r>
              <a:rPr lang="en-US" sz="1600" dirty="0">
                <a:solidFill>
                  <a:schemeClr val="bg1"/>
                </a:solidFill>
                <a:latin typeface="Helvetica Neue Normal" charset="0"/>
                <a:cs typeface="Helvetica Neue Normal" charset="0"/>
              </a:rPr>
              <a:t> </a:t>
            </a:r>
            <a:r>
              <a:rPr lang="en-US" sz="1600" dirty="0" err="1">
                <a:solidFill>
                  <a:schemeClr val="bg1"/>
                </a:solidFill>
                <a:latin typeface="Helvetica Neue Normal" charset="0"/>
                <a:cs typeface="Helvetica Neue Normal" charset="0"/>
              </a:rPr>
              <a:t>verwirklicht</a:t>
            </a:r>
            <a:r>
              <a:rPr lang="en-US" sz="1600" dirty="0">
                <a:solidFill>
                  <a:schemeClr val="bg1"/>
                </a:solidFill>
                <a:latin typeface="Helvetica Neue Normal" charset="0"/>
                <a:cs typeface="Helvetica Neue Normal" charset="0"/>
              </a:rPr>
              <a:t>.</a:t>
            </a:r>
          </a:p>
        </p:txBody>
      </p:sp>
      <p:sp>
        <p:nvSpPr>
          <p:cNvPr id="22" name="TextBox 21">
            <a:extLst>
              <a:ext uri="{FF2B5EF4-FFF2-40B4-BE49-F238E27FC236}">
                <a16:creationId xmlns:a16="http://schemas.microsoft.com/office/drawing/2014/main" id="{C00B602E-21FC-4A97-BA8F-2684CE35E251}"/>
              </a:ext>
            </a:extLst>
          </p:cNvPr>
          <p:cNvSpPr txBox="1"/>
          <p:nvPr/>
        </p:nvSpPr>
        <p:spPr>
          <a:xfrm>
            <a:off x="8837164" y="1851500"/>
            <a:ext cx="2160000" cy="615553"/>
          </a:xfrm>
          <a:prstGeom prst="rect">
            <a:avLst/>
          </a:prstGeom>
          <a:noFill/>
        </p:spPr>
        <p:txBody>
          <a:bodyPr wrap="square" lIns="0" tIns="0" rIns="0" bIns="0" rtlCol="0">
            <a:spAutoFit/>
          </a:bodyPr>
          <a:lstStyle/>
          <a:p>
            <a:pPr algn="ctr"/>
            <a:r>
              <a:rPr lang="en-US" sz="2000" dirty="0" err="1">
                <a:latin typeface="Helvetica Neue Moyen" charset="0"/>
                <a:cs typeface="Helvetica Neue Moyen" charset="0"/>
              </a:rPr>
              <a:t>Verwaltung</a:t>
            </a:r>
            <a:r>
              <a:rPr lang="en-US" sz="2000" dirty="0">
                <a:latin typeface="Helvetica Neue Moyen" charset="0"/>
                <a:cs typeface="Helvetica Neue Moyen" charset="0"/>
              </a:rPr>
              <a:t> von </a:t>
            </a:r>
            <a:r>
              <a:rPr lang="en-US" sz="2000" dirty="0" err="1">
                <a:latin typeface="Helvetica Neue Moyen" charset="0"/>
                <a:cs typeface="Helvetica Neue Moyen" charset="0"/>
              </a:rPr>
              <a:t>Daten</a:t>
            </a:r>
            <a:endParaRPr lang="fr-FR" sz="2000" dirty="0">
              <a:latin typeface="Helvetica Neue Moyen" charset="0"/>
              <a:cs typeface="Helvetica Neue Moyen" charset="0"/>
            </a:endParaRPr>
          </a:p>
        </p:txBody>
      </p:sp>
      <p:sp>
        <p:nvSpPr>
          <p:cNvPr id="23" name="TextBox 22">
            <a:extLst>
              <a:ext uri="{FF2B5EF4-FFF2-40B4-BE49-F238E27FC236}">
                <a16:creationId xmlns:a16="http://schemas.microsoft.com/office/drawing/2014/main" id="{EB67CD7E-E950-4271-83AB-5DE84BF86A2A}"/>
              </a:ext>
            </a:extLst>
          </p:cNvPr>
          <p:cNvSpPr txBox="1"/>
          <p:nvPr/>
        </p:nvSpPr>
        <p:spPr>
          <a:xfrm>
            <a:off x="8837164" y="2651179"/>
            <a:ext cx="2160000" cy="2539670"/>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US" sz="1600" dirty="0">
                <a:latin typeface="Helvetica Neue Normal" charset="0"/>
                <a:cs typeface="Helvetica Neue Normal" charset="0"/>
              </a:rPr>
              <a:t>Die </a:t>
            </a:r>
            <a:r>
              <a:rPr lang="en-US" sz="1600" dirty="0" err="1">
                <a:latin typeface="Helvetica Neue Normal" charset="0"/>
                <a:cs typeface="Helvetica Neue Normal" charset="0"/>
              </a:rPr>
              <a:t>Datenbank</a:t>
            </a:r>
            <a:r>
              <a:rPr lang="en-US" sz="1600" dirty="0">
                <a:latin typeface="Helvetica Neue Normal" charset="0"/>
                <a:cs typeface="Helvetica Neue Normal" charset="0"/>
              </a:rPr>
              <a:t> </a:t>
            </a:r>
            <a:r>
              <a:rPr lang="en-US" sz="1600" dirty="0" err="1">
                <a:latin typeface="Helvetica Neue Normal" charset="0"/>
                <a:cs typeface="Helvetica Neue Normal" charset="0"/>
              </a:rPr>
              <a:t>ermöglicht</a:t>
            </a:r>
            <a:r>
              <a:rPr lang="en-US" sz="1600" dirty="0">
                <a:latin typeface="Helvetica Neue Normal" charset="0"/>
                <a:cs typeface="Helvetica Neue Normal" charset="0"/>
              </a:rPr>
              <a:t> </a:t>
            </a:r>
            <a:r>
              <a:rPr lang="en-US" sz="1600" dirty="0" err="1">
                <a:latin typeface="Helvetica Neue Normal" charset="0"/>
                <a:cs typeface="Helvetica Neue Normal" charset="0"/>
              </a:rPr>
              <a:t>eine</a:t>
            </a:r>
            <a:r>
              <a:rPr lang="en-US" sz="1600" dirty="0">
                <a:latin typeface="Helvetica Neue Normal" charset="0"/>
                <a:cs typeface="Helvetica Neue Normal" charset="0"/>
              </a:rPr>
              <a:t> </a:t>
            </a:r>
            <a:r>
              <a:rPr lang="en-US" sz="1600" dirty="0" err="1">
                <a:latin typeface="Helvetica Neue Normal" charset="0"/>
                <a:cs typeface="Helvetica Neue Normal" charset="0"/>
              </a:rPr>
              <a:t>Verwaltung</a:t>
            </a:r>
            <a:r>
              <a:rPr lang="en-US" sz="1600" dirty="0">
                <a:latin typeface="Helvetica Neue Normal" charset="0"/>
                <a:cs typeface="Helvetica Neue Normal" charset="0"/>
              </a:rPr>
              <a:t> von </a:t>
            </a:r>
            <a:r>
              <a:rPr lang="en-US" sz="1600" dirty="0" err="1">
                <a:latin typeface="Helvetica Neue Normal" charset="0"/>
                <a:cs typeface="Helvetica Neue Normal" charset="0"/>
              </a:rPr>
              <a:t>sämtlichen</a:t>
            </a:r>
            <a:r>
              <a:rPr lang="en-US" sz="1600" dirty="0">
                <a:latin typeface="Helvetica Neue Normal" charset="0"/>
                <a:cs typeface="Helvetica Neue Normal" charset="0"/>
              </a:rPr>
              <a:t> </a:t>
            </a:r>
            <a:r>
              <a:rPr lang="en-US" sz="1600" dirty="0" err="1">
                <a:latin typeface="Helvetica Neue Normal" charset="0"/>
                <a:cs typeface="Helvetica Neue Normal" charset="0"/>
              </a:rPr>
              <a:t>Daten</a:t>
            </a:r>
            <a:r>
              <a:rPr lang="en-US" sz="1600" dirty="0">
                <a:latin typeface="Helvetica Neue Normal" charset="0"/>
                <a:cs typeface="Helvetica Neue Normal" charset="0"/>
              </a:rPr>
              <a:t>. </a:t>
            </a:r>
          </a:p>
          <a:p>
            <a:pPr>
              <a:lnSpc>
                <a:spcPct val="150000"/>
              </a:lnSpc>
            </a:pPr>
            <a:r>
              <a:rPr lang="en-US" sz="1600" dirty="0">
                <a:latin typeface="Helvetica Neue Normal" charset="0"/>
                <a:cs typeface="Helvetica Neue Normal" charset="0"/>
              </a:rPr>
              <a:t>Dies </a:t>
            </a:r>
            <a:r>
              <a:rPr lang="en-US" sz="1600" dirty="0" err="1">
                <a:latin typeface="Helvetica Neue Normal" charset="0"/>
                <a:cs typeface="Helvetica Neue Normal" charset="0"/>
              </a:rPr>
              <a:t>umfasst</a:t>
            </a:r>
            <a:r>
              <a:rPr lang="en-US" sz="1600" dirty="0">
                <a:latin typeface="Helvetica Neue Normal" charset="0"/>
                <a:cs typeface="Helvetica Neue Normal" charset="0"/>
              </a:rPr>
              <a:t> </a:t>
            </a:r>
            <a:r>
              <a:rPr lang="en-US" sz="1600" dirty="0" err="1">
                <a:latin typeface="Helvetica Neue Normal" charset="0"/>
                <a:cs typeface="Helvetica Neue Normal" charset="0"/>
              </a:rPr>
              <a:t>zum</a:t>
            </a:r>
            <a:r>
              <a:rPr lang="en-US" sz="1600" dirty="0">
                <a:latin typeface="Helvetica Neue Normal" charset="0"/>
                <a:cs typeface="Helvetica Neue Normal" charset="0"/>
              </a:rPr>
              <a:t> </a:t>
            </a:r>
            <a:r>
              <a:rPr lang="en-US" sz="1600" dirty="0" err="1">
                <a:latin typeface="Helvetica Neue Normal" charset="0"/>
                <a:cs typeface="Helvetica Neue Normal" charset="0"/>
              </a:rPr>
              <a:t>Beispiel</a:t>
            </a:r>
            <a:r>
              <a:rPr lang="en-US" sz="1600" dirty="0">
                <a:latin typeface="Helvetica Neue Normal" charset="0"/>
                <a:cs typeface="Helvetica Neue Normal" charset="0"/>
              </a:rPr>
              <a:t> </a:t>
            </a:r>
            <a:r>
              <a:rPr lang="en-US" sz="1600" dirty="0" err="1">
                <a:latin typeface="Helvetica Neue Normal" charset="0"/>
                <a:cs typeface="Helvetica Neue Normal" charset="0"/>
              </a:rPr>
              <a:t>Nutzer</a:t>
            </a:r>
            <a:r>
              <a:rPr lang="en-US" sz="1600" dirty="0">
                <a:latin typeface="Helvetica Neue Normal" charset="0"/>
                <a:cs typeface="Helvetica Neue Normal" charset="0"/>
              </a:rPr>
              <a:t>, </a:t>
            </a:r>
            <a:r>
              <a:rPr lang="en-US" sz="1600" dirty="0" err="1">
                <a:latin typeface="Helvetica Neue Normal" charset="0"/>
                <a:cs typeface="Helvetica Neue Normal" charset="0"/>
              </a:rPr>
              <a:t>aber</a:t>
            </a:r>
            <a:r>
              <a:rPr lang="en-US" sz="1600" dirty="0">
                <a:latin typeface="Helvetica Neue Normal" charset="0"/>
                <a:cs typeface="Helvetica Neue Normal" charset="0"/>
              </a:rPr>
              <a:t> </a:t>
            </a:r>
            <a:r>
              <a:rPr lang="en-US" sz="1600" dirty="0" err="1">
                <a:latin typeface="Helvetica Neue Normal" charset="0"/>
                <a:cs typeface="Helvetica Neue Normal" charset="0"/>
              </a:rPr>
              <a:t>auch</a:t>
            </a:r>
            <a:r>
              <a:rPr lang="en-US" sz="1600" dirty="0">
                <a:latin typeface="Helvetica Neue Normal" charset="0"/>
                <a:cs typeface="Helvetica Neue Normal" charset="0"/>
              </a:rPr>
              <a:t> </a:t>
            </a:r>
            <a:r>
              <a:rPr lang="en-US" sz="1600" dirty="0" err="1">
                <a:latin typeface="Helvetica Neue Normal" charset="0"/>
                <a:cs typeface="Helvetica Neue Normal" charset="0"/>
              </a:rPr>
              <a:t>Flüge</a:t>
            </a:r>
            <a:r>
              <a:rPr lang="en-US" sz="1600" dirty="0">
                <a:latin typeface="Helvetica Neue Normal" charset="0"/>
                <a:cs typeface="Helvetica Neue Normal" charset="0"/>
              </a:rPr>
              <a:t>. </a:t>
            </a:r>
          </a:p>
        </p:txBody>
      </p:sp>
      <p:pic>
        <p:nvPicPr>
          <p:cNvPr id="26" name="Graphic 25">
            <a:extLst>
              <a:ext uri="{FF2B5EF4-FFF2-40B4-BE49-F238E27FC236}">
                <a16:creationId xmlns:a16="http://schemas.microsoft.com/office/drawing/2014/main" id="{3992DD57-C70C-4DE6-A05D-996AD13200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4780" y="5272859"/>
            <a:ext cx="300458" cy="300458"/>
          </a:xfrm>
          <a:prstGeom prst="rect">
            <a:avLst/>
          </a:prstGeom>
        </p:spPr>
      </p:pic>
      <p:sp>
        <p:nvSpPr>
          <p:cNvPr id="15" name="TextBox 19">
            <a:extLst>
              <a:ext uri="{FF2B5EF4-FFF2-40B4-BE49-F238E27FC236}">
                <a16:creationId xmlns:a16="http://schemas.microsoft.com/office/drawing/2014/main" id="{E6E51359-8230-487E-A639-1AC0B6C199D0}"/>
              </a:ext>
            </a:extLst>
          </p:cNvPr>
          <p:cNvSpPr txBox="1"/>
          <p:nvPr/>
        </p:nvSpPr>
        <p:spPr>
          <a:xfrm>
            <a:off x="1193766" y="647202"/>
            <a:ext cx="4668042" cy="430887"/>
          </a:xfrm>
          <a:prstGeom prst="rect">
            <a:avLst/>
          </a:prstGeom>
          <a:noFill/>
        </p:spPr>
        <p:txBody>
          <a:bodyPr wrap="square" lIns="0" tIns="0" rIns="0" bIns="0" rtlCol="0">
            <a:spAutoFit/>
          </a:bodyPr>
          <a:lstStyle/>
          <a:p>
            <a:r>
              <a:rPr lang="fr-FR" sz="2800" dirty="0" err="1">
                <a:solidFill>
                  <a:schemeClr val="tx2">
                    <a:lumMod val="95000"/>
                    <a:lumOff val="5000"/>
                  </a:schemeClr>
                </a:solidFill>
                <a:latin typeface="Helvetica Neue Moyen" charset="0"/>
                <a:cs typeface="Helvetica Neue Moyen" charset="0"/>
              </a:rPr>
              <a:t>Allgemeines</a:t>
            </a:r>
            <a:r>
              <a:rPr lang="fr-FR" sz="2800" dirty="0">
                <a:solidFill>
                  <a:schemeClr val="tx2">
                    <a:lumMod val="95000"/>
                    <a:lumOff val="5000"/>
                  </a:schemeClr>
                </a:solidFill>
                <a:latin typeface="Helvetica Neue Moyen" charset="0"/>
                <a:cs typeface="Helvetica Neue Moyen" charset="0"/>
              </a:rPr>
              <a:t> </a:t>
            </a:r>
            <a:r>
              <a:rPr lang="fr-FR" sz="2800" dirty="0" err="1">
                <a:solidFill>
                  <a:schemeClr val="tx2">
                    <a:lumMod val="95000"/>
                    <a:lumOff val="5000"/>
                  </a:schemeClr>
                </a:solidFill>
                <a:latin typeface="Helvetica Neue Moyen" charset="0"/>
                <a:cs typeface="Helvetica Neue Moyen" charset="0"/>
              </a:rPr>
              <a:t>zur</a:t>
            </a:r>
            <a:r>
              <a:rPr lang="fr-FR" sz="2800" dirty="0">
                <a:solidFill>
                  <a:schemeClr val="tx2">
                    <a:lumMod val="95000"/>
                    <a:lumOff val="5000"/>
                  </a:schemeClr>
                </a:solidFill>
                <a:latin typeface="Helvetica Neue Moyen" charset="0"/>
                <a:cs typeface="Helvetica Neue Moyen" charset="0"/>
              </a:rPr>
              <a:t> </a:t>
            </a:r>
            <a:r>
              <a:rPr lang="fr-FR" sz="2800" dirty="0" err="1">
                <a:solidFill>
                  <a:schemeClr val="tx2">
                    <a:lumMod val="95000"/>
                    <a:lumOff val="5000"/>
                  </a:schemeClr>
                </a:solidFill>
                <a:latin typeface="Helvetica Neue Moyen" charset="0"/>
                <a:cs typeface="Helvetica Neue Moyen" charset="0"/>
              </a:rPr>
              <a:t>Datenbank</a:t>
            </a:r>
            <a:endParaRPr lang="fr-FR" sz="2800" dirty="0">
              <a:solidFill>
                <a:schemeClr val="tx2">
                  <a:lumMod val="95000"/>
                  <a:lumOff val="5000"/>
                </a:schemeClr>
              </a:solidFill>
              <a:latin typeface="Helvetica Neue Moyen" charset="0"/>
              <a:cs typeface="Helvetica Neue Moyen" charset="0"/>
            </a:endParaRPr>
          </a:p>
        </p:txBody>
      </p:sp>
    </p:spTree>
    <p:extLst>
      <p:ext uri="{BB962C8B-B14F-4D97-AF65-F5344CB8AC3E}">
        <p14:creationId xmlns:p14="http://schemas.microsoft.com/office/powerpoint/2010/main" val="31779062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10615D-01D3-4941-82FA-69BC9864CF1D}"/>
              </a:ext>
            </a:extLst>
          </p:cNvPr>
          <p:cNvSpPr/>
          <p:nvPr/>
        </p:nvSpPr>
        <p:spPr>
          <a:xfrm>
            <a:off x="0" y="0"/>
            <a:ext cx="3730752" cy="6858000"/>
          </a:xfrm>
          <a:prstGeom prst="rect">
            <a:avLst/>
          </a:prstGeom>
          <a:solidFill>
            <a:srgbClr val="FC84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5" name="TextBox 4">
            <a:extLst>
              <a:ext uri="{FF2B5EF4-FFF2-40B4-BE49-F238E27FC236}">
                <a16:creationId xmlns:a16="http://schemas.microsoft.com/office/drawing/2014/main" id="{67AD1969-D07A-40CF-844F-99D3DC51AB74}"/>
              </a:ext>
            </a:extLst>
          </p:cNvPr>
          <p:cNvSpPr txBox="1"/>
          <p:nvPr/>
        </p:nvSpPr>
        <p:spPr>
          <a:xfrm>
            <a:off x="7980363" y="2010818"/>
            <a:ext cx="3500437" cy="1495794"/>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fr-FR" sz="5400" u="none" strike="noStrike" kern="1200" cap="none" spc="0" normalizeH="0" baseline="0" noProof="0" dirty="0" err="1">
                <a:ln>
                  <a:noFill/>
                </a:ln>
                <a:effectLst/>
                <a:uLnTx/>
                <a:uFillTx/>
                <a:latin typeface="Helvetica Neue Moyen" charset="0"/>
                <a:ea typeface="+mn-ea"/>
                <a:cs typeface="Helvetica Neue Moyen" charset="0"/>
              </a:rPr>
              <a:t>Datenbank</a:t>
            </a:r>
            <a:r>
              <a:rPr kumimoji="0" lang="fr-FR" sz="5400" u="none" strike="noStrike" kern="1200" cap="none" spc="0" normalizeH="0" baseline="0" noProof="0" dirty="0">
                <a:ln>
                  <a:noFill/>
                </a:ln>
                <a:effectLst/>
                <a:uLnTx/>
                <a:uFillTx/>
                <a:latin typeface="Helvetica Neue Moyen" charset="0"/>
                <a:ea typeface="+mn-ea"/>
                <a:cs typeface="Helvetica Neue Moyen" charset="0"/>
              </a:rPr>
              <a:t> </a:t>
            </a:r>
            <a:r>
              <a:rPr kumimoji="0" lang="fr-FR" sz="5400" u="none" strike="noStrike" kern="1200" cap="none" spc="0" normalizeH="0" baseline="0" noProof="0" dirty="0" err="1">
                <a:ln>
                  <a:noFill/>
                </a:ln>
                <a:effectLst/>
                <a:uLnTx/>
                <a:uFillTx/>
                <a:latin typeface="Helvetica Neue Moyen" charset="0"/>
                <a:ea typeface="+mn-ea"/>
                <a:cs typeface="Helvetica Neue Moyen" charset="0"/>
              </a:rPr>
              <a:t>Struktur</a:t>
            </a:r>
            <a:endParaRPr kumimoji="0" lang="fr-FR" sz="5400" u="none" strike="noStrike" kern="1200" cap="none" spc="0" normalizeH="0" baseline="0" noProof="0" dirty="0">
              <a:ln>
                <a:noFill/>
              </a:ln>
              <a:effectLst/>
              <a:uLnTx/>
              <a:uFillTx/>
              <a:latin typeface="Helvetica Neue Moyen" charset="0"/>
              <a:ea typeface="+mn-ea"/>
              <a:cs typeface="Helvetica Neue Moyen" charset="0"/>
            </a:endParaRPr>
          </a:p>
        </p:txBody>
      </p:sp>
      <p:sp>
        <p:nvSpPr>
          <p:cNvPr id="6" name="TextBox 5">
            <a:extLst>
              <a:ext uri="{FF2B5EF4-FFF2-40B4-BE49-F238E27FC236}">
                <a16:creationId xmlns:a16="http://schemas.microsoft.com/office/drawing/2014/main" id="{AA380263-50E7-4EAF-9BE7-F2B0670BA97C}"/>
              </a:ext>
            </a:extLst>
          </p:cNvPr>
          <p:cNvSpPr txBox="1"/>
          <p:nvPr/>
        </p:nvSpPr>
        <p:spPr>
          <a:xfrm>
            <a:off x="7980363" y="3718185"/>
            <a:ext cx="3500437" cy="1575881"/>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en-US" sz="1400" dirty="0">
                <a:latin typeface="Helvetica Neue Normal" charset="0"/>
                <a:cs typeface="Helvetica Neue Normal" charset="0"/>
              </a:rPr>
              <a:t>In der </a:t>
            </a:r>
            <a:r>
              <a:rPr lang="en-US" sz="1400" dirty="0" err="1">
                <a:latin typeface="Helvetica Neue Normal" charset="0"/>
                <a:cs typeface="Helvetica Neue Normal" charset="0"/>
              </a:rPr>
              <a:t>Überlegung</a:t>
            </a:r>
            <a:r>
              <a:rPr lang="en-US" sz="1400" dirty="0">
                <a:latin typeface="Helvetica Neue Normal" charset="0"/>
                <a:cs typeface="Helvetica Neue Normal" charset="0"/>
              </a:rPr>
              <a:t> </a:t>
            </a:r>
            <a:r>
              <a:rPr lang="en-US" sz="1400" dirty="0" err="1">
                <a:latin typeface="Helvetica Neue Normal" charset="0"/>
                <a:cs typeface="Helvetica Neue Normal" charset="0"/>
              </a:rPr>
              <a:t>wie</a:t>
            </a:r>
            <a:r>
              <a:rPr lang="en-US" sz="1400" dirty="0">
                <a:latin typeface="Helvetica Neue Normal" charset="0"/>
                <a:cs typeface="Helvetica Neue Normal" charset="0"/>
              </a:rPr>
              <a:t> </a:t>
            </a:r>
            <a:r>
              <a:rPr lang="en-US" sz="1400" dirty="0" err="1">
                <a:latin typeface="Helvetica Neue Normal" charset="0"/>
                <a:cs typeface="Helvetica Neue Normal" charset="0"/>
              </a:rPr>
              <a:t>wir</a:t>
            </a:r>
            <a:r>
              <a:rPr lang="en-US" sz="1400" dirty="0">
                <a:latin typeface="Helvetica Neue Normal" charset="0"/>
                <a:cs typeface="Helvetica Neue Normal" charset="0"/>
              </a:rPr>
              <a:t> die </a:t>
            </a:r>
            <a:r>
              <a:rPr lang="en-US" sz="1400" dirty="0" err="1">
                <a:latin typeface="Helvetica Neue Normal" charset="0"/>
                <a:cs typeface="Helvetica Neue Normal" charset="0"/>
              </a:rPr>
              <a:t>Datenbank</a:t>
            </a:r>
            <a:r>
              <a:rPr lang="en-US" sz="1400" dirty="0">
                <a:latin typeface="Helvetica Neue Normal" charset="0"/>
                <a:cs typeface="Helvetica Neue Normal" charset="0"/>
              </a:rPr>
              <a:t> </a:t>
            </a:r>
            <a:r>
              <a:rPr lang="en-US" sz="1400" dirty="0" err="1">
                <a:latin typeface="Helvetica Neue Normal" charset="0"/>
                <a:cs typeface="Helvetica Neue Normal" charset="0"/>
              </a:rPr>
              <a:t>aufbauen</a:t>
            </a:r>
            <a:r>
              <a:rPr lang="en-US" sz="1400" dirty="0">
                <a:latin typeface="Helvetica Neue Normal" charset="0"/>
                <a:cs typeface="Helvetica Neue Normal" charset="0"/>
              </a:rPr>
              <a:t> </a:t>
            </a:r>
            <a:r>
              <a:rPr lang="en-US" sz="1400" dirty="0" err="1">
                <a:latin typeface="Helvetica Neue Normal" charset="0"/>
                <a:cs typeface="Helvetica Neue Normal" charset="0"/>
              </a:rPr>
              <a:t>könnten</a:t>
            </a:r>
            <a:r>
              <a:rPr lang="en-US" sz="1400" dirty="0">
                <a:latin typeface="Helvetica Neue Normal" charset="0"/>
                <a:cs typeface="Helvetica Neue Normal" charset="0"/>
              </a:rPr>
              <a:t>, </a:t>
            </a:r>
            <a:r>
              <a:rPr lang="en-US" sz="1400" dirty="0" err="1">
                <a:latin typeface="Helvetica Neue Normal" charset="0"/>
                <a:cs typeface="Helvetica Neue Normal" charset="0"/>
              </a:rPr>
              <a:t>haben</a:t>
            </a:r>
            <a:r>
              <a:rPr lang="en-US" sz="1400" dirty="0">
                <a:latin typeface="Helvetica Neue Normal" charset="0"/>
                <a:cs typeface="Helvetica Neue Normal" charset="0"/>
              </a:rPr>
              <a:t> </a:t>
            </a:r>
            <a:r>
              <a:rPr lang="en-US" sz="1400" dirty="0" err="1">
                <a:latin typeface="Helvetica Neue Normal" charset="0"/>
                <a:cs typeface="Helvetica Neue Normal" charset="0"/>
              </a:rPr>
              <a:t>viele</a:t>
            </a:r>
            <a:r>
              <a:rPr lang="en-US" sz="1400" dirty="0">
                <a:latin typeface="Helvetica Neue Normal" charset="0"/>
                <a:cs typeface="Helvetica Neue Normal" charset="0"/>
              </a:rPr>
              <a:t> </a:t>
            </a:r>
            <a:r>
              <a:rPr lang="en-US" sz="1400" dirty="0" err="1">
                <a:latin typeface="Helvetica Neue Normal" charset="0"/>
                <a:cs typeface="Helvetica Neue Normal" charset="0"/>
              </a:rPr>
              <a:t>verschiedene</a:t>
            </a:r>
            <a:r>
              <a:rPr lang="en-US" sz="1400" dirty="0">
                <a:latin typeface="Helvetica Neue Normal" charset="0"/>
                <a:cs typeface="Helvetica Neue Normal" charset="0"/>
              </a:rPr>
              <a:t> </a:t>
            </a:r>
            <a:r>
              <a:rPr lang="en-US" sz="1400" dirty="0" err="1">
                <a:latin typeface="Helvetica Neue Normal" charset="0"/>
                <a:cs typeface="Helvetica Neue Normal" charset="0"/>
              </a:rPr>
              <a:t>Indikatoren</a:t>
            </a:r>
            <a:r>
              <a:rPr lang="en-US" sz="1400" dirty="0">
                <a:latin typeface="Helvetica Neue Normal" charset="0"/>
                <a:cs typeface="Helvetica Neue Normal" charset="0"/>
              </a:rPr>
              <a:t> </a:t>
            </a:r>
            <a:r>
              <a:rPr lang="en-US" sz="1400" dirty="0" err="1">
                <a:latin typeface="Helvetica Neue Normal" charset="0"/>
                <a:cs typeface="Helvetica Neue Normal" charset="0"/>
              </a:rPr>
              <a:t>eine</a:t>
            </a:r>
            <a:r>
              <a:rPr lang="en-US" sz="1400" dirty="0">
                <a:latin typeface="Helvetica Neue Normal" charset="0"/>
                <a:cs typeface="Helvetica Neue Normal" charset="0"/>
              </a:rPr>
              <a:t> Rolle </a:t>
            </a:r>
            <a:r>
              <a:rPr lang="en-US" sz="1400" dirty="0" err="1">
                <a:latin typeface="Helvetica Neue Normal" charset="0"/>
                <a:cs typeface="Helvetica Neue Normal" charset="0"/>
              </a:rPr>
              <a:t>gespielt</a:t>
            </a:r>
            <a:r>
              <a:rPr lang="en-US" sz="1400" dirty="0">
                <a:latin typeface="Helvetica Neue Normal" charset="0"/>
                <a:cs typeface="Helvetica Neue Normal" charset="0"/>
              </a:rPr>
              <a:t>. </a:t>
            </a:r>
            <a:r>
              <a:rPr lang="en-US" sz="1400" dirty="0" err="1">
                <a:latin typeface="Helvetica Neue Normal" charset="0"/>
                <a:cs typeface="Helvetica Neue Normal" charset="0"/>
              </a:rPr>
              <a:t>Letztendlich</a:t>
            </a:r>
            <a:r>
              <a:rPr lang="en-US" sz="1400" dirty="0">
                <a:latin typeface="Helvetica Neue Normal" charset="0"/>
                <a:cs typeface="Helvetica Neue Normal" charset="0"/>
              </a:rPr>
              <a:t> </a:t>
            </a:r>
            <a:r>
              <a:rPr lang="en-US" sz="1400" dirty="0" err="1">
                <a:latin typeface="Helvetica Neue Normal" charset="0"/>
                <a:cs typeface="Helvetica Neue Normal" charset="0"/>
              </a:rPr>
              <a:t>entschieden</a:t>
            </a:r>
            <a:r>
              <a:rPr lang="en-US" sz="1400" dirty="0">
                <a:latin typeface="Helvetica Neue Normal" charset="0"/>
                <a:cs typeface="Helvetica Neue Normal" charset="0"/>
              </a:rPr>
              <a:t> </a:t>
            </a:r>
            <a:r>
              <a:rPr lang="en-US" sz="1400" dirty="0" err="1">
                <a:latin typeface="Helvetica Neue Normal" charset="0"/>
                <a:cs typeface="Helvetica Neue Normal" charset="0"/>
              </a:rPr>
              <a:t>haben</a:t>
            </a:r>
            <a:r>
              <a:rPr lang="en-US" sz="1400" dirty="0">
                <a:latin typeface="Helvetica Neue Normal" charset="0"/>
                <a:cs typeface="Helvetica Neue Normal" charset="0"/>
              </a:rPr>
              <a:t> </a:t>
            </a:r>
            <a:r>
              <a:rPr lang="en-US" sz="1400" dirty="0" err="1">
                <a:latin typeface="Helvetica Neue Normal" charset="0"/>
                <a:cs typeface="Helvetica Neue Normal" charset="0"/>
              </a:rPr>
              <a:t>wir</a:t>
            </a:r>
            <a:r>
              <a:rPr lang="en-US" sz="1400" dirty="0">
                <a:latin typeface="Helvetica Neue Normal" charset="0"/>
                <a:cs typeface="Helvetica Neue Normal" charset="0"/>
              </a:rPr>
              <a:t> </a:t>
            </a:r>
            <a:r>
              <a:rPr lang="en-US" sz="1400" dirty="0" err="1">
                <a:latin typeface="Helvetica Neue Normal" charset="0"/>
                <a:cs typeface="Helvetica Neue Normal" charset="0"/>
              </a:rPr>
              <a:t>uns</a:t>
            </a:r>
            <a:r>
              <a:rPr lang="en-US" sz="1400" dirty="0">
                <a:latin typeface="Helvetica Neue Normal" charset="0"/>
                <a:cs typeface="Helvetica Neue Normal" charset="0"/>
              </a:rPr>
              <a:t> </a:t>
            </a:r>
            <a:r>
              <a:rPr lang="en-US" sz="1400" dirty="0" err="1">
                <a:latin typeface="Helvetica Neue Normal" charset="0"/>
                <a:cs typeface="Helvetica Neue Normal" charset="0"/>
              </a:rPr>
              <a:t>für</a:t>
            </a:r>
            <a:r>
              <a:rPr lang="en-US" sz="1400" dirty="0">
                <a:latin typeface="Helvetica Neue Normal" charset="0"/>
                <a:cs typeface="Helvetica Neue Normal" charset="0"/>
              </a:rPr>
              <a:t> </a:t>
            </a:r>
            <a:r>
              <a:rPr lang="en-US" sz="1400" dirty="0" err="1">
                <a:latin typeface="Helvetica Neue Normal" charset="0"/>
                <a:cs typeface="Helvetica Neue Normal" charset="0"/>
              </a:rPr>
              <a:t>diesen</a:t>
            </a:r>
            <a:r>
              <a:rPr lang="en-US" sz="1400" dirty="0">
                <a:latin typeface="Helvetica Neue Normal" charset="0"/>
                <a:cs typeface="Helvetica Neue Normal" charset="0"/>
              </a:rPr>
              <a:t> Aufbau.</a:t>
            </a:r>
          </a:p>
        </p:txBody>
      </p:sp>
      <p:pic>
        <p:nvPicPr>
          <p:cNvPr id="27" name="Picture 2">
            <a:extLst>
              <a:ext uri="{FF2B5EF4-FFF2-40B4-BE49-F238E27FC236}">
                <a16:creationId xmlns:a16="http://schemas.microsoft.com/office/drawing/2014/main" id="{1B77E780-1ABD-4DD2-BC79-B650D8096C8B}"/>
              </a:ext>
            </a:extLst>
          </p:cNvPr>
          <p:cNvPicPr>
            <a:picLocks noChangeAspect="1"/>
          </p:cNvPicPr>
          <p:nvPr/>
        </p:nvPicPr>
        <p:blipFill>
          <a:blip r:embed="rId2"/>
          <a:stretch>
            <a:fillRect/>
          </a:stretch>
        </p:blipFill>
        <p:spPr>
          <a:xfrm>
            <a:off x="301147" y="1205604"/>
            <a:ext cx="7820981" cy="4602016"/>
          </a:xfrm>
          <a:prstGeom prst="rect">
            <a:avLst/>
          </a:prstGeom>
          <a:effectLst>
            <a:outerShdw blurRad="482600" dist="50800" dir="5400000" algn="ctr" rotWithShape="0">
              <a:srgbClr val="000000">
                <a:alpha val="36000"/>
              </a:srgbClr>
            </a:outerShdw>
          </a:effectLst>
        </p:spPr>
      </p:pic>
      <mc:AlternateContent xmlns:mc="http://schemas.openxmlformats.org/markup-compatibility/2006" xmlns:pslz="http://schemas.microsoft.com/office/powerpoint/2016/slidezoom">
        <mc:Choice Requires="pslz">
          <p:graphicFrame>
            <p:nvGraphicFramePr>
              <p:cNvPr id="29" name="Folienzoom 28">
                <a:extLst>
                  <a:ext uri="{FF2B5EF4-FFF2-40B4-BE49-F238E27FC236}">
                    <a16:creationId xmlns:a16="http://schemas.microsoft.com/office/drawing/2014/main" id="{FB190803-94FD-4176-A2D7-ACB3F9733854}"/>
                  </a:ext>
                </a:extLst>
              </p:cNvPr>
              <p:cNvGraphicFramePr>
                <a:graphicFrameLocks noChangeAspect="1"/>
              </p:cNvGraphicFramePr>
              <p:nvPr>
                <p:extLst/>
              </p:nvPr>
            </p:nvGraphicFramePr>
            <p:xfrm>
              <a:off x="928047" y="1384393"/>
              <a:ext cx="6550925" cy="3684895"/>
            </p:xfrm>
            <a:graphic>
              <a:graphicData uri="http://schemas.microsoft.com/office/powerpoint/2016/slidezoom">
                <pslz:sldZm>
                  <pslz:sldZmObj sldId="389" cId="1171555374">
                    <pslz:zmPr id="{3CA99B26-AF0F-4E59-AB89-AC3B7A0352FC}" returnToParent="0" transitionDur="1000">
                      <p166:blipFill xmlns:p166="http://schemas.microsoft.com/office/powerpoint/2016/6/main">
                        <a:blip r:embed="rId3"/>
                        <a:stretch>
                          <a:fillRect/>
                        </a:stretch>
                      </p166:blipFill>
                      <p166:spPr xmlns:p166="http://schemas.microsoft.com/office/powerpoint/2016/6/main">
                        <a:xfrm>
                          <a:off x="0" y="0"/>
                          <a:ext cx="6550925" cy="3684895"/>
                        </a:xfrm>
                        <a:prstGeom prst="rect">
                          <a:avLst/>
                        </a:prstGeom>
                        <a:ln w="3175">
                          <a:solidFill>
                            <a:prstClr val="ltGray"/>
                          </a:solidFill>
                        </a:ln>
                      </p166:spPr>
                    </pslz:zmPr>
                  </pslz:sldZmObj>
                </pslz:sldZm>
              </a:graphicData>
            </a:graphic>
          </p:graphicFrame>
        </mc:Choice>
        <mc:Fallback xmlns="">
          <p:pic>
            <p:nvPicPr>
              <p:cNvPr id="29" name="Folienzoom 28">
                <a:hlinkClick r:id="rId4" action="ppaction://hlinksldjump"/>
                <a:extLst>
                  <a:ext uri="{FF2B5EF4-FFF2-40B4-BE49-F238E27FC236}">
                    <a16:creationId xmlns:a16="http://schemas.microsoft.com/office/drawing/2014/main" id="{FB190803-94FD-4176-A2D7-ACB3F9733854}"/>
                  </a:ext>
                </a:extLst>
              </p:cNvPr>
              <p:cNvPicPr>
                <a:picLocks noGrp="1" noRot="1" noChangeAspect="1" noMove="1" noResize="1" noEditPoints="1" noAdjustHandles="1" noChangeArrowheads="1" noChangeShapeType="1"/>
              </p:cNvPicPr>
              <p:nvPr/>
            </p:nvPicPr>
            <p:blipFill>
              <a:blip r:embed="rId5"/>
              <a:stretch>
                <a:fillRect/>
              </a:stretch>
            </p:blipFill>
            <p:spPr>
              <a:xfrm>
                <a:off x="928047" y="1384393"/>
                <a:ext cx="6550925" cy="3684895"/>
              </a:xfrm>
              <a:prstGeom prst="rect">
                <a:avLst/>
              </a:prstGeom>
              <a:ln w="3175">
                <a:solidFill>
                  <a:prstClr val="ltGray"/>
                </a:solidFill>
              </a:ln>
            </p:spPr>
          </p:pic>
        </mc:Fallback>
      </mc:AlternateContent>
    </p:spTree>
    <p:extLst>
      <p:ext uri="{BB962C8B-B14F-4D97-AF65-F5344CB8AC3E}">
        <p14:creationId xmlns:p14="http://schemas.microsoft.com/office/powerpoint/2010/main" val="185271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0DDE8F7-DB2B-4BEB-B62D-7FD0C55AB6FB}"/>
              </a:ext>
            </a:extLst>
          </p:cNvPr>
          <p:cNvPicPr>
            <a:picLocks noChangeAspect="1"/>
          </p:cNvPicPr>
          <p:nvPr/>
        </p:nvPicPr>
        <p:blipFill>
          <a:blip r:embed="rId2"/>
          <a:stretch>
            <a:fillRect/>
          </a:stretch>
        </p:blipFill>
        <p:spPr>
          <a:xfrm>
            <a:off x="354563" y="0"/>
            <a:ext cx="11457992" cy="6858000"/>
          </a:xfrm>
          <a:prstGeom prst="rect">
            <a:avLst/>
          </a:prstGeom>
        </p:spPr>
      </p:pic>
    </p:spTree>
    <p:extLst>
      <p:ext uri="{BB962C8B-B14F-4D97-AF65-F5344CB8AC3E}">
        <p14:creationId xmlns:p14="http://schemas.microsoft.com/office/powerpoint/2010/main" val="117155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835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D5DA5E9-7438-4C1D-8A34-0F075881A0A0}"/>
              </a:ext>
            </a:extLst>
          </p:cNvPr>
          <p:cNvSpPr txBox="1"/>
          <p:nvPr/>
        </p:nvSpPr>
        <p:spPr>
          <a:xfrm>
            <a:off x="1075865" y="314490"/>
            <a:ext cx="3348943" cy="1852815"/>
          </a:xfrm>
          <a:prstGeom prst="rect">
            <a:avLst/>
          </a:prstGeom>
          <a:noFill/>
        </p:spPr>
        <p:txBody>
          <a:bodyPr wrap="square" lIns="0" tIns="0" rIns="0" bIns="0" rtlCol="0" anchor="t">
            <a:spAutoFit/>
          </a:bodyPr>
          <a:lstStyle/>
          <a:p>
            <a:pPr>
              <a:lnSpc>
                <a:spcPct val="110000"/>
              </a:lnSpc>
            </a:pPr>
            <a:r>
              <a:rPr lang="en-US" sz="2800" dirty="0" err="1">
                <a:solidFill>
                  <a:schemeClr val="bg1"/>
                </a:solidFill>
                <a:latin typeface="Helvetica Neue Moyen" charset="0"/>
                <a:cs typeface="Helvetica Neue Moyen" charset="0"/>
              </a:rPr>
              <a:t>Daten</a:t>
            </a:r>
            <a:r>
              <a:rPr lang="en-US" sz="2800" dirty="0">
                <a:solidFill>
                  <a:schemeClr val="bg1"/>
                </a:solidFill>
                <a:latin typeface="Helvetica Neue Moyen" charset="0"/>
                <a:cs typeface="Helvetica Neue Moyen" charset="0"/>
              </a:rPr>
              <a:t> </a:t>
            </a:r>
            <a:r>
              <a:rPr lang="en-US" sz="2800" dirty="0" err="1">
                <a:solidFill>
                  <a:schemeClr val="bg1"/>
                </a:solidFill>
                <a:latin typeface="Helvetica Neue Moyen" charset="0"/>
                <a:cs typeface="Helvetica Neue Moyen" charset="0"/>
              </a:rPr>
              <a:t>speichern</a:t>
            </a:r>
            <a:r>
              <a:rPr lang="en-US" sz="2800" dirty="0">
                <a:solidFill>
                  <a:schemeClr val="bg1"/>
                </a:solidFill>
                <a:latin typeface="Helvetica Neue Moyen" charset="0"/>
                <a:cs typeface="Helvetica Neue Moyen" charset="0"/>
              </a:rPr>
              <a:t>/</a:t>
            </a:r>
            <a:r>
              <a:rPr lang="en-US" sz="2800" dirty="0" err="1">
                <a:solidFill>
                  <a:schemeClr val="bg1"/>
                </a:solidFill>
                <a:latin typeface="Helvetica Neue Moyen" charset="0"/>
                <a:cs typeface="Helvetica Neue Moyen" charset="0"/>
              </a:rPr>
              <a:t>selektiern</a:t>
            </a:r>
            <a:r>
              <a:rPr lang="en-US" sz="2800" dirty="0">
                <a:solidFill>
                  <a:schemeClr val="bg1"/>
                </a:solidFill>
                <a:latin typeface="Helvetica Neue Moyen" charset="0"/>
                <a:cs typeface="Helvetica Neue Moyen" charset="0"/>
              </a:rPr>
              <a:t>/</a:t>
            </a:r>
          </a:p>
          <a:p>
            <a:pPr>
              <a:lnSpc>
                <a:spcPct val="110000"/>
              </a:lnSpc>
            </a:pPr>
            <a:r>
              <a:rPr lang="en-US" sz="2800" dirty="0" err="1">
                <a:solidFill>
                  <a:schemeClr val="bg1"/>
                </a:solidFill>
                <a:latin typeface="Helvetica Neue Moyen" charset="0"/>
                <a:cs typeface="Helvetica Neue Moyen" charset="0"/>
              </a:rPr>
              <a:t>modifizieren</a:t>
            </a:r>
            <a:endParaRPr lang="fr-FR" sz="2800" dirty="0">
              <a:solidFill>
                <a:schemeClr val="bg1"/>
              </a:solidFill>
              <a:latin typeface="Helvetica Neue Moyen" charset="0"/>
              <a:cs typeface="Helvetica Neue Moyen" charset="0"/>
            </a:endParaRPr>
          </a:p>
          <a:p>
            <a:r>
              <a:rPr lang="en-US" sz="2800" dirty="0">
                <a:solidFill>
                  <a:schemeClr val="bg1"/>
                </a:solidFill>
                <a:latin typeface="Helvetica Neue Moyen" charset="0"/>
                <a:cs typeface="Helvetica Neue Moyen" charset="0"/>
              </a:rPr>
              <a:t> </a:t>
            </a:r>
            <a:endParaRPr lang="fr-FR" sz="2800" dirty="0">
              <a:solidFill>
                <a:schemeClr val="bg1"/>
              </a:solidFill>
              <a:latin typeface="Helvetica Neue Moyen" charset="0"/>
              <a:cs typeface="Helvetica Neue Moyen" charset="0"/>
            </a:endParaRPr>
          </a:p>
        </p:txBody>
      </p:sp>
      <p:sp>
        <p:nvSpPr>
          <p:cNvPr id="52" name="TextBox 51">
            <a:extLst>
              <a:ext uri="{FF2B5EF4-FFF2-40B4-BE49-F238E27FC236}">
                <a16:creationId xmlns:a16="http://schemas.microsoft.com/office/drawing/2014/main" id="{F708EF1C-09AF-4842-83E7-962720BC5CE5}"/>
              </a:ext>
            </a:extLst>
          </p:cNvPr>
          <p:cNvSpPr txBox="1"/>
          <p:nvPr/>
        </p:nvSpPr>
        <p:spPr>
          <a:xfrm>
            <a:off x="8260068" y="4399706"/>
            <a:ext cx="2160000" cy="242823"/>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US" dirty="0">
                <a:solidFill>
                  <a:schemeClr val="bg1"/>
                </a:solidFill>
                <a:latin typeface="Helvetica Neue Normal" charset="0"/>
                <a:cs typeface="Helvetica Neue Normal" charset="0"/>
              </a:rPr>
              <a:t> </a:t>
            </a:r>
          </a:p>
        </p:txBody>
      </p:sp>
      <mc:AlternateContent xmlns:mc="http://schemas.openxmlformats.org/markup-compatibility/2006" xmlns:pslz="http://schemas.microsoft.com/office/powerpoint/2016/slidezoom">
        <mc:Choice Requires="pslz">
          <p:graphicFrame>
            <p:nvGraphicFramePr>
              <p:cNvPr id="4" name="Folienzoom 3">
                <a:extLst>
                  <a:ext uri="{FF2B5EF4-FFF2-40B4-BE49-F238E27FC236}">
                    <a16:creationId xmlns:a16="http://schemas.microsoft.com/office/drawing/2014/main" id="{4BE59A12-67AE-4869-A2B3-C1AAD92E4046}"/>
                  </a:ext>
                </a:extLst>
              </p:cNvPr>
              <p:cNvGraphicFramePr>
                <a:graphicFrameLocks noChangeAspect="1"/>
              </p:cNvGraphicFramePr>
              <p:nvPr>
                <p:extLst/>
              </p:nvPr>
            </p:nvGraphicFramePr>
            <p:xfrm>
              <a:off x="4621329" y="0"/>
              <a:ext cx="3048000" cy="2525467"/>
            </p:xfrm>
            <a:graphic>
              <a:graphicData uri="http://schemas.microsoft.com/office/powerpoint/2016/slidezoom">
                <pslz:sldZm>
                  <pslz:sldZmObj sldId="364" cId="2597212957">
                    <pslz:zmPr id="{6FD45616-4F42-4F8E-8745-2476A5C2CCAB}" returnToParent="0" transitionDur="1000">
                      <p166:blipFill xmlns:p166="http://schemas.microsoft.com/office/powerpoint/2016/6/main">
                        <a:blip r:embed="rId2"/>
                        <a:stretch>
                          <a:fillRect/>
                        </a:stretch>
                      </p166:blipFill>
                      <p166:spPr xmlns:p166="http://schemas.microsoft.com/office/powerpoint/2016/6/main">
                        <a:xfrm>
                          <a:off x="0" y="0"/>
                          <a:ext cx="3048000" cy="2525467"/>
                        </a:xfrm>
                        <a:prstGeom prst="rect">
                          <a:avLst/>
                        </a:prstGeom>
                        <a:ln w="3175">
                          <a:solidFill>
                            <a:prstClr val="ltGray"/>
                          </a:solidFill>
                        </a:ln>
                      </p166:spPr>
                    </pslz:zmPr>
                  </pslz:sldZmObj>
                </pslz:sldZm>
              </a:graphicData>
            </a:graphic>
          </p:graphicFrame>
        </mc:Choice>
        <mc:Fallback xmlns="">
          <p:pic>
            <p:nvPicPr>
              <p:cNvPr id="4" name="Folienzoom 3">
                <a:hlinkClick r:id="rId3" action="ppaction://hlinksldjump"/>
                <a:extLst>
                  <a:ext uri="{FF2B5EF4-FFF2-40B4-BE49-F238E27FC236}">
                    <a16:creationId xmlns:a16="http://schemas.microsoft.com/office/drawing/2014/main" id="{4BE59A12-67AE-4869-A2B3-C1AAD92E4046}"/>
                  </a:ext>
                </a:extLst>
              </p:cNvPr>
              <p:cNvPicPr>
                <a:picLocks noGrp="1" noRot="1" noChangeAspect="1" noMove="1" noResize="1" noEditPoints="1" noAdjustHandles="1" noChangeArrowheads="1" noChangeShapeType="1"/>
              </p:cNvPicPr>
              <p:nvPr/>
            </p:nvPicPr>
            <p:blipFill>
              <a:blip r:embed="rId4"/>
              <a:stretch>
                <a:fillRect/>
              </a:stretch>
            </p:blipFill>
            <p:spPr>
              <a:xfrm>
                <a:off x="4621329" y="0"/>
                <a:ext cx="3048000" cy="252546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692D6F79-F738-404A-A6F4-6629E592C988}"/>
                  </a:ext>
                </a:extLst>
              </p:cNvPr>
              <p:cNvGraphicFramePr>
                <a:graphicFrameLocks noChangeAspect="1"/>
              </p:cNvGraphicFramePr>
              <p:nvPr>
                <p:extLst/>
              </p:nvPr>
            </p:nvGraphicFramePr>
            <p:xfrm>
              <a:off x="8255990" y="2292161"/>
              <a:ext cx="3048000" cy="2525467"/>
            </p:xfrm>
            <a:graphic>
              <a:graphicData uri="http://schemas.microsoft.com/office/powerpoint/2016/slidezoom">
                <pslz:sldZm>
                  <pslz:sldZmObj sldId="391" cId="2655579315">
                    <pslz:zmPr id="{5504684B-BFC5-40DD-8DFE-63D2ADC3AB00}" returnToParent="0" transitionDur="1000">
                      <p166:blipFill xmlns:p166="http://schemas.microsoft.com/office/powerpoint/2016/6/main">
                        <a:blip r:embed="rId5"/>
                        <a:stretch>
                          <a:fillRect/>
                        </a:stretch>
                      </p166:blipFill>
                      <p166:spPr xmlns:p166="http://schemas.microsoft.com/office/powerpoint/2016/6/main">
                        <a:xfrm>
                          <a:off x="0" y="0"/>
                          <a:ext cx="3048000" cy="2525467"/>
                        </a:xfrm>
                        <a:prstGeom prst="rect">
                          <a:avLst/>
                        </a:prstGeom>
                        <a:ln w="3175">
                          <a:solidFill>
                            <a:prstClr val="ltGray"/>
                          </a:solidFill>
                        </a:ln>
                      </p166:spPr>
                    </pslz:zmPr>
                  </pslz:sldZmObj>
                </pslz:sldZm>
              </a:graphicData>
            </a:graphic>
          </p:graphicFrame>
        </mc:Choice>
        <mc:Fallback xmlns="">
          <p:pic>
            <p:nvPicPr>
              <p:cNvPr id="6" name="Folienzoom 5">
                <a:hlinkClick r:id="rId6" action="ppaction://hlinksldjump"/>
                <a:extLst>
                  <a:ext uri="{FF2B5EF4-FFF2-40B4-BE49-F238E27FC236}">
                    <a16:creationId xmlns:a16="http://schemas.microsoft.com/office/drawing/2014/main" id="{692D6F79-F738-404A-A6F4-6629E592C988}"/>
                  </a:ext>
                </a:extLst>
              </p:cNvPr>
              <p:cNvPicPr>
                <a:picLocks noGrp="1" noRot="1" noChangeAspect="1" noMove="1" noResize="1" noEditPoints="1" noAdjustHandles="1" noChangeArrowheads="1" noChangeShapeType="1"/>
              </p:cNvPicPr>
              <p:nvPr/>
            </p:nvPicPr>
            <p:blipFill>
              <a:blip r:embed="rId7"/>
              <a:stretch>
                <a:fillRect/>
              </a:stretch>
            </p:blipFill>
            <p:spPr>
              <a:xfrm>
                <a:off x="8255990" y="2292161"/>
                <a:ext cx="3048000" cy="252546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Folienzoom 7">
                <a:extLst>
                  <a:ext uri="{FF2B5EF4-FFF2-40B4-BE49-F238E27FC236}">
                    <a16:creationId xmlns:a16="http://schemas.microsoft.com/office/drawing/2014/main" id="{212F38C2-8993-4071-B2B6-2269FCBE1F11}"/>
                  </a:ext>
                </a:extLst>
              </p:cNvPr>
              <p:cNvGraphicFramePr>
                <a:graphicFrameLocks noChangeAspect="1"/>
              </p:cNvGraphicFramePr>
              <p:nvPr>
                <p:extLst/>
              </p:nvPr>
            </p:nvGraphicFramePr>
            <p:xfrm>
              <a:off x="986668" y="2292161"/>
              <a:ext cx="3048000" cy="2524431"/>
            </p:xfrm>
            <a:graphic>
              <a:graphicData uri="http://schemas.microsoft.com/office/powerpoint/2016/slidezoom">
                <pslz:sldZm>
                  <pslz:sldZmObj sldId="392" cId="2583852659">
                    <pslz:zmPr id="{C37F0F1A-C286-4FB8-96F5-7CF4A049BE8A}" returnToParent="0" transitionDur="1000">
                      <p166:blipFill xmlns:p166="http://schemas.microsoft.com/office/powerpoint/2016/6/main">
                        <a:blip r:embed="rId8"/>
                        <a:stretch>
                          <a:fillRect/>
                        </a:stretch>
                      </p166:blipFill>
                      <p166:spPr xmlns:p166="http://schemas.microsoft.com/office/powerpoint/2016/6/main">
                        <a:xfrm>
                          <a:off x="0" y="0"/>
                          <a:ext cx="3048000" cy="2524431"/>
                        </a:xfrm>
                        <a:prstGeom prst="rect">
                          <a:avLst/>
                        </a:prstGeom>
                        <a:ln w="3175">
                          <a:solidFill>
                            <a:prstClr val="ltGray"/>
                          </a:solidFill>
                        </a:ln>
                      </p166:spPr>
                    </pslz:zmPr>
                  </pslz:sldZmObj>
                </pslz:sldZm>
              </a:graphicData>
            </a:graphic>
          </p:graphicFrame>
        </mc:Choice>
        <mc:Fallback xmlns="">
          <p:pic>
            <p:nvPicPr>
              <p:cNvPr id="8" name="Folienzoom 7">
                <a:hlinkClick r:id="rId9" action="ppaction://hlinksldjump"/>
                <a:extLst>
                  <a:ext uri="{FF2B5EF4-FFF2-40B4-BE49-F238E27FC236}">
                    <a16:creationId xmlns:a16="http://schemas.microsoft.com/office/drawing/2014/main" id="{212F38C2-8993-4071-B2B6-2269FCBE1F11}"/>
                  </a:ext>
                </a:extLst>
              </p:cNvPr>
              <p:cNvPicPr>
                <a:picLocks noGrp="1" noRot="1" noChangeAspect="1" noMove="1" noResize="1" noEditPoints="1" noAdjustHandles="1" noChangeArrowheads="1" noChangeShapeType="1"/>
              </p:cNvPicPr>
              <p:nvPr/>
            </p:nvPicPr>
            <p:blipFill>
              <a:blip r:embed="rId10"/>
              <a:stretch>
                <a:fillRect/>
              </a:stretch>
            </p:blipFill>
            <p:spPr>
              <a:xfrm>
                <a:off x="986668" y="2292161"/>
                <a:ext cx="3048000" cy="252443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Folienzoom 9">
                <a:extLst>
                  <a:ext uri="{FF2B5EF4-FFF2-40B4-BE49-F238E27FC236}">
                    <a16:creationId xmlns:a16="http://schemas.microsoft.com/office/drawing/2014/main" id="{6D56C5FA-37C6-4EF0-9061-E63F20423A97}"/>
                  </a:ext>
                </a:extLst>
              </p:cNvPr>
              <p:cNvGraphicFramePr>
                <a:graphicFrameLocks noChangeAspect="1"/>
              </p:cNvGraphicFramePr>
              <p:nvPr>
                <p:extLst/>
              </p:nvPr>
            </p:nvGraphicFramePr>
            <p:xfrm>
              <a:off x="4621329" y="4216317"/>
              <a:ext cx="3048000" cy="2515444"/>
            </p:xfrm>
            <a:graphic>
              <a:graphicData uri="http://schemas.microsoft.com/office/powerpoint/2016/slidezoom">
                <pslz:sldZm>
                  <pslz:sldZmObj sldId="393" cId="3122073499">
                    <pslz:zmPr id="{5E7B7727-FDE8-47B3-A8C9-039C6C4256EB}" returnToParent="0" transitionDur="1000">
                      <p166:blipFill xmlns:p166="http://schemas.microsoft.com/office/powerpoint/2016/6/main">
                        <a:blip r:embed="rId11"/>
                        <a:stretch>
                          <a:fillRect/>
                        </a:stretch>
                      </p166:blipFill>
                      <p166:spPr xmlns:p166="http://schemas.microsoft.com/office/powerpoint/2016/6/main">
                        <a:xfrm>
                          <a:off x="0" y="0"/>
                          <a:ext cx="3048000" cy="2515444"/>
                        </a:xfrm>
                        <a:prstGeom prst="rect">
                          <a:avLst/>
                        </a:prstGeom>
                        <a:ln w="3175">
                          <a:solidFill>
                            <a:prstClr val="ltGray"/>
                          </a:solidFill>
                        </a:ln>
                      </p166:spPr>
                    </pslz:zmPr>
                  </pslz:sldZmObj>
                </pslz:sldZm>
              </a:graphicData>
            </a:graphic>
          </p:graphicFrame>
        </mc:Choice>
        <mc:Fallback xmlns="">
          <p:pic>
            <p:nvPicPr>
              <p:cNvPr id="10" name="Folienzoom 9">
                <a:hlinkClick r:id="rId12" action="ppaction://hlinksldjump"/>
                <a:extLst>
                  <a:ext uri="{FF2B5EF4-FFF2-40B4-BE49-F238E27FC236}">
                    <a16:creationId xmlns:a16="http://schemas.microsoft.com/office/drawing/2014/main" id="{6D56C5FA-37C6-4EF0-9061-E63F20423A97}"/>
                  </a:ext>
                </a:extLst>
              </p:cNvPr>
              <p:cNvPicPr>
                <a:picLocks noGrp="1" noRot="1" noChangeAspect="1" noMove="1" noResize="1" noEditPoints="1" noAdjustHandles="1" noChangeArrowheads="1" noChangeShapeType="1"/>
              </p:cNvPicPr>
              <p:nvPr/>
            </p:nvPicPr>
            <p:blipFill>
              <a:blip r:embed="rId13"/>
              <a:stretch>
                <a:fillRect/>
              </a:stretch>
            </p:blipFill>
            <p:spPr>
              <a:xfrm>
                <a:off x="4621329" y="4216317"/>
                <a:ext cx="3048000" cy="2515444"/>
              </a:xfrm>
              <a:prstGeom prst="rect">
                <a:avLst/>
              </a:prstGeom>
              <a:ln w="3175">
                <a:solidFill>
                  <a:prstClr val="ltGray"/>
                </a:solidFill>
              </a:ln>
            </p:spPr>
          </p:pic>
        </mc:Fallback>
      </mc:AlternateContent>
    </p:spTree>
    <p:extLst>
      <p:ext uri="{BB962C8B-B14F-4D97-AF65-F5344CB8AC3E}">
        <p14:creationId xmlns:p14="http://schemas.microsoft.com/office/powerpoint/2010/main" val="8132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83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pic>
        <p:nvPicPr>
          <p:cNvPr id="9" name="Grafik 8">
            <a:extLst>
              <a:ext uri="{FF2B5EF4-FFF2-40B4-BE49-F238E27FC236}">
                <a16:creationId xmlns:a16="http://schemas.microsoft.com/office/drawing/2014/main" id="{3AD20A37-308C-4170-9A92-86602D0419A8}"/>
              </a:ext>
            </a:extLst>
          </p:cNvPr>
          <p:cNvPicPr>
            <a:picLocks noChangeAspect="1"/>
          </p:cNvPicPr>
          <p:nvPr/>
        </p:nvPicPr>
        <p:blipFill>
          <a:blip r:embed="rId2"/>
          <a:stretch>
            <a:fillRect/>
          </a:stretch>
        </p:blipFill>
        <p:spPr>
          <a:xfrm>
            <a:off x="413852" y="895991"/>
            <a:ext cx="9559481" cy="2380779"/>
          </a:xfrm>
          <a:prstGeom prst="rect">
            <a:avLst/>
          </a:prstGeom>
        </p:spPr>
      </p:pic>
      <p:sp>
        <p:nvSpPr>
          <p:cNvPr id="10" name="Textfeld 9">
            <a:extLst>
              <a:ext uri="{FF2B5EF4-FFF2-40B4-BE49-F238E27FC236}">
                <a16:creationId xmlns:a16="http://schemas.microsoft.com/office/drawing/2014/main" id="{DC5EDBB6-6D81-4A98-9F73-BB179F2BE40F}"/>
              </a:ext>
            </a:extLst>
          </p:cNvPr>
          <p:cNvSpPr txBox="1"/>
          <p:nvPr/>
        </p:nvSpPr>
        <p:spPr>
          <a:xfrm>
            <a:off x="413853" y="4206892"/>
            <a:ext cx="9559480" cy="1212383"/>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Eine Beispiel wie man einen neuen Datensatz mit Hilfe von </a:t>
            </a:r>
            <a:r>
              <a:rPr lang="de-DE" sz="2800" dirty="0" err="1">
                <a:latin typeface="Helvetica Neue Moyen"/>
              </a:rPr>
              <a:t>CodeIgnitor</a:t>
            </a:r>
            <a:r>
              <a:rPr lang="de-DE" sz="2800" dirty="0">
                <a:latin typeface="Helvetica Neue Moyen"/>
              </a:rPr>
              <a:t> in die Tabelle einfügt.</a:t>
            </a:r>
          </a:p>
        </p:txBody>
      </p:sp>
    </p:spTree>
    <p:extLst>
      <p:ext uri="{BB962C8B-B14F-4D97-AF65-F5344CB8AC3E}">
        <p14:creationId xmlns:p14="http://schemas.microsoft.com/office/powerpoint/2010/main" val="259721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6DB697A-87F8-46CD-B791-911B7AACBA55}"/>
              </a:ext>
            </a:extLst>
          </p:cNvPr>
          <p:cNvSpPr txBox="1"/>
          <p:nvPr/>
        </p:nvSpPr>
        <p:spPr>
          <a:xfrm>
            <a:off x="1919288" y="1511586"/>
            <a:ext cx="3116538" cy="312330"/>
          </a:xfrm>
          <a:prstGeom prst="rect">
            <a:avLst/>
          </a:prstGeom>
          <a:noFill/>
        </p:spPr>
        <p:txBody>
          <a:bodyPr wrap="square" lIns="0" tIns="0" rIns="0" bIns="0" rtlCol="0" anchor="b">
            <a:spAutoFit/>
          </a:bodyPr>
          <a:lstStyle/>
          <a:p>
            <a:pPr>
              <a:lnSpc>
                <a:spcPct val="110000"/>
              </a:lnSpc>
            </a:pPr>
            <a:r>
              <a:rPr lang="de-DE" sz="2000" dirty="0">
                <a:solidFill>
                  <a:srgbClr val="FC9264"/>
                </a:solidFill>
                <a:latin typeface="Helvetica Neue Moyen" charset="0"/>
                <a:cs typeface="Helvetica Neue Moyen" charset="0"/>
              </a:rPr>
              <a:t>Übersicht</a:t>
            </a:r>
          </a:p>
        </p:txBody>
      </p:sp>
      <p:sp>
        <p:nvSpPr>
          <p:cNvPr id="13" name="TextBox 12">
            <a:extLst>
              <a:ext uri="{FF2B5EF4-FFF2-40B4-BE49-F238E27FC236}">
                <a16:creationId xmlns:a16="http://schemas.microsoft.com/office/drawing/2014/main" id="{276A2F7E-B11E-41F8-BE30-1565995A9D3C}"/>
              </a:ext>
            </a:extLst>
          </p:cNvPr>
          <p:cNvSpPr txBox="1"/>
          <p:nvPr/>
        </p:nvSpPr>
        <p:spPr>
          <a:xfrm>
            <a:off x="1919287" y="2392130"/>
            <a:ext cx="3116537" cy="312330"/>
          </a:xfrm>
          <a:prstGeom prst="rect">
            <a:avLst/>
          </a:prstGeom>
          <a:noFill/>
        </p:spPr>
        <p:txBody>
          <a:bodyPr wrap="square" lIns="0" tIns="0" rIns="0" bIns="0" rtlCol="0" anchor="b">
            <a:spAutoFit/>
          </a:bodyPr>
          <a:lstStyle/>
          <a:p>
            <a:pPr>
              <a:lnSpc>
                <a:spcPct val="110000"/>
              </a:lnSpc>
            </a:pPr>
            <a:r>
              <a:rPr lang="de-DE" sz="2000" dirty="0">
                <a:solidFill>
                  <a:srgbClr val="3A3A3A"/>
                </a:solidFill>
                <a:latin typeface="Helvetica Neue Moyen" charset="0"/>
                <a:cs typeface="Helvetica Neue Moyen" charset="0"/>
              </a:rPr>
              <a:t>Architektur</a:t>
            </a:r>
          </a:p>
        </p:txBody>
      </p:sp>
      <p:sp>
        <p:nvSpPr>
          <p:cNvPr id="27" name="TextBox 26">
            <a:extLst>
              <a:ext uri="{FF2B5EF4-FFF2-40B4-BE49-F238E27FC236}">
                <a16:creationId xmlns:a16="http://schemas.microsoft.com/office/drawing/2014/main" id="{AE5779FE-0787-4D21-9F00-E3ECA5F4996E}"/>
              </a:ext>
            </a:extLst>
          </p:cNvPr>
          <p:cNvSpPr txBox="1"/>
          <p:nvPr/>
        </p:nvSpPr>
        <p:spPr>
          <a:xfrm>
            <a:off x="1919287" y="3272673"/>
            <a:ext cx="3116537" cy="312330"/>
          </a:xfrm>
          <a:prstGeom prst="rect">
            <a:avLst/>
          </a:prstGeom>
          <a:noFill/>
        </p:spPr>
        <p:txBody>
          <a:bodyPr wrap="square" lIns="0" tIns="0" rIns="0" bIns="0" rtlCol="0" anchor="b">
            <a:spAutoFit/>
          </a:bodyPr>
          <a:lstStyle/>
          <a:p>
            <a:pPr>
              <a:lnSpc>
                <a:spcPct val="110000"/>
              </a:lnSpc>
            </a:pPr>
            <a:r>
              <a:rPr lang="en-US" sz="2000" dirty="0">
                <a:solidFill>
                  <a:srgbClr val="3A3A3A"/>
                </a:solidFill>
                <a:latin typeface="Helvetica Neue Moyen" charset="0"/>
                <a:cs typeface="Helvetica Neue Moyen" charset="0"/>
              </a:rPr>
              <a:t>Routing / API</a:t>
            </a:r>
            <a:endParaRPr lang="fr-FR" sz="2000" dirty="0">
              <a:solidFill>
                <a:srgbClr val="3A3A3A"/>
              </a:solidFill>
              <a:latin typeface="Helvetica Neue Moyen" charset="0"/>
              <a:cs typeface="Helvetica Neue Moyen" charset="0"/>
            </a:endParaRPr>
          </a:p>
        </p:txBody>
      </p:sp>
      <p:sp>
        <p:nvSpPr>
          <p:cNvPr id="10" name="TextBox 9">
            <a:extLst>
              <a:ext uri="{FF2B5EF4-FFF2-40B4-BE49-F238E27FC236}">
                <a16:creationId xmlns:a16="http://schemas.microsoft.com/office/drawing/2014/main" id="{E6DCC9A1-14C6-4B89-81B2-F63059101779}"/>
              </a:ext>
            </a:extLst>
          </p:cNvPr>
          <p:cNvSpPr txBox="1"/>
          <p:nvPr/>
        </p:nvSpPr>
        <p:spPr>
          <a:xfrm>
            <a:off x="1919288" y="1831155"/>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Übersicht</a:t>
            </a:r>
            <a:r>
              <a:rPr lang="en-US" sz="1100" dirty="0">
                <a:solidFill>
                  <a:schemeClr val="bg2">
                    <a:lumMod val="90000"/>
                  </a:schemeClr>
                </a:solidFill>
                <a:latin typeface="Helvetica Neue Normal" charset="0"/>
                <a:cs typeface="Helvetica Neue Normal" charset="0"/>
              </a:rPr>
              <a:t> des Backends</a:t>
            </a:r>
            <a:endParaRPr lang="fr-FR" sz="1100" dirty="0">
              <a:solidFill>
                <a:schemeClr val="bg2">
                  <a:lumMod val="90000"/>
                </a:schemeClr>
              </a:solidFill>
              <a:latin typeface="Helvetica Neue Normal" charset="0"/>
              <a:cs typeface="Helvetica Neue Normal" charset="0"/>
            </a:endParaRPr>
          </a:p>
        </p:txBody>
      </p:sp>
      <p:sp>
        <p:nvSpPr>
          <p:cNvPr id="11" name="TextBox 10">
            <a:extLst>
              <a:ext uri="{FF2B5EF4-FFF2-40B4-BE49-F238E27FC236}">
                <a16:creationId xmlns:a16="http://schemas.microsoft.com/office/drawing/2014/main" id="{2597E3AD-F541-4BE6-AF17-4626C3984FE0}"/>
              </a:ext>
            </a:extLst>
          </p:cNvPr>
          <p:cNvSpPr txBox="1"/>
          <p:nvPr/>
        </p:nvSpPr>
        <p:spPr>
          <a:xfrm>
            <a:off x="1919288" y="2705363"/>
            <a:ext cx="3116537" cy="184474"/>
          </a:xfrm>
          <a:prstGeom prst="rect">
            <a:avLst/>
          </a:prstGeom>
          <a:noFill/>
        </p:spPr>
        <p:txBody>
          <a:bodyPr wrap="square" lIns="0" tIns="0" rIns="0" bIns="0" rtlCol="0" anchor="t">
            <a:spAutoFit/>
          </a:bodyPr>
          <a:lstStyle/>
          <a:p>
            <a:pPr>
              <a:lnSpc>
                <a:spcPct val="120000"/>
              </a:lnSpc>
            </a:pPr>
            <a:r>
              <a:rPr lang="en-US" sz="1100" dirty="0">
                <a:solidFill>
                  <a:schemeClr val="bg2">
                    <a:lumMod val="90000"/>
                  </a:schemeClr>
                </a:solidFill>
                <a:latin typeface="Helvetica Neue Normal" charset="0"/>
                <a:cs typeface="Helvetica Neue Normal" charset="0"/>
              </a:rPr>
              <a:t>Wie </a:t>
            </a:r>
            <a:r>
              <a:rPr lang="en-US" sz="1100" dirty="0" err="1">
                <a:solidFill>
                  <a:schemeClr val="bg2">
                    <a:lumMod val="90000"/>
                  </a:schemeClr>
                </a:solidFill>
                <a:latin typeface="Helvetica Neue Normal" charset="0"/>
                <a:cs typeface="Helvetica Neue Normal" charset="0"/>
              </a:rPr>
              <a:t>ist</a:t>
            </a:r>
            <a:r>
              <a:rPr lang="en-US" sz="1100" dirty="0">
                <a:solidFill>
                  <a:schemeClr val="bg2">
                    <a:lumMod val="90000"/>
                  </a:schemeClr>
                </a:solidFill>
                <a:latin typeface="Helvetica Neue Normal" charset="0"/>
                <a:cs typeface="Helvetica Neue Normal" charset="0"/>
              </a:rPr>
              <a:t> das Backend </a:t>
            </a:r>
            <a:r>
              <a:rPr lang="en-US" sz="1100" dirty="0" err="1">
                <a:solidFill>
                  <a:schemeClr val="bg2">
                    <a:lumMod val="90000"/>
                  </a:schemeClr>
                </a:solidFill>
                <a:latin typeface="Helvetica Neue Normal" charset="0"/>
                <a:cs typeface="Helvetica Neue Normal" charset="0"/>
              </a:rPr>
              <a:t>aufgebaut</a:t>
            </a:r>
            <a:endParaRPr lang="fr-FR" sz="1100" dirty="0">
              <a:solidFill>
                <a:schemeClr val="bg2">
                  <a:lumMod val="90000"/>
                </a:schemeClr>
              </a:solidFill>
              <a:latin typeface="Helvetica Neue Normal" charset="0"/>
              <a:cs typeface="Helvetica Neue Normal" charset="0"/>
            </a:endParaRPr>
          </a:p>
        </p:txBody>
      </p:sp>
      <p:sp>
        <p:nvSpPr>
          <p:cNvPr id="14" name="TextBox 13">
            <a:extLst>
              <a:ext uri="{FF2B5EF4-FFF2-40B4-BE49-F238E27FC236}">
                <a16:creationId xmlns:a16="http://schemas.microsoft.com/office/drawing/2014/main" id="{92C85DD0-93F9-4756-A159-4A3F7FC4A66B}"/>
              </a:ext>
            </a:extLst>
          </p:cNvPr>
          <p:cNvSpPr txBox="1"/>
          <p:nvPr/>
        </p:nvSpPr>
        <p:spPr>
          <a:xfrm>
            <a:off x="1919288" y="3597782"/>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Anfragen</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ans</a:t>
            </a:r>
            <a:r>
              <a:rPr lang="en-US" sz="1100" dirty="0">
                <a:solidFill>
                  <a:schemeClr val="bg2">
                    <a:lumMod val="90000"/>
                  </a:schemeClr>
                </a:solidFill>
                <a:latin typeface="Helvetica Neue Normal" charset="0"/>
                <a:cs typeface="Helvetica Neue Normal" charset="0"/>
              </a:rPr>
              <a:t> Backend </a:t>
            </a:r>
            <a:r>
              <a:rPr lang="en-US" sz="1100" dirty="0" err="1">
                <a:solidFill>
                  <a:schemeClr val="bg2">
                    <a:lumMod val="90000"/>
                  </a:schemeClr>
                </a:solidFill>
                <a:latin typeface="Helvetica Neue Normal" charset="0"/>
                <a:cs typeface="Helvetica Neue Normal" charset="0"/>
              </a:rPr>
              <a:t>Gloriose</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Endpunkte</a:t>
            </a:r>
            <a:endParaRPr lang="fr-FR" sz="1100" dirty="0">
              <a:solidFill>
                <a:schemeClr val="bg2">
                  <a:lumMod val="90000"/>
                </a:schemeClr>
              </a:solidFill>
              <a:latin typeface="Helvetica Neue Normal" charset="0"/>
              <a:cs typeface="Helvetica Neue Normal" charset="0"/>
            </a:endParaRPr>
          </a:p>
        </p:txBody>
      </p:sp>
      <p:pic>
        <p:nvPicPr>
          <p:cNvPr id="18" name="Graphic 27">
            <a:extLst>
              <a:ext uri="{FF2B5EF4-FFF2-40B4-BE49-F238E27FC236}">
                <a16:creationId xmlns:a16="http://schemas.microsoft.com/office/drawing/2014/main" id="{10AD4A8A-8F16-430B-BB4C-BD523072CD3F}"/>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43025" y="1530697"/>
            <a:ext cx="300458" cy="300458"/>
          </a:xfrm>
          <a:prstGeom prst="rect">
            <a:avLst/>
          </a:prstGeom>
        </p:spPr>
      </p:pic>
      <p:sp>
        <p:nvSpPr>
          <p:cNvPr id="16" name="TextBox 19">
            <a:extLst>
              <a:ext uri="{FF2B5EF4-FFF2-40B4-BE49-F238E27FC236}">
                <a16:creationId xmlns:a16="http://schemas.microsoft.com/office/drawing/2014/main" id="{EBEF5F02-5488-46CE-A6EF-21F611CDA1B3}"/>
              </a:ext>
            </a:extLst>
          </p:cNvPr>
          <p:cNvSpPr txBox="1"/>
          <p:nvPr/>
        </p:nvSpPr>
        <p:spPr>
          <a:xfrm>
            <a:off x="1919287" y="4155740"/>
            <a:ext cx="3896297" cy="312330"/>
          </a:xfrm>
          <a:prstGeom prst="rect">
            <a:avLst/>
          </a:prstGeom>
          <a:noFill/>
        </p:spPr>
        <p:txBody>
          <a:bodyPr wrap="square" lIns="0" tIns="0" rIns="0" bIns="0" rtlCol="0" anchor="b">
            <a:spAutoFit/>
          </a:bodyPr>
          <a:lstStyle/>
          <a:p>
            <a:pPr>
              <a:lnSpc>
                <a:spcPct val="110000"/>
              </a:lnSpc>
            </a:pPr>
            <a:r>
              <a:rPr lang="en-US" sz="2000" dirty="0" err="1">
                <a:latin typeface="Helvetica Neue Moyen" charset="0"/>
                <a:cs typeface="Helvetica Neue Moyen" charset="0"/>
              </a:rPr>
              <a:t>Probleme</a:t>
            </a:r>
            <a:r>
              <a:rPr lang="en-US" sz="2000" dirty="0">
                <a:latin typeface="Helvetica Neue Moyen" charset="0"/>
                <a:cs typeface="Helvetica Neue Moyen" charset="0"/>
              </a:rPr>
              <a:t> &amp; </a:t>
            </a:r>
            <a:r>
              <a:rPr lang="en-US" sz="2000" dirty="0" err="1">
                <a:latin typeface="Helvetica Neue Moyen" charset="0"/>
                <a:cs typeface="Helvetica Neue Moyen" charset="0"/>
              </a:rPr>
              <a:t>Lösungen</a:t>
            </a:r>
            <a:endParaRPr lang="fr-FR" sz="2000" dirty="0">
              <a:latin typeface="Helvetica Neue Moyen" charset="0"/>
              <a:cs typeface="Helvetica Neue Moyen" charset="0"/>
            </a:endParaRPr>
          </a:p>
        </p:txBody>
      </p:sp>
      <p:sp>
        <p:nvSpPr>
          <p:cNvPr id="17" name="TextBox 14">
            <a:extLst>
              <a:ext uri="{FF2B5EF4-FFF2-40B4-BE49-F238E27FC236}">
                <a16:creationId xmlns:a16="http://schemas.microsoft.com/office/drawing/2014/main" id="{AC036535-24FC-47B7-85C9-084D26BB6D36}"/>
              </a:ext>
            </a:extLst>
          </p:cNvPr>
          <p:cNvSpPr txBox="1"/>
          <p:nvPr/>
        </p:nvSpPr>
        <p:spPr>
          <a:xfrm>
            <a:off x="1919288" y="4471990"/>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Uff</a:t>
            </a:r>
            <a:r>
              <a:rPr lang="en-US" sz="1100" dirty="0">
                <a:solidFill>
                  <a:schemeClr val="bg2">
                    <a:lumMod val="90000"/>
                  </a:schemeClr>
                </a:solidFill>
                <a:latin typeface="Helvetica Neue Normal" charset="0"/>
                <a:cs typeface="Helvetica Neue Normal" charset="0"/>
              </a:rPr>
              <a:t>!</a:t>
            </a:r>
            <a:endParaRPr lang="fr-FR" sz="1100" dirty="0">
              <a:solidFill>
                <a:schemeClr val="bg2">
                  <a:lumMod val="90000"/>
                </a:schemeClr>
              </a:solidFill>
              <a:latin typeface="Helvetica Neue Normal" charset="0"/>
              <a:cs typeface="Helvetica Neue Normal" charset="0"/>
            </a:endParaRPr>
          </a:p>
        </p:txBody>
      </p:sp>
    </p:spTree>
    <p:extLst>
      <p:ext uri="{BB962C8B-B14F-4D97-AF65-F5344CB8AC3E}">
        <p14:creationId xmlns:p14="http://schemas.microsoft.com/office/powerpoint/2010/main" val="3112766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83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0" name="Textfeld 9">
            <a:extLst>
              <a:ext uri="{FF2B5EF4-FFF2-40B4-BE49-F238E27FC236}">
                <a16:creationId xmlns:a16="http://schemas.microsoft.com/office/drawing/2014/main" id="{DC5EDBB6-6D81-4A98-9F73-BB179F2BE40F}"/>
              </a:ext>
            </a:extLst>
          </p:cNvPr>
          <p:cNvSpPr txBox="1"/>
          <p:nvPr/>
        </p:nvSpPr>
        <p:spPr>
          <a:xfrm>
            <a:off x="413853" y="4206892"/>
            <a:ext cx="9559480" cy="1225848"/>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 Beispiel wie man in </a:t>
            </a:r>
            <a:r>
              <a:rPr lang="de-DE" sz="2800" dirty="0" err="1">
                <a:latin typeface="Helvetica Neue Moyen"/>
              </a:rPr>
              <a:t>CodeIgnitor</a:t>
            </a:r>
            <a:r>
              <a:rPr lang="de-DE" sz="2800" dirty="0">
                <a:latin typeface="Helvetica Neue Moyen"/>
              </a:rPr>
              <a:t> einen Flug anhand einer ID löschen kann</a:t>
            </a:r>
          </a:p>
        </p:txBody>
      </p:sp>
      <p:pic>
        <p:nvPicPr>
          <p:cNvPr id="5" name="Grafik 4">
            <a:extLst>
              <a:ext uri="{FF2B5EF4-FFF2-40B4-BE49-F238E27FC236}">
                <a16:creationId xmlns:a16="http://schemas.microsoft.com/office/drawing/2014/main" id="{9E917809-B9A4-4F70-AB5E-B78A13DAA26F}"/>
              </a:ext>
            </a:extLst>
          </p:cNvPr>
          <p:cNvPicPr>
            <a:picLocks noChangeAspect="1"/>
          </p:cNvPicPr>
          <p:nvPr/>
        </p:nvPicPr>
        <p:blipFill>
          <a:blip r:embed="rId2"/>
          <a:stretch>
            <a:fillRect/>
          </a:stretch>
        </p:blipFill>
        <p:spPr>
          <a:xfrm>
            <a:off x="900751" y="1159078"/>
            <a:ext cx="8093124" cy="2651195"/>
          </a:xfrm>
          <a:prstGeom prst="rect">
            <a:avLst/>
          </a:prstGeom>
        </p:spPr>
      </p:pic>
    </p:spTree>
    <p:extLst>
      <p:ext uri="{BB962C8B-B14F-4D97-AF65-F5344CB8AC3E}">
        <p14:creationId xmlns:p14="http://schemas.microsoft.com/office/powerpoint/2010/main" val="2655579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83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0" name="Textfeld 9">
            <a:extLst>
              <a:ext uri="{FF2B5EF4-FFF2-40B4-BE49-F238E27FC236}">
                <a16:creationId xmlns:a16="http://schemas.microsoft.com/office/drawing/2014/main" id="{DC5EDBB6-6D81-4A98-9F73-BB179F2BE40F}"/>
              </a:ext>
            </a:extLst>
          </p:cNvPr>
          <p:cNvSpPr txBox="1"/>
          <p:nvPr/>
        </p:nvSpPr>
        <p:spPr>
          <a:xfrm>
            <a:off x="413853" y="4206892"/>
            <a:ext cx="9559480" cy="1858714"/>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 Beispiel wie man in </a:t>
            </a:r>
            <a:r>
              <a:rPr lang="de-DE" sz="2800" dirty="0" err="1">
                <a:latin typeface="Helvetica Neue Moyen"/>
              </a:rPr>
              <a:t>CodeIgnitor</a:t>
            </a:r>
            <a:r>
              <a:rPr lang="de-DE" sz="2800" dirty="0">
                <a:latin typeface="Helvetica Neue Moyen"/>
              </a:rPr>
              <a:t> einen Flug anhand von einer mitgegebenen ID selektieren und weitergeben kann</a:t>
            </a:r>
          </a:p>
        </p:txBody>
      </p:sp>
      <p:pic>
        <p:nvPicPr>
          <p:cNvPr id="4" name="Grafik 3">
            <a:extLst>
              <a:ext uri="{FF2B5EF4-FFF2-40B4-BE49-F238E27FC236}">
                <a16:creationId xmlns:a16="http://schemas.microsoft.com/office/drawing/2014/main" id="{8C04BC13-3E07-4F16-BC1A-A4CE1F86BA36}"/>
              </a:ext>
            </a:extLst>
          </p:cNvPr>
          <p:cNvPicPr>
            <a:picLocks noChangeAspect="1"/>
          </p:cNvPicPr>
          <p:nvPr/>
        </p:nvPicPr>
        <p:blipFill>
          <a:blip r:embed="rId2"/>
          <a:stretch>
            <a:fillRect/>
          </a:stretch>
        </p:blipFill>
        <p:spPr>
          <a:xfrm>
            <a:off x="723330" y="659530"/>
            <a:ext cx="8270543" cy="3407700"/>
          </a:xfrm>
          <a:prstGeom prst="rect">
            <a:avLst/>
          </a:prstGeom>
        </p:spPr>
      </p:pic>
    </p:spTree>
    <p:extLst>
      <p:ext uri="{BB962C8B-B14F-4D97-AF65-F5344CB8AC3E}">
        <p14:creationId xmlns:p14="http://schemas.microsoft.com/office/powerpoint/2010/main" val="258385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83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0" name="Textfeld 9">
            <a:extLst>
              <a:ext uri="{FF2B5EF4-FFF2-40B4-BE49-F238E27FC236}">
                <a16:creationId xmlns:a16="http://schemas.microsoft.com/office/drawing/2014/main" id="{DC5EDBB6-6D81-4A98-9F73-BB179F2BE40F}"/>
              </a:ext>
            </a:extLst>
          </p:cNvPr>
          <p:cNvSpPr txBox="1"/>
          <p:nvPr/>
        </p:nvSpPr>
        <p:spPr>
          <a:xfrm>
            <a:off x="413853" y="5008174"/>
            <a:ext cx="9559480" cy="1225848"/>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 Beispiel wie man in </a:t>
            </a:r>
            <a:r>
              <a:rPr lang="de-DE" sz="2800" dirty="0" err="1">
                <a:latin typeface="Helvetica Neue Moyen"/>
              </a:rPr>
              <a:t>CodeIgnitor</a:t>
            </a:r>
            <a:r>
              <a:rPr lang="de-DE" sz="2800" dirty="0">
                <a:latin typeface="Helvetica Neue Moyen"/>
              </a:rPr>
              <a:t> eine komplexe Select Anweisung macht</a:t>
            </a:r>
          </a:p>
        </p:txBody>
      </p:sp>
      <p:pic>
        <p:nvPicPr>
          <p:cNvPr id="5" name="Grafik 4">
            <a:extLst>
              <a:ext uri="{FF2B5EF4-FFF2-40B4-BE49-F238E27FC236}">
                <a16:creationId xmlns:a16="http://schemas.microsoft.com/office/drawing/2014/main" id="{170D4A7D-171D-4838-889B-364C655B399B}"/>
              </a:ext>
            </a:extLst>
          </p:cNvPr>
          <p:cNvPicPr>
            <a:picLocks noChangeAspect="1"/>
          </p:cNvPicPr>
          <p:nvPr/>
        </p:nvPicPr>
        <p:blipFill>
          <a:blip r:embed="rId2"/>
          <a:stretch>
            <a:fillRect/>
          </a:stretch>
        </p:blipFill>
        <p:spPr>
          <a:xfrm>
            <a:off x="678896" y="801249"/>
            <a:ext cx="8425347" cy="3789181"/>
          </a:xfrm>
          <a:prstGeom prst="rect">
            <a:avLst/>
          </a:prstGeom>
        </p:spPr>
      </p:pic>
    </p:spTree>
    <p:extLst>
      <p:ext uri="{BB962C8B-B14F-4D97-AF65-F5344CB8AC3E}">
        <p14:creationId xmlns:p14="http://schemas.microsoft.com/office/powerpoint/2010/main" val="312207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AB99E9-632A-44E8-9380-21A6FBDADCEF}"/>
              </a:ext>
            </a:extLst>
          </p:cNvPr>
          <p:cNvSpPr/>
          <p:nvPr/>
        </p:nvSpPr>
        <p:spPr>
          <a:xfrm>
            <a:off x="1" y="-1"/>
            <a:ext cx="6096000" cy="6858001"/>
          </a:xfrm>
          <a:prstGeom prst="rect">
            <a:avLst/>
          </a:prstGeom>
          <a:solidFill>
            <a:srgbClr val="FC84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Helvetica Neue Normal" charset="0"/>
            </a:endParaRPr>
          </a:p>
        </p:txBody>
      </p:sp>
      <p:sp>
        <p:nvSpPr>
          <p:cNvPr id="4" name="TextBox 3">
            <a:extLst>
              <a:ext uri="{FF2B5EF4-FFF2-40B4-BE49-F238E27FC236}">
                <a16:creationId xmlns:a16="http://schemas.microsoft.com/office/drawing/2014/main" id="{D9063556-7B95-466F-929C-3811BDDCF54A}"/>
              </a:ext>
            </a:extLst>
          </p:cNvPr>
          <p:cNvSpPr txBox="1"/>
          <p:nvPr/>
        </p:nvSpPr>
        <p:spPr>
          <a:xfrm>
            <a:off x="1137410" y="2058338"/>
            <a:ext cx="4786312" cy="3937488"/>
          </a:xfrm>
          <a:prstGeom prst="rect">
            <a:avLst/>
          </a:prstGeom>
          <a:noFill/>
        </p:spPr>
        <p:txBody>
          <a:bodyPr wrap="square" lIns="0" tIns="0" rIns="0" bIns="0" rtlCol="0" anchor="t">
            <a:spAutoFit/>
          </a:bodyPr>
          <a:lstStyle/>
          <a:p>
            <a:pPr marL="285750" indent="-285750">
              <a:lnSpc>
                <a:spcPct val="110000"/>
              </a:lnSpc>
              <a:buFont typeface="Arial" panose="020B0604020202020204" pitchFamily="34" charset="0"/>
              <a:buChar char="•"/>
            </a:pPr>
            <a:r>
              <a:rPr lang="fr-FR" dirty="0" err="1">
                <a:solidFill>
                  <a:schemeClr val="bg1"/>
                </a:solidFill>
                <a:latin typeface="Helvetica Neue Moyen" charset="0"/>
                <a:cs typeface="Helvetica Neue Moyen" charset="0"/>
              </a:rPr>
              <a:t>Korrektes</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Speichern</a:t>
            </a:r>
            <a:r>
              <a:rPr lang="fr-FR" dirty="0">
                <a:solidFill>
                  <a:schemeClr val="bg1"/>
                </a:solidFill>
                <a:latin typeface="Helvetica Neue Moyen" charset="0"/>
                <a:cs typeface="Helvetica Neue Moyen" charset="0"/>
              </a:rPr>
              <a:t> von </a:t>
            </a:r>
            <a:r>
              <a:rPr lang="fr-FR" dirty="0" err="1">
                <a:solidFill>
                  <a:schemeClr val="bg1"/>
                </a:solidFill>
                <a:latin typeface="Helvetica Neue Moyen" charset="0"/>
                <a:cs typeface="Helvetica Neue Moyen" charset="0"/>
              </a:rPr>
              <a:t>Checklisten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Elementen</a:t>
            </a:r>
            <a:endParaRPr lang="fr-FR" dirty="0">
              <a:solidFill>
                <a:schemeClr val="bg1"/>
              </a:solidFill>
              <a:latin typeface="Helvetica Neue Moyen" charset="0"/>
              <a:cs typeface="Helvetica Neue Moyen" charset="0"/>
            </a:endParaRPr>
          </a:p>
          <a:p>
            <a:pPr marL="285750" indent="-285750">
              <a:lnSpc>
                <a:spcPct val="110000"/>
              </a:lnSpc>
              <a:buFont typeface="Arial" panose="020B0604020202020204" pitchFamily="34" charset="0"/>
              <a:buChar char="•"/>
            </a:pPr>
            <a:endParaRPr lang="fr-FR" dirty="0">
              <a:solidFill>
                <a:schemeClr val="bg1"/>
              </a:solidFill>
              <a:latin typeface="Helvetica Neue Moyen" charset="0"/>
              <a:cs typeface="Helvetica Neue Moyen" charset="0"/>
            </a:endParaRPr>
          </a:p>
          <a:p>
            <a:pPr>
              <a:lnSpc>
                <a:spcPct val="110000"/>
              </a:lnSpc>
            </a:pPr>
            <a:endParaRPr lang="fr-FR" dirty="0">
              <a:solidFill>
                <a:schemeClr val="bg1"/>
              </a:solidFill>
              <a:latin typeface="Helvetica Neue Moyen" charset="0"/>
              <a:cs typeface="Helvetica Neue Moyen" charset="0"/>
            </a:endParaRPr>
          </a:p>
          <a:p>
            <a:pPr marL="285750" indent="-285750">
              <a:lnSpc>
                <a:spcPct val="110000"/>
              </a:lnSpc>
              <a:buFont typeface="Arial" panose="020B0604020202020204" pitchFamily="34" charset="0"/>
              <a:buChar char="•"/>
            </a:pPr>
            <a:r>
              <a:rPr lang="fr-FR" dirty="0" err="1">
                <a:solidFill>
                  <a:schemeClr val="bg1"/>
                </a:solidFill>
                <a:latin typeface="Helvetica Neue Moyen" charset="0"/>
                <a:cs typeface="Helvetica Neue Moyen" charset="0"/>
              </a:rPr>
              <a:t>Nur</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verfügbare</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Drohnen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anzeigen</a:t>
            </a:r>
            <a:endParaRPr lang="fr-FR" dirty="0">
              <a:solidFill>
                <a:schemeClr val="bg1"/>
              </a:solidFill>
              <a:latin typeface="Helvetica Neue Moyen" charset="0"/>
              <a:cs typeface="Helvetica Neue Moyen" charset="0"/>
            </a:endParaRPr>
          </a:p>
          <a:p>
            <a:pPr marL="285750" indent="-285750">
              <a:lnSpc>
                <a:spcPct val="110000"/>
              </a:lnSpc>
              <a:buFont typeface="Arial" panose="020B0604020202020204" pitchFamily="34" charset="0"/>
              <a:buChar char="•"/>
            </a:pPr>
            <a:endParaRPr lang="fr-FR" dirty="0">
              <a:solidFill>
                <a:schemeClr val="bg1"/>
              </a:solidFill>
              <a:latin typeface="Helvetica Neue Moyen" charset="0"/>
              <a:cs typeface="Helvetica Neue Moyen" charset="0"/>
            </a:endParaRPr>
          </a:p>
          <a:p>
            <a:pPr marL="285750" indent="-285750">
              <a:lnSpc>
                <a:spcPct val="110000"/>
              </a:lnSpc>
              <a:buFont typeface="Arial" panose="020B0604020202020204" pitchFamily="34" charset="0"/>
              <a:buChar char="•"/>
            </a:pPr>
            <a:endParaRPr lang="fr-FR" dirty="0">
              <a:solidFill>
                <a:schemeClr val="bg1"/>
              </a:solidFill>
              <a:latin typeface="Helvetica Neue Moyen" charset="0"/>
              <a:cs typeface="Helvetica Neue Moyen" charset="0"/>
            </a:endParaRPr>
          </a:p>
          <a:p>
            <a:pPr marL="285750" indent="-285750">
              <a:lnSpc>
                <a:spcPct val="110000"/>
              </a:lnSpc>
              <a:buFont typeface="Arial" panose="020B0604020202020204" pitchFamily="34" charset="0"/>
              <a:buChar char="•"/>
            </a:pPr>
            <a:r>
              <a:rPr lang="fr-FR" dirty="0">
                <a:solidFill>
                  <a:schemeClr val="bg1"/>
                </a:solidFill>
                <a:latin typeface="Helvetica Neue Moyen" charset="0"/>
                <a:cs typeface="Helvetica Neue Moyen" charset="0"/>
              </a:rPr>
              <a:t>In der App </a:t>
            </a:r>
            <a:r>
              <a:rPr lang="fr-FR" dirty="0" err="1">
                <a:solidFill>
                  <a:schemeClr val="bg1"/>
                </a:solidFill>
                <a:latin typeface="Helvetica Neue Moyen" charset="0"/>
                <a:cs typeface="Helvetica Neue Moyen" charset="0"/>
              </a:rPr>
              <a:t>ermöglichen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das</a:t>
            </a:r>
            <a:r>
              <a:rPr lang="fr-FR" dirty="0">
                <a:solidFill>
                  <a:schemeClr val="bg1"/>
                </a:solidFill>
                <a:latin typeface="Helvetica Neue Moyen" charset="0"/>
                <a:cs typeface="Helvetica Neue Moyen" charset="0"/>
              </a:rPr>
              <a:t> man </a:t>
            </a:r>
            <a:r>
              <a:rPr lang="fr-FR" dirty="0" err="1">
                <a:solidFill>
                  <a:schemeClr val="bg1"/>
                </a:solidFill>
                <a:latin typeface="Helvetica Neue Moyen" charset="0"/>
                <a:cs typeface="Helvetica Neue Moyen" charset="0"/>
              </a:rPr>
              <a:t>sich</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ohne</a:t>
            </a:r>
            <a:r>
              <a:rPr lang="fr-FR" dirty="0">
                <a:solidFill>
                  <a:schemeClr val="bg1"/>
                </a:solidFill>
                <a:latin typeface="Helvetica Neue Moyen" charset="0"/>
                <a:cs typeface="Helvetica Neue Moyen" charset="0"/>
              </a:rPr>
              <a:t> erneutes </a:t>
            </a:r>
            <a:r>
              <a:rPr lang="fr-FR" dirty="0" err="1">
                <a:solidFill>
                  <a:schemeClr val="bg1"/>
                </a:solidFill>
                <a:latin typeface="Helvetica Neue Moyen" charset="0"/>
                <a:cs typeface="Helvetica Neue Moyen" charset="0"/>
              </a:rPr>
              <a:t>einloggen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Netzwerkanfragen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schicken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kann</a:t>
            </a:r>
            <a:endParaRPr lang="fr-FR" dirty="0">
              <a:solidFill>
                <a:schemeClr val="bg1"/>
              </a:solidFill>
              <a:latin typeface="Helvetica Neue Moyen" charset="0"/>
              <a:cs typeface="Helvetica Neue Moyen" charset="0"/>
            </a:endParaRPr>
          </a:p>
          <a:p>
            <a:pPr marL="285750" indent="-285750">
              <a:lnSpc>
                <a:spcPct val="110000"/>
              </a:lnSpc>
              <a:buFont typeface="Arial" panose="020B0604020202020204" pitchFamily="34" charset="0"/>
              <a:buChar char="•"/>
            </a:pPr>
            <a:endParaRPr lang="fr-FR" dirty="0">
              <a:solidFill>
                <a:schemeClr val="bg1"/>
              </a:solidFill>
              <a:latin typeface="Helvetica Neue Moyen" charset="0"/>
              <a:cs typeface="Helvetica Neue Moyen" charset="0"/>
            </a:endParaRPr>
          </a:p>
          <a:p>
            <a:pPr marL="285750" indent="-285750">
              <a:lnSpc>
                <a:spcPct val="110000"/>
              </a:lnSpc>
              <a:buFont typeface="Arial" panose="020B0604020202020204" pitchFamily="34" charset="0"/>
              <a:buChar char="•"/>
            </a:pPr>
            <a:r>
              <a:rPr lang="fr-FR" dirty="0" err="1">
                <a:solidFill>
                  <a:schemeClr val="bg1"/>
                </a:solidFill>
                <a:latin typeface="Helvetica Neue Moyen" charset="0"/>
                <a:cs typeface="Helvetica Neue Moyen" charset="0"/>
              </a:rPr>
              <a:t>Datenüberflutung</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wenn</a:t>
            </a:r>
            <a:r>
              <a:rPr lang="fr-FR" dirty="0">
                <a:solidFill>
                  <a:schemeClr val="bg1"/>
                </a:solidFill>
                <a:latin typeface="Helvetica Neue Moyen" charset="0"/>
                <a:cs typeface="Helvetica Neue Moyen" charset="0"/>
              </a:rPr>
              <a:t> man </a:t>
            </a:r>
            <a:r>
              <a:rPr lang="fr-FR" dirty="0" err="1">
                <a:solidFill>
                  <a:schemeClr val="bg1"/>
                </a:solidFill>
                <a:latin typeface="Helvetica Neue Moyen" charset="0"/>
                <a:cs typeface="Helvetica Neue Moyen" charset="0"/>
              </a:rPr>
              <a:t>z.B</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alle</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Flüge</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anzeigen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lassen</a:t>
            </a:r>
            <a:r>
              <a:rPr lang="fr-FR" dirty="0">
                <a:solidFill>
                  <a:schemeClr val="bg1"/>
                </a:solidFill>
                <a:latin typeface="Helvetica Neue Moyen" charset="0"/>
                <a:cs typeface="Helvetica Neue Moyen" charset="0"/>
              </a:rPr>
              <a:t> </a:t>
            </a:r>
            <a:r>
              <a:rPr lang="fr-FR" dirty="0" err="1">
                <a:solidFill>
                  <a:schemeClr val="bg1"/>
                </a:solidFill>
                <a:latin typeface="Helvetica Neue Moyen" charset="0"/>
                <a:cs typeface="Helvetica Neue Moyen" charset="0"/>
              </a:rPr>
              <a:t>will</a:t>
            </a:r>
            <a:endParaRPr lang="fr-FR" dirty="0">
              <a:solidFill>
                <a:schemeClr val="bg1"/>
              </a:solidFill>
              <a:latin typeface="Helvetica Neue Moyen" charset="0"/>
              <a:cs typeface="Helvetica Neue Moyen" charset="0"/>
            </a:endParaRPr>
          </a:p>
        </p:txBody>
      </p:sp>
      <p:sp>
        <p:nvSpPr>
          <p:cNvPr id="6" name="TextBox 5">
            <a:extLst>
              <a:ext uri="{FF2B5EF4-FFF2-40B4-BE49-F238E27FC236}">
                <a16:creationId xmlns:a16="http://schemas.microsoft.com/office/drawing/2014/main" id="{A4F9CF25-9D7D-4EE6-BC79-7DE7F7288349}"/>
              </a:ext>
            </a:extLst>
          </p:cNvPr>
          <p:cNvSpPr txBox="1"/>
          <p:nvPr/>
        </p:nvSpPr>
        <p:spPr>
          <a:xfrm>
            <a:off x="7220158" y="2058338"/>
            <a:ext cx="4560091" cy="4546886"/>
          </a:xfrm>
          <a:prstGeom prst="rect">
            <a:avLst/>
          </a:prstGeom>
          <a:noFill/>
        </p:spPr>
        <p:txBody>
          <a:bodyPr wrap="square" lIns="0" tIns="0" rIns="0" bIns="0" rtlCol="0" anchor="t">
            <a:spAutoFit/>
          </a:bodyPr>
          <a:lstStyle/>
          <a:p>
            <a:pPr marL="285750" indent="-285750">
              <a:lnSpc>
                <a:spcPct val="110000"/>
              </a:lnSpc>
              <a:buFont typeface="Arial" panose="020B0604020202020204" pitchFamily="34" charset="0"/>
              <a:buChar char="•"/>
            </a:pPr>
            <a:r>
              <a:rPr lang="fr-FR" dirty="0" err="1">
                <a:latin typeface="Helvetica Neue Moyen" charset="0"/>
                <a:cs typeface="Helvetica Neue Moyen" charset="0"/>
              </a:rPr>
              <a:t>Zuweisungstabelle</a:t>
            </a:r>
            <a:r>
              <a:rPr lang="fr-FR" dirty="0">
                <a:latin typeface="Helvetica Neue Moyen" charset="0"/>
                <a:cs typeface="Helvetica Neue Moyen" charset="0"/>
              </a:rPr>
              <a:t> </a:t>
            </a:r>
            <a:r>
              <a:rPr lang="fr-FR" dirty="0" err="1">
                <a:latin typeface="Helvetica Neue Moyen" charset="0"/>
                <a:cs typeface="Helvetica Neue Moyen" charset="0"/>
              </a:rPr>
              <a:t>erstellt</a:t>
            </a:r>
            <a:r>
              <a:rPr lang="fr-FR" dirty="0">
                <a:latin typeface="Helvetica Neue Moyen" charset="0"/>
                <a:cs typeface="Helvetica Neue Moyen" charset="0"/>
              </a:rPr>
              <a:t> die </a:t>
            </a:r>
            <a:r>
              <a:rPr lang="fr-FR" dirty="0" err="1">
                <a:latin typeface="Helvetica Neue Moyen" charset="0"/>
                <a:cs typeface="Helvetica Neue Moyen" charset="0"/>
              </a:rPr>
              <a:t>eine</a:t>
            </a:r>
            <a:r>
              <a:rPr lang="fr-FR" dirty="0">
                <a:latin typeface="Helvetica Neue Moyen" charset="0"/>
                <a:cs typeface="Helvetica Neue Moyen" charset="0"/>
              </a:rPr>
              <a:t> </a:t>
            </a:r>
            <a:r>
              <a:rPr lang="fr-FR" dirty="0" err="1">
                <a:latin typeface="Helvetica Neue Moyen" charset="0"/>
                <a:cs typeface="Helvetica Neue Moyen" charset="0"/>
              </a:rPr>
              <a:t>Verknüpfungen</a:t>
            </a:r>
            <a:r>
              <a:rPr lang="fr-FR" dirty="0">
                <a:latin typeface="Helvetica Neue Moyen" charset="0"/>
                <a:cs typeface="Helvetica Neue Moyen" charset="0"/>
              </a:rPr>
              <a:t> </a:t>
            </a:r>
            <a:r>
              <a:rPr lang="fr-FR" dirty="0" err="1">
                <a:latin typeface="Helvetica Neue Moyen" charset="0"/>
                <a:cs typeface="Helvetica Neue Moyen" charset="0"/>
              </a:rPr>
              <a:t>zwischen</a:t>
            </a:r>
            <a:r>
              <a:rPr lang="fr-FR" dirty="0">
                <a:latin typeface="Helvetica Neue Moyen" charset="0"/>
                <a:cs typeface="Helvetica Neue Moyen" charset="0"/>
              </a:rPr>
              <a:t> </a:t>
            </a:r>
            <a:r>
              <a:rPr lang="fr-FR" dirty="0" err="1">
                <a:latin typeface="Helvetica Neue Moyen" charset="0"/>
                <a:cs typeface="Helvetica Neue Moyen" charset="0"/>
              </a:rPr>
              <a:t>Elementen</a:t>
            </a:r>
            <a:r>
              <a:rPr lang="fr-FR" dirty="0">
                <a:latin typeface="Helvetica Neue Moyen" charset="0"/>
                <a:cs typeface="Helvetica Neue Moyen" charset="0"/>
              </a:rPr>
              <a:t> </a:t>
            </a:r>
            <a:r>
              <a:rPr lang="fr-FR" dirty="0" err="1">
                <a:latin typeface="Helvetica Neue Moyen" charset="0"/>
                <a:cs typeface="Helvetica Neue Moyen" charset="0"/>
              </a:rPr>
              <a:t>und</a:t>
            </a:r>
            <a:r>
              <a:rPr lang="fr-FR" dirty="0">
                <a:latin typeface="Helvetica Neue Moyen" charset="0"/>
                <a:cs typeface="Helvetica Neue Moyen" charset="0"/>
              </a:rPr>
              <a:t> </a:t>
            </a:r>
            <a:r>
              <a:rPr lang="fr-FR" dirty="0" err="1">
                <a:latin typeface="Helvetica Neue Moyen" charset="0"/>
                <a:cs typeface="Helvetica Neue Moyen" charset="0"/>
              </a:rPr>
              <a:t>Checklisten</a:t>
            </a:r>
            <a:r>
              <a:rPr lang="fr-FR" dirty="0">
                <a:latin typeface="Helvetica Neue Moyen" charset="0"/>
                <a:cs typeface="Helvetica Neue Moyen" charset="0"/>
              </a:rPr>
              <a:t> </a:t>
            </a:r>
            <a:r>
              <a:rPr lang="fr-FR" dirty="0" err="1">
                <a:latin typeface="Helvetica Neue Moyen" charset="0"/>
                <a:cs typeface="Helvetica Neue Moyen" charset="0"/>
              </a:rPr>
              <a:t>ermöglicht</a:t>
            </a:r>
            <a:r>
              <a:rPr lang="fr-FR" dirty="0">
                <a:latin typeface="Helvetica Neue Moyen" charset="0"/>
                <a:cs typeface="Helvetica Neue Moyen" charset="0"/>
              </a:rPr>
              <a:t> </a:t>
            </a:r>
          </a:p>
          <a:p>
            <a:pPr marL="285750" indent="-285750">
              <a:lnSpc>
                <a:spcPct val="110000"/>
              </a:lnSpc>
              <a:buFont typeface="Arial" panose="020B0604020202020204" pitchFamily="34" charset="0"/>
              <a:buChar char="•"/>
            </a:pPr>
            <a:endParaRPr lang="fr-FR" dirty="0">
              <a:latin typeface="Helvetica Neue Moyen" charset="0"/>
              <a:cs typeface="Helvetica Neue Moyen" charset="0"/>
            </a:endParaRPr>
          </a:p>
          <a:p>
            <a:pPr marL="285750" indent="-285750">
              <a:lnSpc>
                <a:spcPct val="110000"/>
              </a:lnSpc>
              <a:buFont typeface="Arial" panose="020B0604020202020204" pitchFamily="34" charset="0"/>
              <a:buChar char="•"/>
            </a:pPr>
            <a:r>
              <a:rPr lang="fr-FR" dirty="0" err="1">
                <a:latin typeface="Helvetica Neue Moyen" charset="0"/>
                <a:cs typeface="Helvetica Neue Moyen" charset="0"/>
              </a:rPr>
              <a:t>Durch</a:t>
            </a:r>
            <a:r>
              <a:rPr lang="fr-FR" dirty="0">
                <a:latin typeface="Helvetica Neue Moyen" charset="0"/>
                <a:cs typeface="Helvetica Neue Moyen" charset="0"/>
              </a:rPr>
              <a:t> </a:t>
            </a:r>
            <a:r>
              <a:rPr lang="fr-FR" dirty="0" err="1">
                <a:latin typeface="Helvetica Neue Moyen" charset="0"/>
                <a:cs typeface="Helvetica Neue Moyen" charset="0"/>
              </a:rPr>
              <a:t>eine</a:t>
            </a:r>
            <a:r>
              <a:rPr lang="fr-FR" dirty="0">
                <a:latin typeface="Helvetica Neue Moyen" charset="0"/>
                <a:cs typeface="Helvetica Neue Moyen" charset="0"/>
              </a:rPr>
              <a:t> Start- </a:t>
            </a:r>
            <a:r>
              <a:rPr lang="fr-FR" dirty="0" err="1">
                <a:latin typeface="Helvetica Neue Moyen" charset="0"/>
                <a:cs typeface="Helvetica Neue Moyen" charset="0"/>
              </a:rPr>
              <a:t>und</a:t>
            </a:r>
            <a:r>
              <a:rPr lang="fr-FR" dirty="0">
                <a:latin typeface="Helvetica Neue Moyen" charset="0"/>
                <a:cs typeface="Helvetica Neue Moyen" charset="0"/>
              </a:rPr>
              <a:t> </a:t>
            </a:r>
            <a:r>
              <a:rPr lang="fr-FR" dirty="0" err="1">
                <a:latin typeface="Helvetica Neue Moyen" charset="0"/>
                <a:cs typeface="Helvetica Neue Moyen" charset="0"/>
              </a:rPr>
              <a:t>Endzeit</a:t>
            </a:r>
            <a:r>
              <a:rPr lang="fr-FR" dirty="0">
                <a:latin typeface="Helvetica Neue Moyen" charset="0"/>
                <a:cs typeface="Helvetica Neue Moyen" charset="0"/>
              </a:rPr>
              <a:t> </a:t>
            </a:r>
            <a:r>
              <a:rPr lang="fr-FR" dirty="0" err="1">
                <a:latin typeface="Helvetica Neue Moyen" charset="0"/>
                <a:cs typeface="Helvetica Neue Moyen" charset="0"/>
              </a:rPr>
              <a:t>eines</a:t>
            </a:r>
            <a:r>
              <a:rPr lang="fr-FR" dirty="0">
                <a:latin typeface="Helvetica Neue Moyen" charset="0"/>
                <a:cs typeface="Helvetica Neue Moyen" charset="0"/>
              </a:rPr>
              <a:t> </a:t>
            </a:r>
            <a:r>
              <a:rPr lang="fr-FR" dirty="0" err="1">
                <a:latin typeface="Helvetica Neue Moyen" charset="0"/>
                <a:cs typeface="Helvetica Neue Moyen" charset="0"/>
              </a:rPr>
              <a:t>Fluges</a:t>
            </a:r>
            <a:r>
              <a:rPr lang="fr-FR" dirty="0">
                <a:latin typeface="Helvetica Neue Moyen" charset="0"/>
                <a:cs typeface="Helvetica Neue Moyen" charset="0"/>
              </a:rPr>
              <a:t>, </a:t>
            </a:r>
            <a:r>
              <a:rPr lang="fr-FR" dirty="0" err="1">
                <a:latin typeface="Helvetica Neue Moyen" charset="0"/>
                <a:cs typeface="Helvetica Neue Moyen" charset="0"/>
              </a:rPr>
              <a:t>verfügbare</a:t>
            </a:r>
            <a:r>
              <a:rPr lang="fr-FR" dirty="0">
                <a:latin typeface="Helvetica Neue Moyen" charset="0"/>
                <a:cs typeface="Helvetica Neue Moyen" charset="0"/>
              </a:rPr>
              <a:t> </a:t>
            </a:r>
            <a:r>
              <a:rPr lang="fr-FR" dirty="0" err="1">
                <a:latin typeface="Helvetica Neue Moyen" charset="0"/>
                <a:cs typeface="Helvetica Neue Moyen" charset="0"/>
              </a:rPr>
              <a:t>Drohnen</a:t>
            </a:r>
            <a:r>
              <a:rPr lang="fr-FR" dirty="0">
                <a:latin typeface="Helvetica Neue Moyen" charset="0"/>
                <a:cs typeface="Helvetica Neue Moyen" charset="0"/>
              </a:rPr>
              <a:t> </a:t>
            </a:r>
            <a:r>
              <a:rPr lang="fr-FR" dirty="0" err="1">
                <a:latin typeface="Helvetica Neue Moyen" charset="0"/>
                <a:cs typeface="Helvetica Neue Moyen" charset="0"/>
              </a:rPr>
              <a:t>selektieren</a:t>
            </a:r>
            <a:endParaRPr lang="fr-FR" dirty="0">
              <a:latin typeface="Helvetica Neue Moyen" charset="0"/>
              <a:cs typeface="Helvetica Neue Moyen" charset="0"/>
            </a:endParaRPr>
          </a:p>
          <a:p>
            <a:pPr marL="285750" indent="-285750">
              <a:lnSpc>
                <a:spcPct val="110000"/>
              </a:lnSpc>
              <a:buFont typeface="Arial" panose="020B0604020202020204" pitchFamily="34" charset="0"/>
              <a:buChar char="•"/>
            </a:pPr>
            <a:endParaRPr lang="fr-FR" dirty="0">
              <a:latin typeface="Helvetica Neue Moyen" charset="0"/>
              <a:cs typeface="Helvetica Neue Moyen" charset="0"/>
            </a:endParaRPr>
          </a:p>
          <a:p>
            <a:pPr marL="285750" indent="-285750">
              <a:lnSpc>
                <a:spcPct val="110000"/>
              </a:lnSpc>
              <a:buFont typeface="Arial" panose="020B0604020202020204" pitchFamily="34" charset="0"/>
              <a:buChar char="•"/>
            </a:pPr>
            <a:r>
              <a:rPr lang="fr-FR" dirty="0" err="1">
                <a:latin typeface="Helvetica Neue Moyen" charset="0"/>
                <a:cs typeface="Helvetica Neue Moyen" charset="0"/>
              </a:rPr>
              <a:t>Implementierung</a:t>
            </a:r>
            <a:r>
              <a:rPr lang="fr-FR" dirty="0">
                <a:latin typeface="Helvetica Neue Moyen" charset="0"/>
                <a:cs typeface="Helvetica Neue Moyen" charset="0"/>
              </a:rPr>
              <a:t> </a:t>
            </a:r>
            <a:r>
              <a:rPr lang="fr-FR" dirty="0" err="1">
                <a:latin typeface="Helvetica Neue Moyen" charset="0"/>
                <a:cs typeface="Helvetica Neue Moyen" charset="0"/>
              </a:rPr>
              <a:t>einer</a:t>
            </a:r>
            <a:r>
              <a:rPr lang="fr-FR" dirty="0">
                <a:latin typeface="Helvetica Neue Moyen" charset="0"/>
                <a:cs typeface="Helvetica Neue Moyen" charset="0"/>
              </a:rPr>
              <a:t> Tabelle die </a:t>
            </a:r>
            <a:r>
              <a:rPr lang="fr-FR" dirty="0" err="1">
                <a:latin typeface="Helvetica Neue Moyen" charset="0"/>
                <a:cs typeface="Helvetica Neue Moyen" charset="0"/>
              </a:rPr>
              <a:t>die</a:t>
            </a:r>
            <a:r>
              <a:rPr lang="fr-FR" dirty="0">
                <a:latin typeface="Helvetica Neue Moyen" charset="0"/>
                <a:cs typeface="Helvetica Neue Moyen" charset="0"/>
              </a:rPr>
              <a:t> Sessions </a:t>
            </a:r>
            <a:r>
              <a:rPr lang="fr-FR" dirty="0" err="1">
                <a:latin typeface="Helvetica Neue Moyen" charset="0"/>
                <a:cs typeface="Helvetica Neue Moyen" charset="0"/>
              </a:rPr>
              <a:t>speichert</a:t>
            </a:r>
            <a:endParaRPr lang="fr-FR" dirty="0">
              <a:latin typeface="Helvetica Neue Moyen" charset="0"/>
              <a:cs typeface="Helvetica Neue Moyen" charset="0"/>
            </a:endParaRPr>
          </a:p>
          <a:p>
            <a:pPr marL="285750" indent="-285750">
              <a:lnSpc>
                <a:spcPct val="110000"/>
              </a:lnSpc>
              <a:buFont typeface="Arial" panose="020B0604020202020204" pitchFamily="34" charset="0"/>
              <a:buChar char="•"/>
            </a:pPr>
            <a:endParaRPr lang="fr-FR" dirty="0">
              <a:latin typeface="Helvetica Neue Moyen" charset="0"/>
              <a:cs typeface="Helvetica Neue Moyen" charset="0"/>
            </a:endParaRPr>
          </a:p>
          <a:p>
            <a:pPr marL="285750" indent="-285750">
              <a:lnSpc>
                <a:spcPct val="110000"/>
              </a:lnSpc>
              <a:buFont typeface="Arial" panose="020B0604020202020204" pitchFamily="34" charset="0"/>
              <a:buChar char="•"/>
            </a:pPr>
            <a:endParaRPr lang="fr-FR" dirty="0">
              <a:latin typeface="Helvetica Neue Moyen" charset="0"/>
              <a:cs typeface="Helvetica Neue Moyen" charset="0"/>
            </a:endParaRPr>
          </a:p>
          <a:p>
            <a:pPr marL="285750" indent="-285750">
              <a:lnSpc>
                <a:spcPct val="110000"/>
              </a:lnSpc>
              <a:buFont typeface="Arial" panose="020B0604020202020204" pitchFamily="34" charset="0"/>
              <a:buChar char="•"/>
            </a:pPr>
            <a:r>
              <a:rPr lang="fr-FR" dirty="0" err="1">
                <a:latin typeface="Helvetica Neue Moyen" charset="0"/>
                <a:cs typeface="Helvetica Neue Moyen" charset="0"/>
              </a:rPr>
              <a:t>Nur</a:t>
            </a:r>
            <a:r>
              <a:rPr lang="fr-FR" dirty="0">
                <a:latin typeface="Helvetica Neue Moyen" charset="0"/>
                <a:cs typeface="Helvetica Neue Moyen" charset="0"/>
              </a:rPr>
              <a:t> die </a:t>
            </a:r>
            <a:r>
              <a:rPr lang="fr-FR" dirty="0" err="1">
                <a:latin typeface="Helvetica Neue Moyen" charset="0"/>
                <a:cs typeface="Helvetica Neue Moyen" charset="0"/>
              </a:rPr>
              <a:t>ersten</a:t>
            </a:r>
            <a:r>
              <a:rPr lang="fr-FR" dirty="0">
                <a:latin typeface="Helvetica Neue Moyen" charset="0"/>
                <a:cs typeface="Helvetica Neue Moyen" charset="0"/>
              </a:rPr>
              <a:t> 20 </a:t>
            </a:r>
            <a:r>
              <a:rPr lang="fr-FR" dirty="0" err="1">
                <a:latin typeface="Helvetica Neue Moyen" charset="0"/>
                <a:cs typeface="Helvetica Neue Moyen" charset="0"/>
              </a:rPr>
              <a:t>Flüge</a:t>
            </a:r>
            <a:r>
              <a:rPr lang="fr-FR" dirty="0">
                <a:latin typeface="Helvetica Neue Moyen" charset="0"/>
                <a:cs typeface="Helvetica Neue Moyen" charset="0"/>
              </a:rPr>
              <a:t> </a:t>
            </a:r>
            <a:r>
              <a:rPr lang="fr-FR" dirty="0" err="1">
                <a:latin typeface="Helvetica Neue Moyen" charset="0"/>
                <a:cs typeface="Helvetica Neue Moyen" charset="0"/>
              </a:rPr>
              <a:t>anzeigen</a:t>
            </a:r>
            <a:r>
              <a:rPr lang="fr-FR" dirty="0">
                <a:latin typeface="Helvetica Neue Moyen" charset="0"/>
                <a:cs typeface="Helvetica Neue Moyen" charset="0"/>
              </a:rPr>
              <a:t>, </a:t>
            </a:r>
            <a:r>
              <a:rPr lang="fr-FR" dirty="0" err="1">
                <a:latin typeface="Helvetica Neue Moyen" charset="0"/>
                <a:cs typeface="Helvetica Neue Moyen" charset="0"/>
              </a:rPr>
              <a:t>indem</a:t>
            </a:r>
            <a:r>
              <a:rPr lang="fr-FR" dirty="0">
                <a:latin typeface="Helvetica Neue Moyen" charset="0"/>
                <a:cs typeface="Helvetica Neue Moyen" charset="0"/>
              </a:rPr>
              <a:t> man </a:t>
            </a:r>
            <a:r>
              <a:rPr lang="fr-FR" dirty="0" err="1">
                <a:latin typeface="Helvetica Neue Moyen" charset="0"/>
                <a:cs typeface="Helvetica Neue Moyen" charset="0"/>
              </a:rPr>
              <a:t>ein</a:t>
            </a:r>
            <a:r>
              <a:rPr lang="fr-FR" dirty="0">
                <a:latin typeface="Helvetica Neue Moyen" charset="0"/>
                <a:cs typeface="Helvetica Neue Moyen" charset="0"/>
              </a:rPr>
              <a:t> Offset </a:t>
            </a:r>
            <a:r>
              <a:rPr lang="fr-FR" dirty="0" err="1">
                <a:latin typeface="Helvetica Neue Moyen" charset="0"/>
                <a:cs typeface="Helvetica Neue Moyen" charset="0"/>
              </a:rPr>
              <a:t>definiert</a:t>
            </a:r>
            <a:r>
              <a:rPr lang="fr-FR" dirty="0">
                <a:latin typeface="Helvetica Neue Moyen" charset="0"/>
                <a:cs typeface="Helvetica Neue Moyen" charset="0"/>
              </a:rPr>
              <a:t>. </a:t>
            </a:r>
            <a:r>
              <a:rPr lang="fr-FR" dirty="0" err="1">
                <a:latin typeface="Helvetica Neue Moyen" charset="0"/>
                <a:cs typeface="Helvetica Neue Moyen" charset="0"/>
              </a:rPr>
              <a:t>Wenn</a:t>
            </a:r>
            <a:r>
              <a:rPr lang="fr-FR" dirty="0">
                <a:latin typeface="Helvetica Neue Moyen" charset="0"/>
                <a:cs typeface="Helvetica Neue Moyen" charset="0"/>
              </a:rPr>
              <a:t> man </a:t>
            </a:r>
            <a:r>
              <a:rPr lang="fr-FR" dirty="0" err="1">
                <a:latin typeface="Helvetica Neue Moyen" charset="0"/>
                <a:cs typeface="Helvetica Neue Moyen" charset="0"/>
              </a:rPr>
              <a:t>weitere</a:t>
            </a:r>
            <a:r>
              <a:rPr lang="fr-FR" dirty="0">
                <a:latin typeface="Helvetica Neue Moyen" charset="0"/>
                <a:cs typeface="Helvetica Neue Moyen" charset="0"/>
              </a:rPr>
              <a:t> </a:t>
            </a:r>
            <a:r>
              <a:rPr lang="fr-FR" dirty="0" err="1">
                <a:latin typeface="Helvetica Neue Moyen" charset="0"/>
                <a:cs typeface="Helvetica Neue Moyen" charset="0"/>
              </a:rPr>
              <a:t>anzeigen</a:t>
            </a:r>
            <a:r>
              <a:rPr lang="fr-FR" dirty="0">
                <a:latin typeface="Helvetica Neue Moyen" charset="0"/>
                <a:cs typeface="Helvetica Neue Moyen" charset="0"/>
              </a:rPr>
              <a:t> </a:t>
            </a:r>
            <a:r>
              <a:rPr lang="fr-FR" dirty="0" err="1">
                <a:latin typeface="Helvetica Neue Moyen" charset="0"/>
                <a:cs typeface="Helvetica Neue Moyen" charset="0"/>
              </a:rPr>
              <a:t>möchte</a:t>
            </a:r>
            <a:r>
              <a:rPr lang="fr-FR" dirty="0">
                <a:latin typeface="Helvetica Neue Moyen" charset="0"/>
                <a:cs typeface="Helvetica Neue Moyen" charset="0"/>
              </a:rPr>
              <a:t>, </a:t>
            </a:r>
            <a:r>
              <a:rPr lang="fr-FR" dirty="0" err="1">
                <a:latin typeface="Helvetica Neue Moyen" charset="0"/>
                <a:cs typeface="Helvetica Neue Moyen" charset="0"/>
              </a:rPr>
              <a:t>kann</a:t>
            </a:r>
            <a:r>
              <a:rPr lang="fr-FR" dirty="0">
                <a:latin typeface="Helvetica Neue Moyen" charset="0"/>
                <a:cs typeface="Helvetica Neue Moyen" charset="0"/>
              </a:rPr>
              <a:t> man </a:t>
            </a:r>
            <a:r>
              <a:rPr lang="fr-FR" dirty="0" err="1">
                <a:latin typeface="Helvetica Neue Moyen" charset="0"/>
                <a:cs typeface="Helvetica Neue Moyen" charset="0"/>
              </a:rPr>
              <a:t>weitere</a:t>
            </a:r>
            <a:r>
              <a:rPr lang="fr-FR" dirty="0">
                <a:latin typeface="Helvetica Neue Moyen" charset="0"/>
                <a:cs typeface="Helvetica Neue Moyen" charset="0"/>
              </a:rPr>
              <a:t> 20 </a:t>
            </a:r>
            <a:r>
              <a:rPr lang="fr-FR" dirty="0" err="1">
                <a:latin typeface="Helvetica Neue Moyen" charset="0"/>
                <a:cs typeface="Helvetica Neue Moyen" charset="0"/>
              </a:rPr>
              <a:t>Daten</a:t>
            </a:r>
            <a:r>
              <a:rPr lang="fr-FR" dirty="0">
                <a:latin typeface="Helvetica Neue Moyen" charset="0"/>
                <a:cs typeface="Helvetica Neue Moyen" charset="0"/>
              </a:rPr>
              <a:t> </a:t>
            </a:r>
            <a:r>
              <a:rPr lang="fr-FR" dirty="0" err="1">
                <a:latin typeface="Helvetica Neue Moyen" charset="0"/>
                <a:cs typeface="Helvetica Neue Moyen" charset="0"/>
              </a:rPr>
              <a:t>laden</a:t>
            </a:r>
            <a:endParaRPr lang="fr-FR" dirty="0">
              <a:latin typeface="Helvetica Neue Moyen" charset="0"/>
              <a:cs typeface="Helvetica Neue Moyen" charset="0"/>
            </a:endParaRPr>
          </a:p>
        </p:txBody>
      </p:sp>
      <p:sp>
        <p:nvSpPr>
          <p:cNvPr id="17" name="TextBox 16">
            <a:extLst>
              <a:ext uri="{FF2B5EF4-FFF2-40B4-BE49-F238E27FC236}">
                <a16:creationId xmlns:a16="http://schemas.microsoft.com/office/drawing/2014/main" id="{F82BAFFC-7EA8-4959-A269-293249BACA4D}"/>
              </a:ext>
            </a:extLst>
          </p:cNvPr>
          <p:cNvSpPr txBox="1"/>
          <p:nvPr/>
        </p:nvSpPr>
        <p:spPr>
          <a:xfrm>
            <a:off x="1137410" y="1575322"/>
            <a:ext cx="1809750" cy="335413"/>
          </a:xfrm>
          <a:prstGeom prst="rect">
            <a:avLst/>
          </a:prstGeom>
          <a:noFill/>
        </p:spPr>
        <p:txBody>
          <a:bodyPr wrap="square" lIns="0" tIns="0" bIns="0" rtlCol="0" anchor="b">
            <a:spAutoFit/>
          </a:bodyPr>
          <a:lstStyle/>
          <a:p>
            <a:pPr>
              <a:lnSpc>
                <a:spcPct val="120000"/>
              </a:lnSpc>
            </a:pPr>
            <a:r>
              <a:rPr lang="en-US" sz="2000" spc="100" dirty="0" err="1">
                <a:solidFill>
                  <a:schemeClr val="bg1"/>
                </a:solidFill>
                <a:latin typeface="Helvetica Neue Moyen" charset="0"/>
                <a:cs typeface="Helvetica Neue Normal" charset="0"/>
              </a:rPr>
              <a:t>Probleme</a:t>
            </a:r>
            <a:r>
              <a:rPr lang="en-US" sz="1200" spc="100" dirty="0">
                <a:solidFill>
                  <a:schemeClr val="accent1"/>
                </a:solidFill>
                <a:latin typeface="Helvetica Neue Moyen" charset="0"/>
                <a:cs typeface="Helvetica Neue Normal" charset="0"/>
              </a:rPr>
              <a:t> </a:t>
            </a:r>
            <a:endParaRPr lang="fr-FR" sz="1200" spc="100" dirty="0">
              <a:solidFill>
                <a:schemeClr val="accent1"/>
              </a:solidFill>
              <a:latin typeface="Helvetica Neue Moyen" charset="0"/>
              <a:cs typeface="Helvetica Neue Normal" charset="0"/>
            </a:endParaRPr>
          </a:p>
        </p:txBody>
      </p:sp>
      <p:sp>
        <p:nvSpPr>
          <p:cNvPr id="18" name="TextBox 17">
            <a:extLst>
              <a:ext uri="{FF2B5EF4-FFF2-40B4-BE49-F238E27FC236}">
                <a16:creationId xmlns:a16="http://schemas.microsoft.com/office/drawing/2014/main" id="{52C7A491-E92A-4014-AA92-0371F64F899A}"/>
              </a:ext>
            </a:extLst>
          </p:cNvPr>
          <p:cNvSpPr txBox="1"/>
          <p:nvPr/>
        </p:nvSpPr>
        <p:spPr>
          <a:xfrm>
            <a:off x="7233410" y="1575322"/>
            <a:ext cx="1809750" cy="335413"/>
          </a:xfrm>
          <a:prstGeom prst="rect">
            <a:avLst/>
          </a:prstGeom>
          <a:noFill/>
        </p:spPr>
        <p:txBody>
          <a:bodyPr wrap="square" lIns="0" tIns="0" bIns="0" rtlCol="0" anchor="b">
            <a:spAutoFit/>
          </a:bodyPr>
          <a:lstStyle/>
          <a:p>
            <a:pPr>
              <a:lnSpc>
                <a:spcPct val="120000"/>
              </a:lnSpc>
            </a:pPr>
            <a:r>
              <a:rPr lang="en-US" sz="2000" spc="100" dirty="0" err="1">
                <a:latin typeface="Helvetica Neue Moyen" charset="0"/>
                <a:cs typeface="Helvetica Neue Normal" charset="0"/>
              </a:rPr>
              <a:t>Lösungen</a:t>
            </a:r>
            <a:r>
              <a:rPr lang="en-US" sz="1200" spc="100" dirty="0">
                <a:solidFill>
                  <a:schemeClr val="accent1"/>
                </a:solidFill>
                <a:latin typeface="Helvetica Neue Moyen" charset="0"/>
                <a:cs typeface="Helvetica Neue Normal" charset="0"/>
              </a:rPr>
              <a:t> </a:t>
            </a:r>
            <a:endParaRPr lang="fr-FR" sz="1200" spc="100" dirty="0">
              <a:solidFill>
                <a:schemeClr val="accent1"/>
              </a:solidFill>
              <a:latin typeface="Helvetica Neue Moyen" charset="0"/>
              <a:cs typeface="Helvetica Neue Normal" charset="0"/>
            </a:endParaRPr>
          </a:p>
        </p:txBody>
      </p:sp>
    </p:spTree>
    <p:extLst>
      <p:ext uri="{BB962C8B-B14F-4D97-AF65-F5344CB8AC3E}">
        <p14:creationId xmlns:p14="http://schemas.microsoft.com/office/powerpoint/2010/main" val="10822660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247817"/>
            <a:ext cx="10141527" cy="6309356"/>
          </a:xfrm>
          <a:prstGeom prst="rect">
            <a:avLst/>
          </a:prstGeom>
          <a:solidFill>
            <a:srgbClr val="FC84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6" name="TextBox 5">
            <a:extLst>
              <a:ext uri="{FF2B5EF4-FFF2-40B4-BE49-F238E27FC236}">
                <a16:creationId xmlns:a16="http://schemas.microsoft.com/office/drawing/2014/main" id="{04AB6577-AFB7-4260-AAEF-8D384D8CF9F4}"/>
              </a:ext>
            </a:extLst>
          </p:cNvPr>
          <p:cNvSpPr txBox="1"/>
          <p:nvPr/>
        </p:nvSpPr>
        <p:spPr>
          <a:xfrm>
            <a:off x="1343025" y="2363380"/>
            <a:ext cx="5139055" cy="2991588"/>
          </a:xfrm>
          <a:prstGeom prst="rect">
            <a:avLst/>
          </a:prstGeom>
          <a:noFill/>
        </p:spPr>
        <p:txBody>
          <a:bodyPr wrap="square" lIns="0" tIns="0" rIns="0" bIns="0" rtlCol="0" anchor="t">
            <a:spAutoFit/>
          </a:bodyPr>
          <a:lstStyle/>
          <a:p>
            <a:pPr lvl="0">
              <a:lnSpc>
                <a:spcPct val="90000"/>
              </a:lnSpc>
              <a:defRPr/>
            </a:pPr>
            <a:r>
              <a:rPr lang="fr-FR" sz="5400" dirty="0" err="1">
                <a:solidFill>
                  <a:schemeClr val="bg1"/>
                </a:solidFill>
                <a:latin typeface="Helvetica Neue Moyen" charset="0"/>
                <a:cs typeface="Helvetica Neue Moyen" charset="0"/>
              </a:rPr>
              <a:t>Vielen</a:t>
            </a:r>
            <a:r>
              <a:rPr lang="fr-FR" sz="5400" dirty="0">
                <a:solidFill>
                  <a:schemeClr val="bg1"/>
                </a:solidFill>
                <a:latin typeface="Helvetica Neue Moyen" charset="0"/>
                <a:cs typeface="Helvetica Neue Moyen" charset="0"/>
              </a:rPr>
              <a:t> </a:t>
            </a:r>
            <a:r>
              <a:rPr lang="fr-FR" sz="5400" dirty="0" err="1">
                <a:solidFill>
                  <a:schemeClr val="bg1"/>
                </a:solidFill>
                <a:latin typeface="Helvetica Neue Moyen" charset="0"/>
                <a:cs typeface="Helvetica Neue Moyen" charset="0"/>
              </a:rPr>
              <a:t>Dank</a:t>
            </a:r>
            <a:r>
              <a:rPr lang="fr-FR" sz="5400" dirty="0">
                <a:solidFill>
                  <a:schemeClr val="bg1"/>
                </a:solidFill>
                <a:latin typeface="Helvetica Neue Moyen" charset="0"/>
                <a:cs typeface="Helvetica Neue Moyen" charset="0"/>
              </a:rPr>
              <a:t> </a:t>
            </a:r>
            <a:r>
              <a:rPr lang="fr-FR" sz="5400" dirty="0" err="1">
                <a:solidFill>
                  <a:schemeClr val="bg1"/>
                </a:solidFill>
                <a:latin typeface="Helvetica Neue Moyen" charset="0"/>
                <a:cs typeface="Helvetica Neue Moyen" charset="0"/>
              </a:rPr>
              <a:t>fürs</a:t>
            </a:r>
            <a:r>
              <a:rPr lang="fr-FR" sz="5400" dirty="0">
                <a:solidFill>
                  <a:schemeClr val="bg1"/>
                </a:solidFill>
                <a:latin typeface="Helvetica Neue Moyen" charset="0"/>
                <a:cs typeface="Helvetica Neue Moyen" charset="0"/>
              </a:rPr>
              <a:t> </a:t>
            </a:r>
            <a:r>
              <a:rPr lang="fr-FR" sz="5400" dirty="0" err="1">
                <a:solidFill>
                  <a:schemeClr val="bg1"/>
                </a:solidFill>
                <a:latin typeface="Helvetica Neue Moyen" charset="0"/>
                <a:cs typeface="Helvetica Neue Moyen" charset="0"/>
              </a:rPr>
              <a:t>Zuhören</a:t>
            </a:r>
            <a:r>
              <a:rPr lang="fr-FR" sz="5400" dirty="0">
                <a:solidFill>
                  <a:schemeClr val="bg1"/>
                </a:solidFill>
                <a:latin typeface="Helvetica Neue Moyen" charset="0"/>
                <a:cs typeface="Helvetica Neue Moyen" charset="0"/>
              </a:rPr>
              <a:t>!</a:t>
            </a:r>
          </a:p>
          <a:p>
            <a:pPr lvl="0">
              <a:lnSpc>
                <a:spcPct val="90000"/>
              </a:lnSpc>
              <a:defRPr/>
            </a:pPr>
            <a:endParaRPr lang="fr-FR" sz="3600" dirty="0">
              <a:solidFill>
                <a:schemeClr val="bg1"/>
              </a:solidFill>
              <a:latin typeface="Helvetica Neue Moyen" charset="0"/>
              <a:cs typeface="Helvetica Neue Moyen" charset="0"/>
            </a:endParaRPr>
          </a:p>
          <a:p>
            <a:pPr lvl="0">
              <a:lnSpc>
                <a:spcPct val="90000"/>
              </a:lnSpc>
              <a:defRPr/>
            </a:pPr>
            <a:r>
              <a:rPr kumimoji="0" lang="fr-FR" sz="3600" u="none" strike="noStrike" kern="1200" cap="none" spc="0" normalizeH="0" baseline="0" noProof="0" dirty="0" err="1">
                <a:ln>
                  <a:noFill/>
                </a:ln>
                <a:solidFill>
                  <a:schemeClr val="bg1"/>
                </a:solidFill>
                <a:effectLst/>
                <a:uLnTx/>
                <a:uFillTx/>
                <a:latin typeface="Helvetica Neue Moyen" charset="0"/>
                <a:cs typeface="Helvetica Neue Moyen" charset="0"/>
              </a:rPr>
              <a:t>Für</a:t>
            </a:r>
            <a:r>
              <a:rPr kumimoji="0" lang="fr-FR" sz="3600" u="none" strike="noStrike" kern="1200" cap="none" spc="0" normalizeH="0" baseline="0" noProof="0" dirty="0">
                <a:ln>
                  <a:noFill/>
                </a:ln>
                <a:solidFill>
                  <a:schemeClr val="bg1"/>
                </a:solidFill>
                <a:effectLst/>
                <a:uLnTx/>
                <a:uFillTx/>
                <a:latin typeface="Helvetica Neue Moyen" charset="0"/>
                <a:cs typeface="Helvetica Neue Moyen" charset="0"/>
              </a:rPr>
              <a:t> </a:t>
            </a:r>
            <a:r>
              <a:rPr kumimoji="0" lang="fr-FR" sz="3600" u="none" strike="noStrike" kern="1200" cap="none" spc="0" normalizeH="0" baseline="0" noProof="0" dirty="0" err="1">
                <a:ln>
                  <a:noFill/>
                </a:ln>
                <a:solidFill>
                  <a:schemeClr val="bg1"/>
                </a:solidFill>
                <a:effectLst/>
                <a:uLnTx/>
                <a:uFillTx/>
                <a:latin typeface="Helvetica Neue Moyen" charset="0"/>
                <a:cs typeface="Helvetica Neue Moyen" charset="0"/>
              </a:rPr>
              <a:t>Fragen</a:t>
            </a:r>
            <a:r>
              <a:rPr kumimoji="0" lang="fr-FR" sz="3600" u="none" strike="noStrike" kern="1200" cap="none" spc="0" normalizeH="0" baseline="0" noProof="0" dirty="0">
                <a:ln>
                  <a:noFill/>
                </a:ln>
                <a:solidFill>
                  <a:schemeClr val="bg1"/>
                </a:solidFill>
                <a:effectLst/>
                <a:uLnTx/>
                <a:uFillTx/>
                <a:latin typeface="Helvetica Neue Moyen" charset="0"/>
                <a:cs typeface="Helvetica Neue Moyen" charset="0"/>
              </a:rPr>
              <a:t> </a:t>
            </a:r>
            <a:r>
              <a:rPr kumimoji="0" lang="fr-FR" sz="3600" u="none" strike="noStrike" kern="1200" cap="none" spc="0" normalizeH="0" baseline="0" noProof="0" dirty="0" err="1">
                <a:ln>
                  <a:noFill/>
                </a:ln>
                <a:solidFill>
                  <a:schemeClr val="bg1"/>
                </a:solidFill>
                <a:effectLst/>
                <a:uLnTx/>
                <a:uFillTx/>
                <a:latin typeface="Helvetica Neue Moyen" charset="0"/>
                <a:cs typeface="Helvetica Neue Moyen" charset="0"/>
              </a:rPr>
              <a:t>stehen</a:t>
            </a:r>
            <a:r>
              <a:rPr kumimoji="0" lang="fr-FR" sz="3600" u="none" strike="noStrike" kern="1200" cap="none" spc="0" normalizeH="0" baseline="0" noProof="0" dirty="0">
                <a:ln>
                  <a:noFill/>
                </a:ln>
                <a:solidFill>
                  <a:schemeClr val="bg1"/>
                </a:solidFill>
                <a:effectLst/>
                <a:uLnTx/>
                <a:uFillTx/>
                <a:latin typeface="Helvetica Neue Moyen" charset="0"/>
                <a:cs typeface="Helvetica Neue Moyen" charset="0"/>
              </a:rPr>
              <a:t> </a:t>
            </a:r>
            <a:r>
              <a:rPr kumimoji="0" lang="fr-FR" sz="3600" u="none" strike="noStrike" kern="1200" cap="none" spc="0" normalizeH="0" baseline="0" noProof="0" dirty="0" err="1">
                <a:ln>
                  <a:noFill/>
                </a:ln>
                <a:solidFill>
                  <a:schemeClr val="bg1"/>
                </a:solidFill>
                <a:effectLst/>
                <a:uLnTx/>
                <a:uFillTx/>
                <a:latin typeface="Helvetica Neue Moyen" charset="0"/>
                <a:cs typeface="Helvetica Neue Moyen" charset="0"/>
              </a:rPr>
              <a:t>wir</a:t>
            </a:r>
            <a:r>
              <a:rPr kumimoji="0" lang="fr-FR" sz="3600" u="none" strike="noStrike" kern="1200" cap="none" spc="0" normalizeH="0" baseline="0" noProof="0" dirty="0">
                <a:ln>
                  <a:noFill/>
                </a:ln>
                <a:solidFill>
                  <a:schemeClr val="bg1"/>
                </a:solidFill>
                <a:effectLst/>
                <a:uLnTx/>
                <a:uFillTx/>
                <a:latin typeface="Helvetica Neue Moyen" charset="0"/>
                <a:cs typeface="Helvetica Neue Moyen" charset="0"/>
              </a:rPr>
              <a:t> </a:t>
            </a:r>
            <a:r>
              <a:rPr kumimoji="0" lang="fr-FR" sz="3600" u="none" strike="noStrike" kern="1200" cap="none" spc="0" normalizeH="0" baseline="0" noProof="0" dirty="0" err="1">
                <a:ln>
                  <a:noFill/>
                </a:ln>
                <a:solidFill>
                  <a:schemeClr val="bg1"/>
                </a:solidFill>
                <a:effectLst/>
                <a:uLnTx/>
                <a:uFillTx/>
                <a:latin typeface="Helvetica Neue Moyen" charset="0"/>
                <a:cs typeface="Helvetica Neue Moyen" charset="0"/>
              </a:rPr>
              <a:t>gerne</a:t>
            </a:r>
            <a:r>
              <a:rPr kumimoji="0" lang="fr-FR" sz="3600" u="none" strike="noStrike" kern="1200" cap="none" spc="0" normalizeH="0" baseline="0" noProof="0" dirty="0">
                <a:ln>
                  <a:noFill/>
                </a:ln>
                <a:solidFill>
                  <a:schemeClr val="bg1"/>
                </a:solidFill>
                <a:effectLst/>
                <a:uLnTx/>
                <a:uFillTx/>
                <a:latin typeface="Helvetica Neue Moyen" charset="0"/>
                <a:cs typeface="Helvetica Neue Moyen" charset="0"/>
              </a:rPr>
              <a:t> </a:t>
            </a:r>
            <a:r>
              <a:rPr kumimoji="0" lang="fr-FR" sz="3600" u="none" strike="noStrike" kern="1200" cap="none" spc="0" normalizeH="0" baseline="0" noProof="0" dirty="0" err="1">
                <a:ln>
                  <a:noFill/>
                </a:ln>
                <a:solidFill>
                  <a:schemeClr val="bg1"/>
                </a:solidFill>
                <a:effectLst/>
                <a:uLnTx/>
                <a:uFillTx/>
                <a:latin typeface="Helvetica Neue Moyen" charset="0"/>
                <a:cs typeface="Helvetica Neue Moyen" charset="0"/>
              </a:rPr>
              <a:t>zur</a:t>
            </a:r>
            <a:r>
              <a:rPr kumimoji="0" lang="fr-FR" sz="3600" u="none" strike="noStrike" kern="1200" cap="none" spc="0" normalizeH="0" baseline="0" noProof="0" dirty="0">
                <a:ln>
                  <a:noFill/>
                </a:ln>
                <a:solidFill>
                  <a:schemeClr val="bg1"/>
                </a:solidFill>
                <a:effectLst/>
                <a:uLnTx/>
                <a:uFillTx/>
                <a:latin typeface="Helvetica Neue Moyen" charset="0"/>
                <a:cs typeface="Helvetica Neue Moyen" charset="0"/>
              </a:rPr>
              <a:t> </a:t>
            </a:r>
            <a:r>
              <a:rPr kumimoji="0" lang="fr-FR" sz="3600" u="none" strike="noStrike" kern="1200" cap="none" spc="0" normalizeH="0" baseline="0" noProof="0" dirty="0" err="1">
                <a:ln>
                  <a:noFill/>
                </a:ln>
                <a:solidFill>
                  <a:schemeClr val="bg1"/>
                </a:solidFill>
                <a:effectLst/>
                <a:uLnTx/>
                <a:uFillTx/>
                <a:latin typeface="Helvetica Neue Moyen" charset="0"/>
                <a:cs typeface="Helvetica Neue Moyen" charset="0"/>
              </a:rPr>
              <a:t>Verf</a:t>
            </a:r>
            <a:r>
              <a:rPr lang="fr-FR" sz="3600" dirty="0" err="1">
                <a:solidFill>
                  <a:schemeClr val="bg1"/>
                </a:solidFill>
                <a:latin typeface="Helvetica Neue Moyen" charset="0"/>
                <a:cs typeface="Helvetica Neue Moyen" charset="0"/>
              </a:rPr>
              <a:t>ügung</a:t>
            </a:r>
            <a:r>
              <a:rPr lang="fr-FR" sz="3600" dirty="0">
                <a:solidFill>
                  <a:schemeClr val="bg1"/>
                </a:solidFill>
                <a:latin typeface="Helvetica Neue Moyen" charset="0"/>
                <a:cs typeface="Helvetica Neue Moyen" charset="0"/>
              </a:rPr>
              <a:t>.</a:t>
            </a:r>
            <a:endParaRPr kumimoji="0" lang="fr-FR" sz="3600" u="none" strike="noStrike" kern="1200" cap="none" spc="0" normalizeH="0" baseline="0" noProof="0" dirty="0">
              <a:ln>
                <a:noFill/>
              </a:ln>
              <a:solidFill>
                <a:schemeClr val="bg1"/>
              </a:solidFill>
              <a:effectLst/>
              <a:uLnTx/>
              <a:uFillTx/>
              <a:latin typeface="Helvetica Neue Moyen" charset="0"/>
              <a:cs typeface="Helvetica Neue Moyen" charset="0"/>
            </a:endParaRPr>
          </a:p>
        </p:txBody>
      </p:sp>
      <p:sp>
        <p:nvSpPr>
          <p:cNvPr id="9" name="TextBox 8">
            <a:extLst>
              <a:ext uri="{FF2B5EF4-FFF2-40B4-BE49-F238E27FC236}">
                <a16:creationId xmlns:a16="http://schemas.microsoft.com/office/drawing/2014/main" id="{30B8C1CF-BE41-4ED9-88F3-69C14BACD512}"/>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solidFill>
                <a:schemeClr val="bg1"/>
              </a:solidFill>
              <a:effectLst/>
              <a:uLnTx/>
              <a:uFillTx/>
              <a:latin typeface="Helvetica Neue Moyen" charset="0"/>
              <a:ea typeface="+mn-ea"/>
              <a:cs typeface="Helvetica Neue Moyen" charset="0"/>
            </a:endParaRPr>
          </a:p>
        </p:txBody>
      </p:sp>
      <p:pic>
        <p:nvPicPr>
          <p:cNvPr id="12" name="Bildplatzhalter 11">
            <a:extLst>
              <a:ext uri="{FF2B5EF4-FFF2-40B4-BE49-F238E27FC236}">
                <a16:creationId xmlns:a16="http://schemas.microsoft.com/office/drawing/2014/main" id="{EFED9E2D-FA19-48D7-86DD-6A33275451F0}"/>
              </a:ext>
            </a:extLst>
          </p:cNvPr>
          <p:cNvPicPr>
            <a:picLocks noGrp="1" noChangeAspect="1"/>
          </p:cNvPicPr>
          <p:nvPr>
            <p:ph type="pic" sz="quarter" idx="10"/>
          </p:nvPr>
        </p:nvPicPr>
        <p:blipFill>
          <a:blip r:embed="rId2"/>
          <a:srcRect l="4801" r="4801"/>
          <a:stretch>
            <a:fillRect/>
          </a:stretch>
        </p:blipFill>
        <p:spPr/>
      </p:pic>
    </p:spTree>
    <p:extLst>
      <p:ext uri="{BB962C8B-B14F-4D97-AF65-F5344CB8AC3E}">
        <p14:creationId xmlns:p14="http://schemas.microsoft.com/office/powerpoint/2010/main" val="2613799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948CE-C207-4CCB-B3B2-76D22E3811CC}"/>
              </a:ext>
            </a:extLst>
          </p:cNvPr>
          <p:cNvSpPr txBox="1"/>
          <p:nvPr/>
        </p:nvSpPr>
        <p:spPr>
          <a:xfrm>
            <a:off x="1304925" y="2185498"/>
            <a:ext cx="4486275" cy="747897"/>
          </a:xfrm>
          <a:prstGeom prst="rect">
            <a:avLst/>
          </a:prstGeom>
          <a:noFill/>
        </p:spPr>
        <p:txBody>
          <a:bodyPr wrap="square" lIns="0" tIns="0" rIns="0" b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5400" u="none" strike="noStrike" kern="1200" cap="none" spc="0" normalizeH="0" baseline="0" noProof="0" dirty="0">
                <a:ln>
                  <a:noFill/>
                </a:ln>
                <a:effectLst/>
                <a:uLnTx/>
                <a:uFillTx/>
                <a:latin typeface="Helvetica Neue Moyen" charset="0"/>
                <a:ea typeface="+mn-ea"/>
                <a:cs typeface="Helvetica Neue Moyen" charset="0"/>
              </a:rPr>
              <a:t>Backend</a:t>
            </a:r>
            <a:endParaRPr kumimoji="0" lang="fr-FR" sz="54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5" name="TextBox 14">
            <a:extLst>
              <a:ext uri="{FF2B5EF4-FFF2-40B4-BE49-F238E27FC236}">
                <a16:creationId xmlns:a16="http://schemas.microsoft.com/office/drawing/2014/main" id="{E2CF1FA7-EC6D-4E96-B3A6-30F75D0E5371}"/>
              </a:ext>
            </a:extLst>
          </p:cNvPr>
          <p:cNvSpPr txBox="1"/>
          <p:nvPr/>
        </p:nvSpPr>
        <p:spPr>
          <a:xfrm>
            <a:off x="1343025" y="3138945"/>
            <a:ext cx="4143375" cy="1904817"/>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de-DE" dirty="0"/>
              <a:t>Das Backend läuft mit PHP, MySQL, dem PHP-Framework </a:t>
            </a:r>
            <a:r>
              <a:rPr lang="de-DE" dirty="0" err="1"/>
              <a:t>Codeigniter</a:t>
            </a:r>
            <a:r>
              <a:rPr lang="de-DE" dirty="0"/>
              <a:t> und dadurch bietet eine gemeinsame Schnittstelle für die Mobile-App und das Web-Frontend(Web-API). Installiert wird das Backend über eine eigens entwickelte Installationsroutine. </a:t>
            </a:r>
            <a:r>
              <a:rPr lang="de-DE" dirty="0" err="1"/>
              <a:t>Flugorte</a:t>
            </a:r>
            <a:r>
              <a:rPr lang="de-DE" dirty="0"/>
              <a:t> werden mithilfe der Bing-API übersetzt, damit diese auf der Karte angezeigt werden können.</a:t>
            </a:r>
            <a:endParaRPr lang="en-US" dirty="0">
              <a:latin typeface="Helvetica Neue Normal" charset="0"/>
              <a:cs typeface="Helvetica Neue Normal" charset="0"/>
            </a:endParaRPr>
          </a:p>
        </p:txBody>
      </p:sp>
      <p:sp>
        <p:nvSpPr>
          <p:cNvPr id="18" name="TextBox 17">
            <a:extLst>
              <a:ext uri="{FF2B5EF4-FFF2-40B4-BE49-F238E27FC236}">
                <a16:creationId xmlns:a16="http://schemas.microsoft.com/office/drawing/2014/main" id="{5F31537B-01AB-4FDD-B5F7-457C59B814EC}"/>
              </a:ext>
            </a:extLst>
          </p:cNvPr>
          <p:cNvSpPr txBox="1"/>
          <p:nvPr/>
        </p:nvSpPr>
        <p:spPr>
          <a:xfrm>
            <a:off x="1343025" y="2000273"/>
            <a:ext cx="1809750" cy="201274"/>
          </a:xfrm>
          <a:prstGeom prst="rect">
            <a:avLst/>
          </a:prstGeom>
          <a:noFill/>
        </p:spPr>
        <p:txBody>
          <a:bodyPr wrap="square" lIns="0" tIns="0" rIns="0" bIns="0" rtlCol="0" anchor="b">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rPr>
              <a:t>#</a:t>
            </a:r>
            <a:r>
              <a:rPr kumimoji="0" lang="en-US" sz="1200" u="none" strike="noStrike" kern="1200" cap="none" spc="100" normalizeH="0" baseline="0" noProof="0" dirty="0" err="1">
                <a:ln>
                  <a:noFill/>
                </a:ln>
                <a:solidFill>
                  <a:schemeClr val="accent1"/>
                </a:solidFill>
                <a:effectLst/>
                <a:uLnTx/>
                <a:uFillTx/>
                <a:latin typeface="Helvetica Neue Moyen" charset="0"/>
                <a:ea typeface="+mn-ea"/>
                <a:cs typeface="Helvetica Neue Normal" charset="0"/>
              </a:rPr>
              <a:t>Übersicht</a:t>
            </a:r>
            <a:r>
              <a:rPr kumimoji="0" lang="en-US"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rPr>
              <a:t> </a:t>
            </a:r>
            <a:endParaRPr kumimoji="0" lang="fr-FR"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endParaRPr>
          </a:p>
        </p:txBody>
      </p:sp>
      <p:sp>
        <p:nvSpPr>
          <p:cNvPr id="23" name="Rectangle 22">
            <a:extLst>
              <a:ext uri="{FF2B5EF4-FFF2-40B4-BE49-F238E27FC236}">
                <a16:creationId xmlns:a16="http://schemas.microsoft.com/office/drawing/2014/main" id="{E8CE96E5-B5CE-402A-844C-65C0A3B0585A}"/>
              </a:ext>
            </a:extLst>
          </p:cNvPr>
          <p:cNvSpPr/>
          <p:nvPr/>
        </p:nvSpPr>
        <p:spPr>
          <a:xfrm>
            <a:off x="6672263" y="0"/>
            <a:ext cx="5519737" cy="6858000"/>
          </a:xfrm>
          <a:prstGeom prst="rect">
            <a:avLst/>
          </a:prstGeom>
          <a:solidFill>
            <a:srgbClr val="FC92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srgbClr val="3A3A3A"/>
              </a:solidFill>
              <a:effectLst/>
              <a:uLnTx/>
              <a:uFillTx/>
              <a:latin typeface="Helvetica Neue Normal" charset="0"/>
              <a:ea typeface="+mn-ea"/>
              <a:cs typeface="+mn-cs"/>
            </a:endParaRPr>
          </a:p>
        </p:txBody>
      </p:sp>
      <p:sp>
        <p:nvSpPr>
          <p:cNvPr id="24" name="TextBox 23">
            <a:extLst>
              <a:ext uri="{FF2B5EF4-FFF2-40B4-BE49-F238E27FC236}">
                <a16:creationId xmlns:a16="http://schemas.microsoft.com/office/drawing/2014/main" id="{3E8A07F2-9D8B-4888-8447-A7FA7F93695E}"/>
              </a:ext>
            </a:extLst>
          </p:cNvPr>
          <p:cNvSpPr txBox="1"/>
          <p:nvPr/>
        </p:nvSpPr>
        <p:spPr>
          <a:xfrm>
            <a:off x="8216029" y="900608"/>
            <a:ext cx="2160000" cy="307777"/>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solidFill>
                  <a:prstClr val="white"/>
                </a:solidFill>
                <a:effectLst/>
                <a:uLnTx/>
                <a:uFillTx/>
                <a:latin typeface="Helvetica Neue Moyen" charset="0"/>
                <a:ea typeface="+mn-ea"/>
                <a:cs typeface="Helvetica Neue Moyen" charset="0"/>
              </a:rPr>
              <a:t>MVC</a:t>
            </a:r>
            <a:endParaRPr kumimoji="0" lang="fr-FR" sz="2000" u="none" strike="noStrike" kern="1200" cap="none" spc="0" normalizeH="0" baseline="0" noProof="0" dirty="0">
              <a:ln>
                <a:noFill/>
              </a:ln>
              <a:solidFill>
                <a:prstClr val="white"/>
              </a:solidFill>
              <a:effectLst/>
              <a:uLnTx/>
              <a:uFillTx/>
              <a:latin typeface="Helvetica Neue Moyen" charset="0"/>
              <a:ea typeface="+mn-ea"/>
              <a:cs typeface="Helvetica Neue Moyen" charset="0"/>
            </a:endParaRPr>
          </a:p>
        </p:txBody>
      </p:sp>
      <p:sp>
        <p:nvSpPr>
          <p:cNvPr id="25" name="TextBox 24">
            <a:extLst>
              <a:ext uri="{FF2B5EF4-FFF2-40B4-BE49-F238E27FC236}">
                <a16:creationId xmlns:a16="http://schemas.microsoft.com/office/drawing/2014/main" id="{21AE9550-41CC-4FFF-90FD-34983F7955BB}"/>
              </a:ext>
            </a:extLst>
          </p:cNvPr>
          <p:cNvSpPr txBox="1"/>
          <p:nvPr/>
        </p:nvSpPr>
        <p:spPr>
          <a:xfrm>
            <a:off x="8213499" y="1335075"/>
            <a:ext cx="2635476" cy="796821"/>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en-US" dirty="0" err="1">
                <a:solidFill>
                  <a:prstClr val="white"/>
                </a:solidFill>
                <a:latin typeface="Helvetica Neue Normal" charset="0"/>
                <a:cs typeface="Helvetica Neue Normal" charset="0"/>
              </a:rPr>
              <a:t>Mithilfe</a:t>
            </a:r>
            <a:r>
              <a:rPr lang="en-US" dirty="0">
                <a:solidFill>
                  <a:prstClr val="white"/>
                </a:solidFill>
                <a:latin typeface="Helvetica Neue Normal" charset="0"/>
                <a:cs typeface="Helvetica Neue Normal" charset="0"/>
              </a:rPr>
              <a:t> von </a:t>
            </a:r>
            <a:r>
              <a:rPr lang="en-US" dirty="0" err="1">
                <a:solidFill>
                  <a:prstClr val="white"/>
                </a:solidFill>
                <a:latin typeface="Helvetica Neue Normal" charset="0"/>
                <a:cs typeface="Helvetica Neue Normal" charset="0"/>
              </a:rPr>
              <a:t>Codeigniter</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wird</a:t>
            </a:r>
            <a:r>
              <a:rPr lang="en-US" dirty="0">
                <a:solidFill>
                  <a:prstClr val="white"/>
                </a:solidFill>
                <a:latin typeface="Helvetica Neue Normal" charset="0"/>
                <a:cs typeface="Helvetica Neue Normal" charset="0"/>
              </a:rPr>
              <a:t> das Model-View-Controller </a:t>
            </a:r>
            <a:r>
              <a:rPr lang="en-US" dirty="0" err="1">
                <a:solidFill>
                  <a:prstClr val="white"/>
                </a:solidFill>
                <a:latin typeface="Helvetica Neue Normal" charset="0"/>
                <a:cs typeface="Helvetica Neue Normal" charset="0"/>
              </a:rPr>
              <a:t>Konzept</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angewendet</a:t>
            </a:r>
            <a:r>
              <a:rPr lang="en-US" dirty="0">
                <a:solidFill>
                  <a:prstClr val="white"/>
                </a:solidFill>
                <a:latin typeface="Helvetica Neue Normal" charset="0"/>
                <a:cs typeface="Helvetica Neue Normal" charset="0"/>
              </a:rPr>
              <a:t>.</a:t>
            </a:r>
          </a:p>
        </p:txBody>
      </p:sp>
      <p:sp>
        <p:nvSpPr>
          <p:cNvPr id="26" name="TextBox 25">
            <a:extLst>
              <a:ext uri="{FF2B5EF4-FFF2-40B4-BE49-F238E27FC236}">
                <a16:creationId xmlns:a16="http://schemas.microsoft.com/office/drawing/2014/main" id="{ADE63C93-31F2-441A-A6ED-5E1B282E1382}"/>
              </a:ext>
            </a:extLst>
          </p:cNvPr>
          <p:cNvSpPr txBox="1"/>
          <p:nvPr/>
        </p:nvSpPr>
        <p:spPr>
          <a:xfrm>
            <a:off x="8216029" y="2503652"/>
            <a:ext cx="2160000" cy="307777"/>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solidFill>
                  <a:prstClr val="white"/>
                </a:solidFill>
                <a:effectLst/>
                <a:uLnTx/>
                <a:uFillTx/>
                <a:latin typeface="Helvetica Neue Moyen" charset="0"/>
                <a:ea typeface="+mn-ea"/>
                <a:cs typeface="Helvetica Neue Moyen" charset="0"/>
              </a:rPr>
              <a:t>Routing</a:t>
            </a:r>
            <a:endParaRPr kumimoji="0" lang="fr-FR" sz="2000" u="none" strike="noStrike" kern="1200" cap="none" spc="0" normalizeH="0" baseline="0" noProof="0" dirty="0">
              <a:ln>
                <a:noFill/>
              </a:ln>
              <a:solidFill>
                <a:prstClr val="white"/>
              </a:solidFill>
              <a:effectLst/>
              <a:uLnTx/>
              <a:uFillTx/>
              <a:latin typeface="Helvetica Neue Moyen" charset="0"/>
              <a:ea typeface="+mn-ea"/>
              <a:cs typeface="Helvetica Neue Moyen" charset="0"/>
            </a:endParaRPr>
          </a:p>
        </p:txBody>
      </p:sp>
      <p:sp>
        <p:nvSpPr>
          <p:cNvPr id="27" name="TextBox 26">
            <a:extLst>
              <a:ext uri="{FF2B5EF4-FFF2-40B4-BE49-F238E27FC236}">
                <a16:creationId xmlns:a16="http://schemas.microsoft.com/office/drawing/2014/main" id="{285785E0-B39D-40B1-8381-5D72D373B244}"/>
              </a:ext>
            </a:extLst>
          </p:cNvPr>
          <p:cNvSpPr txBox="1"/>
          <p:nvPr/>
        </p:nvSpPr>
        <p:spPr>
          <a:xfrm>
            <a:off x="8213499" y="2930317"/>
            <a:ext cx="2635476" cy="796821"/>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en-US" dirty="0">
                <a:solidFill>
                  <a:prstClr val="white"/>
                </a:solidFill>
                <a:latin typeface="Helvetica Neue Normal" charset="0"/>
                <a:cs typeface="Helvetica Neue Normal" charset="0"/>
              </a:rPr>
              <a:t>Auf basis des MVC Pattern </a:t>
            </a:r>
            <a:r>
              <a:rPr lang="en-US" dirty="0" err="1">
                <a:solidFill>
                  <a:prstClr val="white"/>
                </a:solidFill>
                <a:latin typeface="Helvetica Neue Normal" charset="0"/>
                <a:cs typeface="Helvetica Neue Normal" charset="0"/>
              </a:rPr>
              <a:t>werden</a:t>
            </a:r>
            <a:r>
              <a:rPr lang="en-US" dirty="0">
                <a:solidFill>
                  <a:prstClr val="white"/>
                </a:solidFill>
                <a:latin typeface="Helvetica Neue Normal" charset="0"/>
                <a:cs typeface="Helvetica Neue Normal" charset="0"/>
              </a:rPr>
              <a:t> URLs auf Controller und </a:t>
            </a:r>
            <a:r>
              <a:rPr lang="en-US" dirty="0" err="1">
                <a:solidFill>
                  <a:prstClr val="white"/>
                </a:solidFill>
                <a:latin typeface="Helvetica Neue Normal" charset="0"/>
                <a:cs typeface="Helvetica Neue Normal" charset="0"/>
              </a:rPr>
              <a:t>ihre</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Methoden</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gemappt</a:t>
            </a:r>
            <a:r>
              <a:rPr lang="en-US" dirty="0">
                <a:solidFill>
                  <a:prstClr val="white"/>
                </a:solidFill>
                <a:latin typeface="Helvetica Neue Normal" charset="0"/>
                <a:cs typeface="Helvetica Neue Normal" charset="0"/>
              </a:rPr>
              <a:t>.</a:t>
            </a:r>
          </a:p>
        </p:txBody>
      </p:sp>
      <p:sp>
        <p:nvSpPr>
          <p:cNvPr id="28" name="TextBox 27">
            <a:extLst>
              <a:ext uri="{FF2B5EF4-FFF2-40B4-BE49-F238E27FC236}">
                <a16:creationId xmlns:a16="http://schemas.microsoft.com/office/drawing/2014/main" id="{A45C6AF6-2FE1-4FAC-8274-38A14F8812BF}"/>
              </a:ext>
            </a:extLst>
          </p:cNvPr>
          <p:cNvSpPr txBox="1"/>
          <p:nvPr/>
        </p:nvSpPr>
        <p:spPr>
          <a:xfrm>
            <a:off x="8216029" y="4383695"/>
            <a:ext cx="2160000" cy="307777"/>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solidFill>
                  <a:prstClr val="white"/>
                </a:solidFill>
                <a:effectLst/>
                <a:uLnTx/>
                <a:uFillTx/>
                <a:latin typeface="Helvetica Neue Moyen" charset="0"/>
                <a:ea typeface="+mn-ea"/>
                <a:cs typeface="Helvetica Neue Moyen" charset="0"/>
              </a:rPr>
              <a:t>API</a:t>
            </a:r>
            <a:endParaRPr kumimoji="0" lang="fr-FR" sz="2000" u="none" strike="noStrike" kern="1200" cap="none" spc="0" normalizeH="0" baseline="0" noProof="0" dirty="0">
              <a:ln>
                <a:noFill/>
              </a:ln>
              <a:solidFill>
                <a:prstClr val="white"/>
              </a:solidFill>
              <a:effectLst/>
              <a:uLnTx/>
              <a:uFillTx/>
              <a:latin typeface="Helvetica Neue Moyen" charset="0"/>
              <a:ea typeface="+mn-ea"/>
              <a:cs typeface="Helvetica Neue Moyen" charset="0"/>
            </a:endParaRPr>
          </a:p>
        </p:txBody>
      </p:sp>
      <p:sp>
        <p:nvSpPr>
          <p:cNvPr id="29" name="TextBox 28">
            <a:extLst>
              <a:ext uri="{FF2B5EF4-FFF2-40B4-BE49-F238E27FC236}">
                <a16:creationId xmlns:a16="http://schemas.microsoft.com/office/drawing/2014/main" id="{848AE156-9A7B-4D28-8AF3-3AD82DB918E4}"/>
              </a:ext>
            </a:extLst>
          </p:cNvPr>
          <p:cNvSpPr txBox="1"/>
          <p:nvPr/>
        </p:nvSpPr>
        <p:spPr>
          <a:xfrm>
            <a:off x="8213498" y="4776205"/>
            <a:ext cx="2835501" cy="519822"/>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en-US" dirty="0">
                <a:solidFill>
                  <a:prstClr val="white"/>
                </a:solidFill>
                <a:latin typeface="Helvetica Neue Normal" charset="0"/>
                <a:cs typeface="Helvetica Neue Normal" charset="0"/>
              </a:rPr>
              <a:t>Eine </a:t>
            </a:r>
            <a:r>
              <a:rPr lang="en-US" dirty="0" err="1">
                <a:solidFill>
                  <a:prstClr val="white"/>
                </a:solidFill>
                <a:latin typeface="Helvetica Neue Normal" charset="0"/>
                <a:cs typeface="Helvetica Neue Normal" charset="0"/>
              </a:rPr>
              <a:t>gemeinsame</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Schnittstelle</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für</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alle</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Teilsysteme</a:t>
            </a:r>
            <a:r>
              <a:rPr lang="en-US" dirty="0">
                <a:solidFill>
                  <a:prstClr val="white"/>
                </a:solidFill>
                <a:latin typeface="Helvetica Neue Normal" charset="0"/>
                <a:cs typeface="Helvetica Neue Normal" charset="0"/>
              </a:rPr>
              <a:t>.</a:t>
            </a:r>
          </a:p>
        </p:txBody>
      </p:sp>
    </p:spTree>
    <p:extLst>
      <p:ext uri="{BB962C8B-B14F-4D97-AF65-F5344CB8AC3E}">
        <p14:creationId xmlns:p14="http://schemas.microsoft.com/office/powerpoint/2010/main" val="4073281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381F4B-F947-4FEC-ACA5-EAC3FCE70D84}"/>
              </a:ext>
            </a:extLst>
          </p:cNvPr>
          <p:cNvSpPr/>
          <p:nvPr/>
        </p:nvSpPr>
        <p:spPr>
          <a:xfrm>
            <a:off x="0" y="0"/>
            <a:ext cx="3035300" cy="6858000"/>
          </a:xfrm>
          <a:prstGeom prst="rect">
            <a:avLst/>
          </a:prstGeom>
          <a:solidFill>
            <a:srgbClr val="FC84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Helvetica Neue Normal" charset="0"/>
            </a:endParaRPr>
          </a:p>
        </p:txBody>
      </p:sp>
      <p:sp>
        <p:nvSpPr>
          <p:cNvPr id="8" name="TextBox 7">
            <a:extLst>
              <a:ext uri="{FF2B5EF4-FFF2-40B4-BE49-F238E27FC236}">
                <a16:creationId xmlns:a16="http://schemas.microsoft.com/office/drawing/2014/main" id="{20536294-37F4-437A-AB7C-2D7AB5B53883}"/>
              </a:ext>
            </a:extLst>
          </p:cNvPr>
          <p:cNvSpPr txBox="1"/>
          <p:nvPr/>
        </p:nvSpPr>
        <p:spPr>
          <a:xfrm>
            <a:off x="7348538" y="2236843"/>
            <a:ext cx="3727779" cy="747897"/>
          </a:xfrm>
          <a:prstGeom prst="rect">
            <a:avLst/>
          </a:prstGeom>
          <a:noFill/>
        </p:spPr>
        <p:txBody>
          <a:bodyPr wrap="square" lIns="0" tIns="0" rIns="0" bIns="0" rtlCol="0" anchor="b">
            <a:spAutoFit/>
          </a:bodyPr>
          <a:lstStyle/>
          <a:p>
            <a:pPr>
              <a:lnSpc>
                <a:spcPct val="90000"/>
              </a:lnSpc>
            </a:pPr>
            <a:r>
              <a:rPr lang="fr-FR" sz="5400" dirty="0" err="1">
                <a:latin typeface="Helvetica Neue Moyen" charset="0"/>
                <a:cs typeface="Helvetica Neue Moyen" charset="0"/>
              </a:rPr>
              <a:t>Codeigniter</a:t>
            </a:r>
            <a:endParaRPr lang="fr-FR" sz="5400" dirty="0">
              <a:latin typeface="Helvetica Neue Moyen" charset="0"/>
              <a:cs typeface="Helvetica Neue Moyen" charset="0"/>
            </a:endParaRPr>
          </a:p>
        </p:txBody>
      </p:sp>
      <p:sp>
        <p:nvSpPr>
          <p:cNvPr id="9" name="TextBox 8">
            <a:extLst>
              <a:ext uri="{FF2B5EF4-FFF2-40B4-BE49-F238E27FC236}">
                <a16:creationId xmlns:a16="http://schemas.microsoft.com/office/drawing/2014/main" id="{AC78F000-482F-44BE-B882-5772965FDFDE}"/>
              </a:ext>
            </a:extLst>
          </p:cNvPr>
          <p:cNvSpPr txBox="1"/>
          <p:nvPr/>
        </p:nvSpPr>
        <p:spPr>
          <a:xfrm>
            <a:off x="7348538" y="3325804"/>
            <a:ext cx="3500437" cy="1350754"/>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US" dirty="0"/>
              <a:t>CodeIgniter </a:t>
            </a:r>
            <a:r>
              <a:rPr lang="en-US" dirty="0" err="1"/>
              <a:t>ist</a:t>
            </a:r>
            <a:r>
              <a:rPr lang="en-US" dirty="0"/>
              <a:t> </a:t>
            </a:r>
            <a:r>
              <a:rPr lang="en-US" dirty="0" err="1"/>
              <a:t>ein</a:t>
            </a:r>
            <a:r>
              <a:rPr lang="en-US" dirty="0"/>
              <a:t> </a:t>
            </a:r>
            <a:r>
              <a:rPr lang="en-US" dirty="0" err="1"/>
              <a:t>mächtiges</a:t>
            </a:r>
            <a:r>
              <a:rPr lang="en-US" dirty="0"/>
              <a:t> PHP-Framework </a:t>
            </a:r>
            <a:r>
              <a:rPr lang="en-US" dirty="0" err="1"/>
              <a:t>mit</a:t>
            </a:r>
            <a:r>
              <a:rPr lang="en-US" dirty="0"/>
              <a:t> </a:t>
            </a:r>
            <a:r>
              <a:rPr lang="en-US" dirty="0" err="1"/>
              <a:t>nur</a:t>
            </a:r>
            <a:r>
              <a:rPr lang="en-US" dirty="0"/>
              <a:t> </a:t>
            </a:r>
            <a:r>
              <a:rPr lang="en-US" dirty="0" err="1"/>
              <a:t>wenig</a:t>
            </a:r>
            <a:r>
              <a:rPr lang="en-US" dirty="0"/>
              <a:t> </a:t>
            </a:r>
            <a:r>
              <a:rPr lang="en-US" dirty="0" err="1"/>
              <a:t>Speicherbedarf</a:t>
            </a:r>
            <a:r>
              <a:rPr lang="en-US" dirty="0"/>
              <a:t>, welches das MVC </a:t>
            </a:r>
            <a:r>
              <a:rPr lang="en-US" dirty="0" err="1"/>
              <a:t>Prinzip</a:t>
            </a:r>
            <a:r>
              <a:rPr lang="en-US" dirty="0"/>
              <a:t> </a:t>
            </a:r>
            <a:r>
              <a:rPr lang="en-US" dirty="0" err="1"/>
              <a:t>fördert</a:t>
            </a:r>
            <a:r>
              <a:rPr lang="en-US" dirty="0"/>
              <a:t>, </a:t>
            </a:r>
            <a:r>
              <a:rPr lang="en-US" dirty="0" err="1"/>
              <a:t>perfekt</a:t>
            </a:r>
            <a:r>
              <a:rPr lang="en-US" dirty="0"/>
              <a:t> </a:t>
            </a:r>
            <a:r>
              <a:rPr lang="en-US" dirty="0" err="1"/>
              <a:t>für</a:t>
            </a:r>
            <a:r>
              <a:rPr lang="en-US" dirty="0"/>
              <a:t> </a:t>
            </a:r>
            <a:r>
              <a:rPr lang="en-US" dirty="0" err="1"/>
              <a:t>Entwickler</a:t>
            </a:r>
            <a:r>
              <a:rPr lang="en-US" dirty="0"/>
              <a:t> die </a:t>
            </a:r>
            <a:r>
              <a:rPr lang="en-US" dirty="0" err="1"/>
              <a:t>ein</a:t>
            </a:r>
            <a:r>
              <a:rPr lang="en-US" dirty="0"/>
              <a:t> </a:t>
            </a:r>
            <a:r>
              <a:rPr lang="en-US" dirty="0" err="1"/>
              <a:t>schmales</a:t>
            </a:r>
            <a:r>
              <a:rPr lang="en-US" dirty="0"/>
              <a:t>, </a:t>
            </a:r>
            <a:r>
              <a:rPr lang="en-US" dirty="0" err="1"/>
              <a:t>leichtes</a:t>
            </a:r>
            <a:r>
              <a:rPr lang="en-US" dirty="0"/>
              <a:t> und </a:t>
            </a:r>
            <a:r>
              <a:rPr lang="en-US" dirty="0" err="1"/>
              <a:t>elegantes</a:t>
            </a:r>
            <a:r>
              <a:rPr lang="en-US" dirty="0"/>
              <a:t> Toolkit </a:t>
            </a:r>
            <a:r>
              <a:rPr lang="en-US" dirty="0" err="1"/>
              <a:t>zum</a:t>
            </a:r>
            <a:r>
              <a:rPr lang="en-US" dirty="0"/>
              <a:t> </a:t>
            </a:r>
            <a:r>
              <a:rPr lang="en-US" dirty="0" err="1"/>
              <a:t>entwickeln</a:t>
            </a:r>
            <a:r>
              <a:rPr lang="en-US" dirty="0"/>
              <a:t> von </a:t>
            </a:r>
            <a:r>
              <a:rPr lang="en-US" dirty="0" err="1"/>
              <a:t>Funktionsreichen</a:t>
            </a:r>
            <a:r>
              <a:rPr lang="en-US" dirty="0"/>
              <a:t> Web </a:t>
            </a:r>
            <a:r>
              <a:rPr lang="en-US" dirty="0" err="1"/>
              <a:t>Anwendungen</a:t>
            </a:r>
            <a:r>
              <a:rPr lang="en-US" dirty="0"/>
              <a:t> </a:t>
            </a:r>
            <a:r>
              <a:rPr lang="en-US" dirty="0" err="1"/>
              <a:t>benötigen</a:t>
            </a:r>
            <a:r>
              <a:rPr lang="en-US" dirty="0"/>
              <a:t>.</a:t>
            </a:r>
            <a:endParaRPr lang="en-US" dirty="0">
              <a:latin typeface="Helvetica Neue Normal" charset="0"/>
              <a:cs typeface="Helvetica Neue Normal" charset="0"/>
            </a:endParaRPr>
          </a:p>
        </p:txBody>
      </p:sp>
      <p:pic>
        <p:nvPicPr>
          <p:cNvPr id="27" name="Bildplatzhalter 26">
            <a:extLst>
              <a:ext uri="{FF2B5EF4-FFF2-40B4-BE49-F238E27FC236}">
                <a16:creationId xmlns:a16="http://schemas.microsoft.com/office/drawing/2014/main" id="{2FE094FE-0EE8-4BCA-A2F9-C4666927075A}"/>
              </a:ext>
            </a:extLst>
          </p:cNvPr>
          <p:cNvPicPr>
            <a:picLocks noGrp="1" noChangeAspect="1"/>
          </p:cNvPicPr>
          <p:nvPr>
            <p:ph type="pic" sz="quarter" idx="10"/>
          </p:nvPr>
        </p:nvPicPr>
        <p:blipFill>
          <a:blip r:embed="rId2"/>
          <a:srcRect l="21484" r="21484"/>
          <a:stretch>
            <a:fillRect/>
          </a:stretch>
        </p:blipFill>
        <p:spPr>
          <a:xfrm>
            <a:off x="1343025" y="800100"/>
            <a:ext cx="5329238" cy="5257800"/>
          </a:xfrm>
        </p:spPr>
      </p:pic>
      <p:sp>
        <p:nvSpPr>
          <p:cNvPr id="28" name="TextBox 17">
            <a:extLst>
              <a:ext uri="{FF2B5EF4-FFF2-40B4-BE49-F238E27FC236}">
                <a16:creationId xmlns:a16="http://schemas.microsoft.com/office/drawing/2014/main" id="{0C436ABA-F1FF-4156-AAD4-B3DEF64C3FCD}"/>
              </a:ext>
            </a:extLst>
          </p:cNvPr>
          <p:cNvSpPr txBox="1"/>
          <p:nvPr/>
        </p:nvSpPr>
        <p:spPr>
          <a:xfrm>
            <a:off x="7348538" y="2035569"/>
            <a:ext cx="1809750" cy="201274"/>
          </a:xfrm>
          <a:prstGeom prst="rect">
            <a:avLst/>
          </a:prstGeom>
          <a:noFill/>
        </p:spPr>
        <p:txBody>
          <a:bodyPr wrap="square" lIns="0" tIns="0" rIns="0" bIns="0" rtlCol="0" anchor="b">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rPr>
              <a:t>#Framework </a:t>
            </a:r>
            <a:endParaRPr kumimoji="0" lang="fr-FR"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endParaRPr>
          </a:p>
        </p:txBody>
      </p:sp>
    </p:spTree>
    <p:extLst>
      <p:ext uri="{BB962C8B-B14F-4D97-AF65-F5344CB8AC3E}">
        <p14:creationId xmlns:p14="http://schemas.microsoft.com/office/powerpoint/2010/main" val="645648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0DDE8F7-DB2B-4BEB-B62D-7FD0C55AB6FB}"/>
              </a:ext>
            </a:extLst>
          </p:cNvPr>
          <p:cNvPicPr>
            <a:picLocks noChangeAspect="1"/>
          </p:cNvPicPr>
          <p:nvPr/>
        </p:nvPicPr>
        <p:blipFill>
          <a:blip r:embed="rId2"/>
          <a:stretch>
            <a:fillRect/>
          </a:stretch>
        </p:blipFill>
        <p:spPr>
          <a:xfrm>
            <a:off x="354563" y="0"/>
            <a:ext cx="11457992" cy="6858000"/>
          </a:xfrm>
          <a:prstGeom prst="rect">
            <a:avLst/>
          </a:prstGeom>
        </p:spPr>
      </p:pic>
    </p:spTree>
    <p:extLst>
      <p:ext uri="{BB962C8B-B14F-4D97-AF65-F5344CB8AC3E}">
        <p14:creationId xmlns:p14="http://schemas.microsoft.com/office/powerpoint/2010/main" val="117155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26E2C0-0296-4494-825D-2414F96E2672}"/>
              </a:ext>
            </a:extLst>
          </p:cNvPr>
          <p:cNvSpPr/>
          <p:nvPr/>
        </p:nvSpPr>
        <p:spPr>
          <a:xfrm>
            <a:off x="7919545" y="2659117"/>
            <a:ext cx="3647090" cy="3647090"/>
          </a:xfrm>
          <a:prstGeom prst="rect">
            <a:avLst/>
          </a:prstGeom>
          <a:solidFill>
            <a:schemeClr val="bg1"/>
          </a:solidFill>
          <a:ln>
            <a:noFill/>
          </a:ln>
          <a:effectLst>
            <a:outerShdw blurRad="38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3" name="Rectangle 2">
            <a:extLst>
              <a:ext uri="{FF2B5EF4-FFF2-40B4-BE49-F238E27FC236}">
                <a16:creationId xmlns:a16="http://schemas.microsoft.com/office/drawing/2014/main" id="{7E6E621B-F12C-4E57-91BF-3041E38E4BD5}"/>
              </a:ext>
            </a:extLst>
          </p:cNvPr>
          <p:cNvSpPr/>
          <p:nvPr/>
        </p:nvSpPr>
        <p:spPr>
          <a:xfrm>
            <a:off x="4272455" y="2659117"/>
            <a:ext cx="3647090" cy="36470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2" name="Rectangle 1">
            <a:extLst>
              <a:ext uri="{FF2B5EF4-FFF2-40B4-BE49-F238E27FC236}">
                <a16:creationId xmlns:a16="http://schemas.microsoft.com/office/drawing/2014/main" id="{3482DE21-CA94-4BFA-BDBF-CDA2DD428203}"/>
              </a:ext>
            </a:extLst>
          </p:cNvPr>
          <p:cNvSpPr/>
          <p:nvPr/>
        </p:nvSpPr>
        <p:spPr>
          <a:xfrm>
            <a:off x="625365" y="2659117"/>
            <a:ext cx="3647090" cy="3647090"/>
          </a:xfrm>
          <a:prstGeom prst="rect">
            <a:avLst/>
          </a:prstGeom>
          <a:solidFill>
            <a:schemeClr val="accent1"/>
          </a:solidFill>
          <a:ln>
            <a:noFill/>
          </a:ln>
          <a:effectLst>
            <a:outerShdw blurRad="38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7" name="TextBox 3">
            <a:extLst>
              <a:ext uri="{FF2B5EF4-FFF2-40B4-BE49-F238E27FC236}">
                <a16:creationId xmlns:a16="http://schemas.microsoft.com/office/drawing/2014/main" id="{F2141BB0-9A25-41E8-BF44-D4C2030D0733}"/>
              </a:ext>
            </a:extLst>
          </p:cNvPr>
          <p:cNvSpPr txBox="1"/>
          <p:nvPr/>
        </p:nvSpPr>
        <p:spPr>
          <a:xfrm>
            <a:off x="1030014" y="3072679"/>
            <a:ext cx="686085" cy="812530"/>
          </a:xfrm>
          <a:prstGeom prst="rect">
            <a:avLst/>
          </a:prstGeom>
          <a:noFill/>
        </p:spPr>
        <p:txBody>
          <a:bodyPr wrap="none" lIns="0" tIns="0" rIns="0" bIns="0" rtlCol="0" anchor="t">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4800" u="none" strike="noStrike" kern="1200" cap="none" spc="0" normalizeH="0" baseline="0" noProof="0" dirty="0">
                <a:ln>
                  <a:noFill/>
                </a:ln>
                <a:solidFill>
                  <a:prstClr val="white"/>
                </a:solidFill>
                <a:effectLst/>
                <a:uLnTx/>
                <a:uFillTx/>
                <a:latin typeface="Helvetica Neue Moyen" charset="0"/>
                <a:ea typeface="+mn-ea"/>
                <a:cs typeface="Helvetica Neue Moyen" charset="0"/>
              </a:rPr>
              <a:t>01</a:t>
            </a:r>
            <a:endParaRPr kumimoji="0" lang="fr-FR" sz="4800" u="none" strike="noStrike" kern="1200" cap="none" spc="0" normalizeH="0" baseline="0" noProof="0" dirty="0">
              <a:ln>
                <a:noFill/>
              </a:ln>
              <a:solidFill>
                <a:prstClr val="white"/>
              </a:solidFill>
              <a:effectLst/>
              <a:uLnTx/>
              <a:uFillTx/>
              <a:latin typeface="Helvetica Neue Moyen" charset="0"/>
              <a:ea typeface="+mn-ea"/>
              <a:cs typeface="Helvetica Neue Moyen" charset="0"/>
            </a:endParaRPr>
          </a:p>
        </p:txBody>
      </p:sp>
      <p:sp>
        <p:nvSpPr>
          <p:cNvPr id="8" name="TextBox 13">
            <a:extLst>
              <a:ext uri="{FF2B5EF4-FFF2-40B4-BE49-F238E27FC236}">
                <a16:creationId xmlns:a16="http://schemas.microsoft.com/office/drawing/2014/main" id="{F4859B8D-75D4-4566-AA4E-FB365532BB97}"/>
              </a:ext>
            </a:extLst>
          </p:cNvPr>
          <p:cNvSpPr txBox="1"/>
          <p:nvPr/>
        </p:nvSpPr>
        <p:spPr>
          <a:xfrm>
            <a:off x="1085095" y="3892721"/>
            <a:ext cx="2160000" cy="30777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solidFill>
                  <a:prstClr val="white"/>
                </a:solidFill>
                <a:effectLst/>
                <a:uLnTx/>
                <a:uFillTx/>
                <a:latin typeface="Helvetica Neue Moyen" charset="0"/>
                <a:ea typeface="+mn-ea"/>
                <a:cs typeface="Helvetica Neue Moyen" charset="0"/>
              </a:rPr>
              <a:t>MVC-Pattern.</a:t>
            </a:r>
            <a:endParaRPr kumimoji="0" lang="fr-FR" sz="2000" u="none" strike="noStrike" kern="1200" cap="none" spc="0" normalizeH="0" baseline="0" noProof="0" dirty="0">
              <a:ln>
                <a:noFill/>
              </a:ln>
              <a:solidFill>
                <a:prstClr val="white"/>
              </a:solidFill>
              <a:effectLst/>
              <a:uLnTx/>
              <a:uFillTx/>
              <a:latin typeface="Helvetica Neue Moyen" charset="0"/>
              <a:ea typeface="+mn-ea"/>
              <a:cs typeface="Helvetica Neue Moyen" charset="0"/>
            </a:endParaRPr>
          </a:p>
        </p:txBody>
      </p:sp>
      <p:sp>
        <p:nvSpPr>
          <p:cNvPr id="9" name="TextBox 16">
            <a:extLst>
              <a:ext uri="{FF2B5EF4-FFF2-40B4-BE49-F238E27FC236}">
                <a16:creationId xmlns:a16="http://schemas.microsoft.com/office/drawing/2014/main" id="{E476FB28-A8A4-4469-A0FE-53843E6DC73C}"/>
              </a:ext>
            </a:extLst>
          </p:cNvPr>
          <p:cNvSpPr txBox="1"/>
          <p:nvPr/>
        </p:nvSpPr>
        <p:spPr>
          <a:xfrm>
            <a:off x="1082565" y="4388946"/>
            <a:ext cx="2785241" cy="1350819"/>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en-US" dirty="0" err="1">
                <a:solidFill>
                  <a:prstClr val="white"/>
                </a:solidFill>
                <a:latin typeface="Helvetica Neue Normal" charset="0"/>
                <a:cs typeface="Helvetica Neue Normal" charset="0"/>
              </a:rPr>
              <a:t>Codeigniter</a:t>
            </a:r>
            <a:r>
              <a:rPr lang="en-US" dirty="0">
                <a:solidFill>
                  <a:prstClr val="white"/>
                </a:solidFill>
                <a:latin typeface="Helvetica Neue Normal" charset="0"/>
                <a:cs typeface="Helvetica Neue Normal" charset="0"/>
              </a:rPr>
              <a:t> </a:t>
            </a:r>
            <a:r>
              <a:rPr lang="en-US" dirty="0" err="1">
                <a:solidFill>
                  <a:prstClr val="white"/>
                </a:solidFill>
                <a:latin typeface="Helvetica Neue Normal" charset="0"/>
                <a:cs typeface="Helvetica Neue Normal" charset="0"/>
              </a:rPr>
              <a:t>basiert</a:t>
            </a:r>
            <a:r>
              <a:rPr lang="en-US" dirty="0">
                <a:solidFill>
                  <a:prstClr val="white"/>
                </a:solidFill>
                <a:latin typeface="Helvetica Neue Normal" charset="0"/>
                <a:cs typeface="Helvetica Neue Normal" charset="0"/>
              </a:rPr>
              <a:t> auf dem Model View Controller Pattern.</a:t>
            </a:r>
          </a:p>
          <a:p>
            <a:pPr lvl="0">
              <a:lnSpc>
                <a:spcPct val="150000"/>
              </a:lnSpc>
              <a:defRPr/>
            </a:pPr>
            <a:r>
              <a:rPr lang="en-US" dirty="0">
                <a:solidFill>
                  <a:prstClr val="white"/>
                </a:solidFill>
                <a:latin typeface="Helvetica Neue Normal" charset="0"/>
                <a:cs typeface="Helvetica Neue Normal" charset="0"/>
              </a:rPr>
              <a:t>Web-Frontend – View</a:t>
            </a:r>
          </a:p>
          <a:p>
            <a:pPr lvl="0">
              <a:lnSpc>
                <a:spcPct val="150000"/>
              </a:lnSpc>
              <a:defRPr/>
            </a:pPr>
            <a:r>
              <a:rPr lang="en-US" dirty="0">
                <a:solidFill>
                  <a:prstClr val="white"/>
                </a:solidFill>
                <a:latin typeface="Helvetica Neue Normal" charset="0"/>
                <a:cs typeface="Helvetica Neue Normal" charset="0"/>
              </a:rPr>
              <a:t>API/Backend – Controller</a:t>
            </a:r>
          </a:p>
          <a:p>
            <a:pPr lvl="0">
              <a:lnSpc>
                <a:spcPct val="150000"/>
              </a:lnSpc>
              <a:defRPr/>
            </a:pPr>
            <a:r>
              <a:rPr lang="en-US" dirty="0" err="1">
                <a:solidFill>
                  <a:prstClr val="white"/>
                </a:solidFill>
                <a:latin typeface="Helvetica Neue Normal" charset="0"/>
                <a:cs typeface="Helvetica Neue Normal" charset="0"/>
              </a:rPr>
              <a:t>Datenbank</a:t>
            </a:r>
            <a:r>
              <a:rPr lang="en-US" dirty="0">
                <a:solidFill>
                  <a:prstClr val="white"/>
                </a:solidFill>
                <a:latin typeface="Helvetica Neue Normal" charset="0"/>
                <a:cs typeface="Helvetica Neue Normal" charset="0"/>
              </a:rPr>
              <a:t> - Model </a:t>
            </a:r>
          </a:p>
        </p:txBody>
      </p:sp>
      <p:sp>
        <p:nvSpPr>
          <p:cNvPr id="13" name="TextBox 3">
            <a:extLst>
              <a:ext uri="{FF2B5EF4-FFF2-40B4-BE49-F238E27FC236}">
                <a16:creationId xmlns:a16="http://schemas.microsoft.com/office/drawing/2014/main" id="{6EF53583-D89F-4117-A9B7-FB796BB8FF09}"/>
              </a:ext>
            </a:extLst>
          </p:cNvPr>
          <p:cNvSpPr txBox="1"/>
          <p:nvPr/>
        </p:nvSpPr>
        <p:spPr>
          <a:xfrm>
            <a:off x="4677104" y="3072679"/>
            <a:ext cx="686085" cy="812530"/>
          </a:xfrm>
          <a:prstGeom prst="rect">
            <a:avLst/>
          </a:prstGeom>
          <a:noFill/>
        </p:spPr>
        <p:txBody>
          <a:bodyPr wrap="none" lIns="0" tIns="0" rIns="0" bIns="0" rtlCol="0" anchor="t">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4800" u="none" strike="noStrike" kern="1200" cap="none" spc="0" normalizeH="0" baseline="0" noProof="0" dirty="0">
                <a:ln>
                  <a:noFill/>
                </a:ln>
                <a:effectLst/>
                <a:uLnTx/>
                <a:uFillTx/>
                <a:latin typeface="Helvetica Neue Moyen" charset="0"/>
                <a:ea typeface="+mn-ea"/>
                <a:cs typeface="Helvetica Neue Moyen" charset="0"/>
              </a:rPr>
              <a:t>02</a:t>
            </a:r>
            <a:endParaRPr kumimoji="0" lang="fr-FR" sz="48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4" name="TextBox 13">
            <a:extLst>
              <a:ext uri="{FF2B5EF4-FFF2-40B4-BE49-F238E27FC236}">
                <a16:creationId xmlns:a16="http://schemas.microsoft.com/office/drawing/2014/main" id="{CE7DDE10-9AA8-4FB1-BB7C-3B78F8FCD4EB}"/>
              </a:ext>
            </a:extLst>
          </p:cNvPr>
          <p:cNvSpPr txBox="1"/>
          <p:nvPr/>
        </p:nvSpPr>
        <p:spPr>
          <a:xfrm>
            <a:off x="4679634" y="3892721"/>
            <a:ext cx="2160000" cy="307777"/>
          </a:xfrm>
          <a:prstGeom prst="rect">
            <a:avLst/>
          </a:prstGeom>
          <a:noFill/>
        </p:spPr>
        <p:txBody>
          <a:bodyPr wrap="square" lIns="0" tIns="0" rIns="0" bIns="0" rtlCol="0" anchor="t">
            <a:spAutoFit/>
          </a:bodyPr>
          <a:lstStyle/>
          <a:p>
            <a:pPr lvl="0">
              <a:defRPr/>
            </a:pPr>
            <a:r>
              <a:rPr kumimoji="0" lang="en-US" sz="2000" u="none" strike="noStrike" kern="1200" cap="none" spc="0" normalizeH="0" baseline="0" noProof="0" dirty="0" err="1">
                <a:ln>
                  <a:noFill/>
                </a:ln>
                <a:effectLst/>
                <a:uLnTx/>
                <a:uFillTx/>
                <a:latin typeface="Helvetica Neue Moyen" charset="0"/>
                <a:ea typeface="+mn-ea"/>
                <a:cs typeface="Helvetica Neue Moyen" charset="0"/>
              </a:rPr>
              <a:t>Perfomance</a:t>
            </a:r>
            <a:r>
              <a:rPr kumimoji="0" lang="en-US" sz="2000" u="none" strike="noStrike" kern="1200" cap="none" spc="0" normalizeH="0" baseline="0" noProof="0" dirty="0">
                <a:ln>
                  <a:noFill/>
                </a:ln>
                <a:effectLst/>
                <a:uLnTx/>
                <a:uFillTx/>
                <a:latin typeface="Helvetica Neue Moyen" charset="0"/>
                <a:ea typeface="+mn-ea"/>
                <a:cs typeface="Helvetica Neue Moyen" charset="0"/>
              </a:rPr>
              <a:t>.</a:t>
            </a:r>
            <a:endParaRPr kumimoji="0" lang="fr-FR" sz="2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5" name="TextBox 16">
            <a:extLst>
              <a:ext uri="{FF2B5EF4-FFF2-40B4-BE49-F238E27FC236}">
                <a16:creationId xmlns:a16="http://schemas.microsoft.com/office/drawing/2014/main" id="{AF66C89A-CF34-4814-81A0-E713C4548B8E}"/>
              </a:ext>
            </a:extLst>
          </p:cNvPr>
          <p:cNvSpPr txBox="1"/>
          <p:nvPr/>
        </p:nvSpPr>
        <p:spPr>
          <a:xfrm>
            <a:off x="4677104" y="4388946"/>
            <a:ext cx="2785241" cy="1350819"/>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de-DE" dirty="0"/>
              <a:t>Aufgrund des geringen Speicherbedarfs, und der Losenkoppelung von einzelnen Komponenten sind die Antwort Zeiten im Vergleich zu anderen Frameworks geringer.</a:t>
            </a:r>
            <a:endParaRPr lang="en-US" dirty="0">
              <a:latin typeface="Helvetica Neue Normal" charset="0"/>
              <a:cs typeface="Helvetica Neue Normal" charset="0"/>
            </a:endParaRPr>
          </a:p>
        </p:txBody>
      </p:sp>
      <p:sp>
        <p:nvSpPr>
          <p:cNvPr id="17" name="TextBox 3">
            <a:extLst>
              <a:ext uri="{FF2B5EF4-FFF2-40B4-BE49-F238E27FC236}">
                <a16:creationId xmlns:a16="http://schemas.microsoft.com/office/drawing/2014/main" id="{049FBC00-9630-4AC3-9169-04321A094ED7}"/>
              </a:ext>
            </a:extLst>
          </p:cNvPr>
          <p:cNvSpPr txBox="1"/>
          <p:nvPr/>
        </p:nvSpPr>
        <p:spPr>
          <a:xfrm>
            <a:off x="8324194" y="3072679"/>
            <a:ext cx="686085" cy="812530"/>
          </a:xfrm>
          <a:prstGeom prst="rect">
            <a:avLst/>
          </a:prstGeom>
          <a:noFill/>
        </p:spPr>
        <p:txBody>
          <a:bodyPr wrap="none" lIns="0" tIns="0" rIns="0" bIns="0" rtlCol="0" anchor="t">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4800" u="none" strike="noStrike" kern="1200" cap="none" spc="0" normalizeH="0" baseline="0" noProof="0" dirty="0">
                <a:ln>
                  <a:noFill/>
                </a:ln>
                <a:effectLst/>
                <a:uLnTx/>
                <a:uFillTx/>
                <a:latin typeface="Helvetica Neue Moyen" charset="0"/>
                <a:ea typeface="+mn-ea"/>
                <a:cs typeface="Helvetica Neue Moyen" charset="0"/>
              </a:rPr>
              <a:t>03</a:t>
            </a:r>
            <a:endParaRPr kumimoji="0" lang="fr-FR" sz="48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8" name="TextBox 13">
            <a:extLst>
              <a:ext uri="{FF2B5EF4-FFF2-40B4-BE49-F238E27FC236}">
                <a16:creationId xmlns:a16="http://schemas.microsoft.com/office/drawing/2014/main" id="{1550912A-5375-4AAE-AE34-112D1AE12F65}"/>
              </a:ext>
            </a:extLst>
          </p:cNvPr>
          <p:cNvSpPr txBox="1"/>
          <p:nvPr/>
        </p:nvSpPr>
        <p:spPr>
          <a:xfrm>
            <a:off x="8326724" y="3892721"/>
            <a:ext cx="2160000" cy="307777"/>
          </a:xfrm>
          <a:prstGeom prst="rect">
            <a:avLst/>
          </a:prstGeom>
          <a:noFill/>
        </p:spPr>
        <p:txBody>
          <a:bodyPr wrap="square" lIns="0" tIns="0" rIns="0" bIns="0" rtlCol="0" anchor="t">
            <a:spAutoFit/>
          </a:bodyPr>
          <a:lstStyle/>
          <a:p>
            <a:pPr lvl="0">
              <a:defRPr/>
            </a:pPr>
            <a:r>
              <a:rPr lang="de-DE" sz="2000" dirty="0"/>
              <a:t>Komponenten</a:t>
            </a:r>
            <a:r>
              <a:rPr lang="en-US" sz="2000" dirty="0">
                <a:latin typeface="Helvetica Neue Moyen" charset="0"/>
                <a:cs typeface="Helvetica Neue Moyen" charset="0"/>
              </a:rPr>
              <a:t>.</a:t>
            </a:r>
            <a:endParaRPr kumimoji="0" lang="fr-FR" sz="2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9" name="TextBox 16">
            <a:extLst>
              <a:ext uri="{FF2B5EF4-FFF2-40B4-BE49-F238E27FC236}">
                <a16:creationId xmlns:a16="http://schemas.microsoft.com/office/drawing/2014/main" id="{6306C3D5-AD87-44B1-8949-77953E09DFBF}"/>
              </a:ext>
            </a:extLst>
          </p:cNvPr>
          <p:cNvSpPr txBox="1"/>
          <p:nvPr/>
        </p:nvSpPr>
        <p:spPr>
          <a:xfrm>
            <a:off x="8324194" y="4388946"/>
            <a:ext cx="2785241" cy="1073820"/>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de-DE" dirty="0" err="1"/>
              <a:t>Codeigniter</a:t>
            </a:r>
            <a:r>
              <a:rPr lang="de-DE" dirty="0"/>
              <a:t> kommt mit einer Vielzahl an sehr hilfreichen Komponenten die man bei Belieben einfach einbinden kann, wenn diese gebraucht werden.</a:t>
            </a:r>
            <a:endParaRPr lang="en-US" dirty="0">
              <a:latin typeface="Helvetica Neue Normal" charset="0"/>
              <a:cs typeface="Helvetica Neue Normal" charset="0"/>
            </a:endParaRPr>
          </a:p>
        </p:txBody>
      </p:sp>
      <p:sp>
        <p:nvSpPr>
          <p:cNvPr id="22" name="TextBox 3">
            <a:extLst>
              <a:ext uri="{FF2B5EF4-FFF2-40B4-BE49-F238E27FC236}">
                <a16:creationId xmlns:a16="http://schemas.microsoft.com/office/drawing/2014/main" id="{495CFD0A-9AF4-48BE-9012-FFCFEE069662}"/>
              </a:ext>
            </a:extLst>
          </p:cNvPr>
          <p:cNvSpPr txBox="1"/>
          <p:nvPr/>
        </p:nvSpPr>
        <p:spPr>
          <a:xfrm>
            <a:off x="625365" y="1681824"/>
            <a:ext cx="4076700" cy="562142"/>
          </a:xfrm>
          <a:prstGeom prst="rect">
            <a:avLst/>
          </a:prstGeom>
          <a:noFill/>
        </p:spPr>
        <p:txBody>
          <a:bodyPr wrap="square" lIns="0" tIns="0" rIns="0" bIns="0" rtlCol="0" anchor="b">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fr-FR" sz="3600" dirty="0" err="1">
                <a:latin typeface="Helvetica Neue Moyen" charset="0"/>
                <a:cs typeface="Helvetica Neue Moyen" charset="0"/>
              </a:rPr>
              <a:t>Wichtige</a:t>
            </a:r>
            <a:r>
              <a:rPr lang="fr-FR" sz="3600" dirty="0">
                <a:latin typeface="Helvetica Neue Moyen" charset="0"/>
                <a:cs typeface="Helvetica Neue Moyen" charset="0"/>
              </a:rPr>
              <a:t> </a:t>
            </a:r>
            <a:r>
              <a:rPr lang="fr-FR" sz="3600" dirty="0" err="1">
                <a:latin typeface="Helvetica Neue Moyen" charset="0"/>
                <a:cs typeface="Helvetica Neue Moyen" charset="0"/>
              </a:rPr>
              <a:t>Elemente</a:t>
            </a:r>
            <a:endParaRPr kumimoji="0" lang="fr-FR" sz="3600" u="none" strike="noStrike" kern="1200" cap="none" spc="0" normalizeH="0" baseline="0" noProof="0" dirty="0">
              <a:ln>
                <a:noFill/>
              </a:ln>
              <a:effectLst/>
              <a:uLnTx/>
              <a:uFillTx/>
              <a:latin typeface="Helvetica Neue Moyen" charset="0"/>
              <a:ea typeface="+mn-ea"/>
              <a:cs typeface="Helvetica Neue Moyen" charset="0"/>
            </a:endParaRPr>
          </a:p>
        </p:txBody>
      </p:sp>
      <p:sp>
        <p:nvSpPr>
          <p:cNvPr id="23" name="TextBox 17">
            <a:extLst>
              <a:ext uri="{FF2B5EF4-FFF2-40B4-BE49-F238E27FC236}">
                <a16:creationId xmlns:a16="http://schemas.microsoft.com/office/drawing/2014/main" id="{4806CC97-19C0-4DFD-B1C1-76ABD7634565}"/>
              </a:ext>
            </a:extLst>
          </p:cNvPr>
          <p:cNvSpPr txBox="1"/>
          <p:nvPr/>
        </p:nvSpPr>
        <p:spPr>
          <a:xfrm>
            <a:off x="625365" y="1511727"/>
            <a:ext cx="1809750" cy="201274"/>
          </a:xfrm>
          <a:prstGeom prst="rect">
            <a:avLst/>
          </a:prstGeom>
          <a:noFill/>
        </p:spPr>
        <p:txBody>
          <a:bodyPr wrap="square" lIns="0" tIns="0" rIns="0" bIns="0" rtlCol="0" anchor="b">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rPr>
              <a:t>#</a:t>
            </a:r>
            <a:r>
              <a:rPr kumimoji="0" lang="en-US" sz="1200" u="none" strike="noStrike" kern="1200" cap="none" spc="100" normalizeH="0" baseline="0" noProof="0" dirty="0" err="1">
                <a:ln>
                  <a:noFill/>
                </a:ln>
                <a:solidFill>
                  <a:schemeClr val="accent1"/>
                </a:solidFill>
                <a:effectLst/>
                <a:uLnTx/>
                <a:uFillTx/>
                <a:latin typeface="Helvetica Neue Moyen" charset="0"/>
                <a:ea typeface="+mn-ea"/>
                <a:cs typeface="Helvetica Neue Normal" charset="0"/>
              </a:rPr>
              <a:t>Codeigniter</a:t>
            </a:r>
            <a:endParaRPr kumimoji="0" lang="fr-FR"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endParaRPr>
          </a:p>
        </p:txBody>
      </p:sp>
    </p:spTree>
    <p:extLst>
      <p:ext uri="{BB962C8B-B14F-4D97-AF65-F5344CB8AC3E}">
        <p14:creationId xmlns:p14="http://schemas.microsoft.com/office/powerpoint/2010/main" val="2575782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6DB697A-87F8-46CD-B791-911B7AACBA55}"/>
              </a:ext>
            </a:extLst>
          </p:cNvPr>
          <p:cNvSpPr txBox="1"/>
          <p:nvPr/>
        </p:nvSpPr>
        <p:spPr>
          <a:xfrm>
            <a:off x="1919288" y="1511586"/>
            <a:ext cx="3116538" cy="312330"/>
          </a:xfrm>
          <a:prstGeom prst="rect">
            <a:avLst/>
          </a:prstGeom>
          <a:noFill/>
        </p:spPr>
        <p:txBody>
          <a:bodyPr wrap="square" lIns="0" tIns="0" rIns="0" bIns="0" rtlCol="0" anchor="b">
            <a:spAutoFit/>
          </a:bodyPr>
          <a:lstStyle/>
          <a:p>
            <a:pPr>
              <a:lnSpc>
                <a:spcPct val="110000"/>
              </a:lnSpc>
            </a:pPr>
            <a:r>
              <a:rPr lang="de-DE" sz="2000" dirty="0">
                <a:latin typeface="Helvetica Neue Moyen" charset="0"/>
                <a:cs typeface="Helvetica Neue Moyen" charset="0"/>
              </a:rPr>
              <a:t>Übersicht</a:t>
            </a:r>
          </a:p>
        </p:txBody>
      </p:sp>
      <p:sp>
        <p:nvSpPr>
          <p:cNvPr id="13" name="TextBox 12">
            <a:extLst>
              <a:ext uri="{FF2B5EF4-FFF2-40B4-BE49-F238E27FC236}">
                <a16:creationId xmlns:a16="http://schemas.microsoft.com/office/drawing/2014/main" id="{276A2F7E-B11E-41F8-BE30-1565995A9D3C}"/>
              </a:ext>
            </a:extLst>
          </p:cNvPr>
          <p:cNvSpPr txBox="1"/>
          <p:nvPr/>
        </p:nvSpPr>
        <p:spPr>
          <a:xfrm>
            <a:off x="1919287" y="2392130"/>
            <a:ext cx="3116537" cy="312330"/>
          </a:xfrm>
          <a:prstGeom prst="rect">
            <a:avLst/>
          </a:prstGeom>
          <a:noFill/>
        </p:spPr>
        <p:txBody>
          <a:bodyPr wrap="square" lIns="0" tIns="0" rIns="0" bIns="0" rtlCol="0" anchor="b">
            <a:spAutoFit/>
          </a:bodyPr>
          <a:lstStyle/>
          <a:p>
            <a:pPr>
              <a:lnSpc>
                <a:spcPct val="110000"/>
              </a:lnSpc>
            </a:pPr>
            <a:r>
              <a:rPr lang="de-DE" sz="2000" dirty="0">
                <a:solidFill>
                  <a:srgbClr val="FC8451"/>
                </a:solidFill>
                <a:latin typeface="Helvetica Neue Moyen" charset="0"/>
                <a:cs typeface="Helvetica Neue Moyen" charset="0"/>
              </a:rPr>
              <a:t>Architektur</a:t>
            </a:r>
          </a:p>
        </p:txBody>
      </p:sp>
      <p:sp>
        <p:nvSpPr>
          <p:cNvPr id="27" name="TextBox 26">
            <a:extLst>
              <a:ext uri="{FF2B5EF4-FFF2-40B4-BE49-F238E27FC236}">
                <a16:creationId xmlns:a16="http://schemas.microsoft.com/office/drawing/2014/main" id="{AE5779FE-0787-4D21-9F00-E3ECA5F4996E}"/>
              </a:ext>
            </a:extLst>
          </p:cNvPr>
          <p:cNvSpPr txBox="1"/>
          <p:nvPr/>
        </p:nvSpPr>
        <p:spPr>
          <a:xfrm>
            <a:off x="1919287" y="3272673"/>
            <a:ext cx="3116537" cy="312330"/>
          </a:xfrm>
          <a:prstGeom prst="rect">
            <a:avLst/>
          </a:prstGeom>
          <a:noFill/>
        </p:spPr>
        <p:txBody>
          <a:bodyPr wrap="square" lIns="0" tIns="0" rIns="0" bIns="0" rtlCol="0" anchor="b">
            <a:spAutoFit/>
          </a:bodyPr>
          <a:lstStyle/>
          <a:p>
            <a:pPr>
              <a:lnSpc>
                <a:spcPct val="110000"/>
              </a:lnSpc>
            </a:pPr>
            <a:r>
              <a:rPr lang="en-US" sz="2000" dirty="0">
                <a:solidFill>
                  <a:srgbClr val="3A3A3A"/>
                </a:solidFill>
                <a:latin typeface="Helvetica Neue Moyen" charset="0"/>
                <a:cs typeface="Helvetica Neue Moyen" charset="0"/>
              </a:rPr>
              <a:t>Routing / API</a:t>
            </a:r>
            <a:endParaRPr lang="fr-FR" sz="2000" dirty="0">
              <a:solidFill>
                <a:srgbClr val="3A3A3A"/>
              </a:solidFill>
              <a:latin typeface="Helvetica Neue Moyen" charset="0"/>
              <a:cs typeface="Helvetica Neue Moyen" charset="0"/>
            </a:endParaRPr>
          </a:p>
        </p:txBody>
      </p:sp>
      <p:sp>
        <p:nvSpPr>
          <p:cNvPr id="10" name="TextBox 9">
            <a:extLst>
              <a:ext uri="{FF2B5EF4-FFF2-40B4-BE49-F238E27FC236}">
                <a16:creationId xmlns:a16="http://schemas.microsoft.com/office/drawing/2014/main" id="{E6DCC9A1-14C6-4B89-81B2-F63059101779}"/>
              </a:ext>
            </a:extLst>
          </p:cNvPr>
          <p:cNvSpPr txBox="1"/>
          <p:nvPr/>
        </p:nvSpPr>
        <p:spPr>
          <a:xfrm>
            <a:off x="1919288" y="1831155"/>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Übersicht</a:t>
            </a:r>
            <a:r>
              <a:rPr lang="en-US" sz="1100" dirty="0">
                <a:solidFill>
                  <a:schemeClr val="bg2">
                    <a:lumMod val="90000"/>
                  </a:schemeClr>
                </a:solidFill>
                <a:latin typeface="Helvetica Neue Normal" charset="0"/>
                <a:cs typeface="Helvetica Neue Normal" charset="0"/>
              </a:rPr>
              <a:t> des Backends</a:t>
            </a:r>
            <a:endParaRPr lang="fr-FR" sz="1100" dirty="0">
              <a:solidFill>
                <a:schemeClr val="bg2">
                  <a:lumMod val="90000"/>
                </a:schemeClr>
              </a:solidFill>
              <a:latin typeface="Helvetica Neue Normal" charset="0"/>
              <a:cs typeface="Helvetica Neue Normal" charset="0"/>
            </a:endParaRPr>
          </a:p>
        </p:txBody>
      </p:sp>
      <p:sp>
        <p:nvSpPr>
          <p:cNvPr id="11" name="TextBox 10">
            <a:extLst>
              <a:ext uri="{FF2B5EF4-FFF2-40B4-BE49-F238E27FC236}">
                <a16:creationId xmlns:a16="http://schemas.microsoft.com/office/drawing/2014/main" id="{2597E3AD-F541-4BE6-AF17-4626C3984FE0}"/>
              </a:ext>
            </a:extLst>
          </p:cNvPr>
          <p:cNvSpPr txBox="1"/>
          <p:nvPr/>
        </p:nvSpPr>
        <p:spPr>
          <a:xfrm>
            <a:off x="1919288" y="2705363"/>
            <a:ext cx="3116537" cy="184474"/>
          </a:xfrm>
          <a:prstGeom prst="rect">
            <a:avLst/>
          </a:prstGeom>
          <a:noFill/>
        </p:spPr>
        <p:txBody>
          <a:bodyPr wrap="square" lIns="0" tIns="0" rIns="0" bIns="0" rtlCol="0" anchor="t">
            <a:spAutoFit/>
          </a:bodyPr>
          <a:lstStyle/>
          <a:p>
            <a:pPr>
              <a:lnSpc>
                <a:spcPct val="120000"/>
              </a:lnSpc>
            </a:pPr>
            <a:r>
              <a:rPr lang="en-US" sz="1100" dirty="0">
                <a:solidFill>
                  <a:schemeClr val="bg2">
                    <a:lumMod val="90000"/>
                  </a:schemeClr>
                </a:solidFill>
                <a:latin typeface="Helvetica Neue Normal" charset="0"/>
                <a:cs typeface="Helvetica Neue Normal" charset="0"/>
              </a:rPr>
              <a:t>Wie </a:t>
            </a:r>
            <a:r>
              <a:rPr lang="en-US" sz="1100" dirty="0" err="1">
                <a:solidFill>
                  <a:schemeClr val="bg2">
                    <a:lumMod val="90000"/>
                  </a:schemeClr>
                </a:solidFill>
                <a:latin typeface="Helvetica Neue Normal" charset="0"/>
                <a:cs typeface="Helvetica Neue Normal" charset="0"/>
              </a:rPr>
              <a:t>ist</a:t>
            </a:r>
            <a:r>
              <a:rPr lang="en-US" sz="1100" dirty="0">
                <a:solidFill>
                  <a:schemeClr val="bg2">
                    <a:lumMod val="90000"/>
                  </a:schemeClr>
                </a:solidFill>
                <a:latin typeface="Helvetica Neue Normal" charset="0"/>
                <a:cs typeface="Helvetica Neue Normal" charset="0"/>
              </a:rPr>
              <a:t> das Backend </a:t>
            </a:r>
            <a:r>
              <a:rPr lang="en-US" sz="1100" dirty="0" err="1">
                <a:solidFill>
                  <a:schemeClr val="bg2">
                    <a:lumMod val="90000"/>
                  </a:schemeClr>
                </a:solidFill>
                <a:latin typeface="Helvetica Neue Normal" charset="0"/>
                <a:cs typeface="Helvetica Neue Normal" charset="0"/>
              </a:rPr>
              <a:t>aufgebaut</a:t>
            </a:r>
            <a:endParaRPr lang="fr-FR" sz="1100" dirty="0">
              <a:solidFill>
                <a:schemeClr val="bg2">
                  <a:lumMod val="90000"/>
                </a:schemeClr>
              </a:solidFill>
              <a:latin typeface="Helvetica Neue Normal" charset="0"/>
              <a:cs typeface="Helvetica Neue Normal" charset="0"/>
            </a:endParaRPr>
          </a:p>
        </p:txBody>
      </p:sp>
      <p:sp>
        <p:nvSpPr>
          <p:cNvPr id="14" name="TextBox 13">
            <a:extLst>
              <a:ext uri="{FF2B5EF4-FFF2-40B4-BE49-F238E27FC236}">
                <a16:creationId xmlns:a16="http://schemas.microsoft.com/office/drawing/2014/main" id="{92C85DD0-93F9-4756-A159-4A3F7FC4A66B}"/>
              </a:ext>
            </a:extLst>
          </p:cNvPr>
          <p:cNvSpPr txBox="1"/>
          <p:nvPr/>
        </p:nvSpPr>
        <p:spPr>
          <a:xfrm>
            <a:off x="1919288" y="3597782"/>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Anfragen</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ans</a:t>
            </a:r>
            <a:r>
              <a:rPr lang="en-US" sz="1100" dirty="0">
                <a:solidFill>
                  <a:schemeClr val="bg2">
                    <a:lumMod val="90000"/>
                  </a:schemeClr>
                </a:solidFill>
                <a:latin typeface="Helvetica Neue Normal" charset="0"/>
                <a:cs typeface="Helvetica Neue Normal" charset="0"/>
              </a:rPr>
              <a:t> Backend </a:t>
            </a:r>
            <a:r>
              <a:rPr lang="en-US" sz="1100" dirty="0" err="1">
                <a:solidFill>
                  <a:schemeClr val="bg2">
                    <a:lumMod val="90000"/>
                  </a:schemeClr>
                </a:solidFill>
                <a:latin typeface="Helvetica Neue Normal" charset="0"/>
                <a:cs typeface="Helvetica Neue Normal" charset="0"/>
              </a:rPr>
              <a:t>Gloriose</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Endpunkte</a:t>
            </a:r>
            <a:endParaRPr lang="fr-FR" sz="1100" dirty="0">
              <a:solidFill>
                <a:schemeClr val="bg2">
                  <a:lumMod val="90000"/>
                </a:schemeClr>
              </a:solidFill>
              <a:latin typeface="Helvetica Neue Normal" charset="0"/>
              <a:cs typeface="Helvetica Neue Normal" charset="0"/>
            </a:endParaRPr>
          </a:p>
        </p:txBody>
      </p:sp>
      <p:pic>
        <p:nvPicPr>
          <p:cNvPr id="18" name="Graphic 27">
            <a:extLst>
              <a:ext uri="{FF2B5EF4-FFF2-40B4-BE49-F238E27FC236}">
                <a16:creationId xmlns:a16="http://schemas.microsoft.com/office/drawing/2014/main" id="{10AD4A8A-8F16-430B-BB4C-BD523072CD3F}"/>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43025" y="2404002"/>
            <a:ext cx="300458" cy="300458"/>
          </a:xfrm>
          <a:prstGeom prst="rect">
            <a:avLst/>
          </a:prstGeom>
        </p:spPr>
      </p:pic>
      <p:sp>
        <p:nvSpPr>
          <p:cNvPr id="16" name="TextBox 19">
            <a:extLst>
              <a:ext uri="{FF2B5EF4-FFF2-40B4-BE49-F238E27FC236}">
                <a16:creationId xmlns:a16="http://schemas.microsoft.com/office/drawing/2014/main" id="{62675945-6A41-48B6-A735-3A9B30F8E7A3}"/>
              </a:ext>
            </a:extLst>
          </p:cNvPr>
          <p:cNvSpPr txBox="1"/>
          <p:nvPr/>
        </p:nvSpPr>
        <p:spPr>
          <a:xfrm>
            <a:off x="1919287" y="4155740"/>
            <a:ext cx="3896297" cy="312330"/>
          </a:xfrm>
          <a:prstGeom prst="rect">
            <a:avLst/>
          </a:prstGeom>
          <a:noFill/>
        </p:spPr>
        <p:txBody>
          <a:bodyPr wrap="square" lIns="0" tIns="0" rIns="0" bIns="0" rtlCol="0" anchor="b">
            <a:spAutoFit/>
          </a:bodyPr>
          <a:lstStyle/>
          <a:p>
            <a:pPr>
              <a:lnSpc>
                <a:spcPct val="110000"/>
              </a:lnSpc>
            </a:pPr>
            <a:r>
              <a:rPr lang="en-US" sz="2000" dirty="0" err="1">
                <a:latin typeface="Helvetica Neue Moyen" charset="0"/>
                <a:cs typeface="Helvetica Neue Moyen" charset="0"/>
              </a:rPr>
              <a:t>Probleme</a:t>
            </a:r>
            <a:r>
              <a:rPr lang="en-US" sz="2000" dirty="0">
                <a:latin typeface="Helvetica Neue Moyen" charset="0"/>
                <a:cs typeface="Helvetica Neue Moyen" charset="0"/>
              </a:rPr>
              <a:t> &amp; </a:t>
            </a:r>
            <a:r>
              <a:rPr lang="en-US" sz="2000" dirty="0" err="1">
                <a:latin typeface="Helvetica Neue Moyen" charset="0"/>
                <a:cs typeface="Helvetica Neue Moyen" charset="0"/>
              </a:rPr>
              <a:t>Lösungen</a:t>
            </a:r>
            <a:endParaRPr lang="fr-FR" sz="2000" dirty="0">
              <a:latin typeface="Helvetica Neue Moyen" charset="0"/>
              <a:cs typeface="Helvetica Neue Moyen" charset="0"/>
            </a:endParaRPr>
          </a:p>
        </p:txBody>
      </p:sp>
      <p:sp>
        <p:nvSpPr>
          <p:cNvPr id="17" name="TextBox 14">
            <a:extLst>
              <a:ext uri="{FF2B5EF4-FFF2-40B4-BE49-F238E27FC236}">
                <a16:creationId xmlns:a16="http://schemas.microsoft.com/office/drawing/2014/main" id="{C1B0B0AB-D3D8-4B28-9894-5FCA96136177}"/>
              </a:ext>
            </a:extLst>
          </p:cNvPr>
          <p:cNvSpPr txBox="1"/>
          <p:nvPr/>
        </p:nvSpPr>
        <p:spPr>
          <a:xfrm>
            <a:off x="1919288" y="4471990"/>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Uff</a:t>
            </a:r>
            <a:r>
              <a:rPr lang="en-US" sz="1100" dirty="0">
                <a:solidFill>
                  <a:schemeClr val="bg2">
                    <a:lumMod val="90000"/>
                  </a:schemeClr>
                </a:solidFill>
                <a:latin typeface="Helvetica Neue Normal" charset="0"/>
                <a:cs typeface="Helvetica Neue Normal" charset="0"/>
              </a:rPr>
              <a:t>!</a:t>
            </a:r>
            <a:endParaRPr lang="fr-FR" sz="1100" dirty="0">
              <a:solidFill>
                <a:schemeClr val="bg2">
                  <a:lumMod val="90000"/>
                </a:schemeClr>
              </a:solidFill>
              <a:latin typeface="Helvetica Neue Normal" charset="0"/>
              <a:cs typeface="Helvetica Neue Normal" charset="0"/>
            </a:endParaRPr>
          </a:p>
        </p:txBody>
      </p:sp>
    </p:spTree>
    <p:extLst>
      <p:ext uri="{BB962C8B-B14F-4D97-AF65-F5344CB8AC3E}">
        <p14:creationId xmlns:p14="http://schemas.microsoft.com/office/powerpoint/2010/main" val="3226425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C84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pic>
        <p:nvPicPr>
          <p:cNvPr id="9" name="Grafik 8">
            <a:extLst>
              <a:ext uri="{FF2B5EF4-FFF2-40B4-BE49-F238E27FC236}">
                <a16:creationId xmlns:a16="http://schemas.microsoft.com/office/drawing/2014/main" id="{3AD20A37-308C-4170-9A92-86602D0419A8}"/>
              </a:ext>
            </a:extLst>
          </p:cNvPr>
          <p:cNvPicPr>
            <a:picLocks noChangeAspect="1"/>
          </p:cNvPicPr>
          <p:nvPr/>
        </p:nvPicPr>
        <p:blipFill>
          <a:blip r:embed="rId2"/>
          <a:stretch>
            <a:fillRect/>
          </a:stretch>
        </p:blipFill>
        <p:spPr>
          <a:xfrm>
            <a:off x="413852" y="895991"/>
            <a:ext cx="9559481" cy="2380779"/>
          </a:xfrm>
          <a:prstGeom prst="rect">
            <a:avLst/>
          </a:prstGeom>
        </p:spPr>
      </p:pic>
      <p:sp>
        <p:nvSpPr>
          <p:cNvPr id="10" name="Textfeld 9">
            <a:extLst>
              <a:ext uri="{FF2B5EF4-FFF2-40B4-BE49-F238E27FC236}">
                <a16:creationId xmlns:a16="http://schemas.microsoft.com/office/drawing/2014/main" id="{DC5EDBB6-6D81-4A98-9F73-BB179F2BE40F}"/>
              </a:ext>
            </a:extLst>
          </p:cNvPr>
          <p:cNvSpPr txBox="1"/>
          <p:nvPr/>
        </p:nvSpPr>
        <p:spPr>
          <a:xfrm>
            <a:off x="413853" y="4206892"/>
            <a:ext cx="9559480" cy="1212383"/>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Eine Beispiel wie man einen neuen Datensatz mit Hilfe von </a:t>
            </a:r>
            <a:r>
              <a:rPr lang="de-DE" sz="2800" dirty="0" err="1">
                <a:latin typeface="Helvetica Neue Moyen"/>
              </a:rPr>
              <a:t>CodeIgnitor</a:t>
            </a:r>
            <a:r>
              <a:rPr lang="de-DE" sz="2800" dirty="0">
                <a:latin typeface="Helvetica Neue Moyen"/>
              </a:rPr>
              <a:t> in die Tabelle einfügt.</a:t>
            </a:r>
          </a:p>
        </p:txBody>
      </p:sp>
    </p:spTree>
    <p:extLst>
      <p:ext uri="{BB962C8B-B14F-4D97-AF65-F5344CB8AC3E}">
        <p14:creationId xmlns:p14="http://schemas.microsoft.com/office/powerpoint/2010/main" val="259721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10615D-01D3-4941-82FA-69BC9864CF1D}"/>
              </a:ext>
            </a:extLst>
          </p:cNvPr>
          <p:cNvSpPr/>
          <p:nvPr/>
        </p:nvSpPr>
        <p:spPr>
          <a:xfrm>
            <a:off x="0" y="0"/>
            <a:ext cx="37307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pic>
        <p:nvPicPr>
          <p:cNvPr id="11" name="Bildplatzhalter 10">
            <a:extLst>
              <a:ext uri="{FF2B5EF4-FFF2-40B4-BE49-F238E27FC236}">
                <a16:creationId xmlns:a16="http://schemas.microsoft.com/office/drawing/2014/main" id="{0DEE3F42-B7F7-43E5-A130-343953A51565}"/>
              </a:ext>
            </a:extLst>
          </p:cNvPr>
          <p:cNvPicPr>
            <a:picLocks noGrp="1" noChangeAspect="1"/>
          </p:cNvPicPr>
          <p:nvPr>
            <p:ph type="pic" sz="quarter" idx="10"/>
          </p:nvPr>
        </p:nvPicPr>
        <p:blipFill rotWithShape="1">
          <a:blip r:embed="rId2"/>
          <a:srcRect l="-1627" t="-11117" r="-1539" b="-16215"/>
          <a:stretch/>
        </p:blipFill>
        <p:spPr>
          <a:xfrm>
            <a:off x="34058" y="981515"/>
            <a:ext cx="7580368" cy="4290948"/>
          </a:xfrm>
          <a:prstGeom prst="rect">
            <a:avLst/>
          </a:prstGeom>
          <a:solidFill>
            <a:srgbClr val="FFFFFF">
              <a:shade val="85000"/>
            </a:srgbClr>
          </a:solidFill>
          <a:ln w="88900" cap="sq">
            <a:solidFill>
              <a:srgbClr val="FFFFFF"/>
            </a:solidFill>
            <a:miter lim="800000"/>
          </a:ln>
          <a:effectLst>
            <a:innerShdw blurRad="1168400" dist="355600">
              <a:schemeClr val="tx1"/>
            </a:inn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371AEA08-9A2B-4F52-A96F-9667B880E0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551" y="842303"/>
            <a:ext cx="7765586" cy="4895824"/>
          </a:xfrm>
          <a:prstGeom prst="rect">
            <a:avLst/>
          </a:prstGeom>
          <a:effectLst>
            <a:glow>
              <a:schemeClr val="accent1">
                <a:alpha val="40000"/>
              </a:schemeClr>
            </a:glow>
            <a:outerShdw blurRad="279400" dist="50800" dir="5400000" algn="ctr" rotWithShape="0">
              <a:srgbClr val="000000">
                <a:alpha val="66000"/>
              </a:srgbClr>
            </a:outerShdw>
            <a:softEdge rad="0"/>
          </a:effectLst>
        </p:spPr>
      </p:pic>
      <p:sp>
        <p:nvSpPr>
          <p:cNvPr id="5" name="TextBox 4">
            <a:extLst>
              <a:ext uri="{FF2B5EF4-FFF2-40B4-BE49-F238E27FC236}">
                <a16:creationId xmlns:a16="http://schemas.microsoft.com/office/drawing/2014/main" id="{67AD1969-D07A-40CF-844F-99D3DC51AB74}"/>
              </a:ext>
            </a:extLst>
          </p:cNvPr>
          <p:cNvSpPr txBox="1"/>
          <p:nvPr/>
        </p:nvSpPr>
        <p:spPr>
          <a:xfrm>
            <a:off x="7980363" y="2010818"/>
            <a:ext cx="3500437" cy="1495794"/>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5400" u="none" strike="noStrike" kern="1200" cap="none" spc="0" normalizeH="0" baseline="0" noProof="0" dirty="0">
                <a:ln>
                  <a:noFill/>
                </a:ln>
                <a:effectLst/>
                <a:uLnTx/>
                <a:uFillTx/>
                <a:latin typeface="Helvetica Neue Moyen" charset="0"/>
                <a:ea typeface="+mn-ea"/>
                <a:cs typeface="Helvetica Neue Moyen" charset="0"/>
              </a:rPr>
              <a:t>Backend-</a:t>
            </a:r>
            <a:r>
              <a:rPr kumimoji="0" lang="en-US" sz="5400" u="none" strike="noStrike" kern="1200" cap="none" spc="0" normalizeH="0" baseline="0" noProof="0" dirty="0" err="1">
                <a:ln>
                  <a:noFill/>
                </a:ln>
                <a:effectLst/>
                <a:uLnTx/>
                <a:uFillTx/>
                <a:latin typeface="Helvetica Neue Moyen" charset="0"/>
                <a:ea typeface="+mn-ea"/>
                <a:cs typeface="Helvetica Neue Moyen" charset="0"/>
              </a:rPr>
              <a:t>Architektur</a:t>
            </a:r>
            <a:endParaRPr kumimoji="0" lang="fr-FR" sz="5400" u="none" strike="noStrike" kern="1200" cap="none" spc="0" normalizeH="0" baseline="0" noProof="0" dirty="0">
              <a:ln>
                <a:noFill/>
              </a:ln>
              <a:effectLst/>
              <a:uLnTx/>
              <a:uFillTx/>
              <a:latin typeface="Helvetica Neue Moyen" charset="0"/>
              <a:ea typeface="+mn-ea"/>
              <a:cs typeface="Helvetica Neue Moyen" charset="0"/>
            </a:endParaRPr>
          </a:p>
        </p:txBody>
      </p:sp>
      <p:sp>
        <p:nvSpPr>
          <p:cNvPr id="6" name="TextBox 5">
            <a:extLst>
              <a:ext uri="{FF2B5EF4-FFF2-40B4-BE49-F238E27FC236}">
                <a16:creationId xmlns:a16="http://schemas.microsoft.com/office/drawing/2014/main" id="{AA380263-50E7-4EAF-9BE7-F2B0670BA97C}"/>
              </a:ext>
            </a:extLst>
          </p:cNvPr>
          <p:cNvSpPr txBox="1"/>
          <p:nvPr/>
        </p:nvSpPr>
        <p:spPr>
          <a:xfrm>
            <a:off x="7980363" y="3718185"/>
            <a:ext cx="3500437" cy="1627818"/>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lvl="0">
              <a:lnSpc>
                <a:spcPct val="150000"/>
              </a:lnSpc>
              <a:defRPr/>
            </a:pPr>
            <a:r>
              <a:rPr lang="de-DE" dirty="0"/>
              <a:t>Die Teilsysteme App &amp; Web stellen Anfragen an die entsprechende Backend Schnittstelle, wo diese dann verarbeitet wird und gegebenenfalls auf die Datenbank zugegriffen wird. Nach der Bearbeitung der Anfrage kommt eine Rückmeldung (Response) mit den erfragten Informationen.</a:t>
            </a:r>
            <a:endParaRPr lang="en-US" dirty="0">
              <a:latin typeface="Helvetica Neue Normal" charset="0"/>
              <a:cs typeface="Helvetica Neue Normal" charset="0"/>
            </a:endParaRPr>
          </a:p>
        </p:txBody>
      </p:sp>
      <p:sp>
        <p:nvSpPr>
          <p:cNvPr id="8" name="TextBox 7">
            <a:extLst>
              <a:ext uri="{FF2B5EF4-FFF2-40B4-BE49-F238E27FC236}">
                <a16:creationId xmlns:a16="http://schemas.microsoft.com/office/drawing/2014/main" id="{77F113F6-26ED-4418-BC81-92164167B219}"/>
              </a:ext>
            </a:extLst>
          </p:cNvPr>
          <p:cNvSpPr txBox="1"/>
          <p:nvPr/>
        </p:nvSpPr>
        <p:spPr>
          <a:xfrm>
            <a:off x="8010397" y="1748352"/>
            <a:ext cx="1809750" cy="201274"/>
          </a:xfrm>
          <a:prstGeom prst="rect">
            <a:avLst/>
          </a:prstGeom>
          <a:noFill/>
        </p:spPr>
        <p:txBody>
          <a:bodyPr wrap="square" lIns="0" tIns="0" rIns="0" bIns="0" rtlCol="0" anchor="b">
            <a:spAutoFit/>
          </a:bodyPr>
          <a:lstStyle/>
          <a:p>
            <a:pPr>
              <a:lnSpc>
                <a:spcPct val="120000"/>
              </a:lnSpc>
              <a:defRPr/>
            </a:pPr>
            <a:r>
              <a:rPr kumimoji="0" lang="en-US"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rPr>
              <a:t>#</a:t>
            </a:r>
            <a:r>
              <a:rPr kumimoji="0" lang="en-US" sz="1200" u="none" strike="noStrike" kern="1200" cap="none" spc="100" normalizeH="0" baseline="0" noProof="0" dirty="0" err="1">
                <a:ln>
                  <a:noFill/>
                </a:ln>
                <a:solidFill>
                  <a:schemeClr val="accent1"/>
                </a:solidFill>
                <a:effectLst/>
                <a:uLnTx/>
                <a:uFillTx/>
                <a:latin typeface="Helvetica Neue Moyen" charset="0"/>
                <a:ea typeface="+mn-ea"/>
                <a:cs typeface="Helvetica Neue Normal" charset="0"/>
              </a:rPr>
              <a:t>Architektur</a:t>
            </a:r>
            <a:endParaRPr kumimoji="0" lang="en-US"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endParaRPr>
          </a:p>
        </p:txBody>
      </p:sp>
    </p:spTree>
    <p:extLst>
      <p:ext uri="{BB962C8B-B14F-4D97-AF65-F5344CB8AC3E}">
        <p14:creationId xmlns:p14="http://schemas.microsoft.com/office/powerpoint/2010/main" val="3993504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C84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0" name="Textfeld 9">
            <a:extLst>
              <a:ext uri="{FF2B5EF4-FFF2-40B4-BE49-F238E27FC236}">
                <a16:creationId xmlns:a16="http://schemas.microsoft.com/office/drawing/2014/main" id="{DC5EDBB6-6D81-4A98-9F73-BB179F2BE40F}"/>
              </a:ext>
            </a:extLst>
          </p:cNvPr>
          <p:cNvSpPr txBox="1"/>
          <p:nvPr/>
        </p:nvSpPr>
        <p:spPr>
          <a:xfrm>
            <a:off x="413853" y="4206892"/>
            <a:ext cx="9559480" cy="1225848"/>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 Beispiel wie man in </a:t>
            </a:r>
            <a:r>
              <a:rPr lang="de-DE" sz="2800" dirty="0" err="1">
                <a:latin typeface="Helvetica Neue Moyen"/>
              </a:rPr>
              <a:t>CodeIgnitor</a:t>
            </a:r>
            <a:r>
              <a:rPr lang="de-DE" sz="2800" dirty="0">
                <a:latin typeface="Helvetica Neue Moyen"/>
              </a:rPr>
              <a:t> einen Flug anhand einer ID löschen kann</a:t>
            </a:r>
          </a:p>
        </p:txBody>
      </p:sp>
      <p:pic>
        <p:nvPicPr>
          <p:cNvPr id="5" name="Grafik 4">
            <a:extLst>
              <a:ext uri="{FF2B5EF4-FFF2-40B4-BE49-F238E27FC236}">
                <a16:creationId xmlns:a16="http://schemas.microsoft.com/office/drawing/2014/main" id="{9E917809-B9A4-4F70-AB5E-B78A13DAA26F}"/>
              </a:ext>
            </a:extLst>
          </p:cNvPr>
          <p:cNvPicPr>
            <a:picLocks noChangeAspect="1"/>
          </p:cNvPicPr>
          <p:nvPr/>
        </p:nvPicPr>
        <p:blipFill>
          <a:blip r:embed="rId2"/>
          <a:stretch>
            <a:fillRect/>
          </a:stretch>
        </p:blipFill>
        <p:spPr>
          <a:xfrm>
            <a:off x="900751" y="1159078"/>
            <a:ext cx="8093124" cy="2651195"/>
          </a:xfrm>
          <a:prstGeom prst="rect">
            <a:avLst/>
          </a:prstGeom>
        </p:spPr>
      </p:pic>
    </p:spTree>
    <p:extLst>
      <p:ext uri="{BB962C8B-B14F-4D97-AF65-F5344CB8AC3E}">
        <p14:creationId xmlns:p14="http://schemas.microsoft.com/office/powerpoint/2010/main" val="265557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8A0F5C-5C6B-47C2-96B1-DCDB923954D3}"/>
              </a:ext>
            </a:extLst>
          </p:cNvPr>
          <p:cNvSpPr txBox="1"/>
          <p:nvPr/>
        </p:nvSpPr>
        <p:spPr>
          <a:xfrm>
            <a:off x="375256" y="814647"/>
            <a:ext cx="6380933" cy="830997"/>
          </a:xfrm>
          <a:prstGeom prst="rect">
            <a:avLst/>
          </a:prstGeom>
          <a:noFill/>
        </p:spPr>
        <p:txBody>
          <a:bodyPr wrap="square" lIns="0" tIns="0" rIns="0" bIns="0" rtlCol="0">
            <a:spAutoFit/>
          </a:bodyPr>
          <a:lstStyle/>
          <a:p>
            <a:r>
              <a:rPr lang="fr-FR" sz="5400" dirty="0" err="1">
                <a:latin typeface="Helvetica Neue Moyen" charset="0"/>
                <a:cs typeface="Helvetica Neue Moyen" charset="0"/>
              </a:rPr>
              <a:t>Klassendiagramm</a:t>
            </a:r>
            <a:endParaRPr lang="fr-FR" sz="5400" dirty="0">
              <a:latin typeface="Helvetica Neue Moyen" charset="0"/>
              <a:cs typeface="Helvetica Neue Moyen" charset="0"/>
            </a:endParaRPr>
          </a:p>
        </p:txBody>
      </p:sp>
      <p:sp>
        <p:nvSpPr>
          <p:cNvPr id="5" name="TextBox 4">
            <a:extLst>
              <a:ext uri="{FF2B5EF4-FFF2-40B4-BE49-F238E27FC236}">
                <a16:creationId xmlns:a16="http://schemas.microsoft.com/office/drawing/2014/main" id="{7E11740C-C5EC-4E44-B1CC-60FD90A4348A}"/>
              </a:ext>
            </a:extLst>
          </p:cNvPr>
          <p:cNvSpPr txBox="1"/>
          <p:nvPr/>
        </p:nvSpPr>
        <p:spPr>
          <a:xfrm>
            <a:off x="375254" y="1831382"/>
            <a:ext cx="6380935" cy="208199"/>
          </a:xfrm>
          <a:prstGeom prst="rect">
            <a:avLst/>
          </a:prstGeom>
          <a:noFill/>
        </p:spPr>
        <p:txBody>
          <a:bodyPr wrap="square" lIns="0" tIns="0" rIns="0" bIns="0" rtlCol="0" anchor="t">
            <a:spAutoFit/>
          </a:bodyPr>
          <a:lstStyle/>
          <a:p>
            <a:pPr marL="171450" indent="-171450">
              <a:lnSpc>
                <a:spcPct val="125000"/>
              </a:lnSpc>
              <a:buFont typeface="Arial" panose="020B0604020202020204" pitchFamily="34" charset="0"/>
              <a:buChar char="•"/>
            </a:pPr>
            <a:r>
              <a:rPr lang="en-US" sz="1200" dirty="0" err="1">
                <a:latin typeface="Helvetica Neue Normal" charset="0"/>
                <a:cs typeface="Helvetica Neue Normal" charset="0"/>
              </a:rPr>
              <a:t>Basierend</a:t>
            </a:r>
            <a:r>
              <a:rPr lang="en-US" sz="1200" dirty="0">
                <a:latin typeface="Helvetica Neue Normal" charset="0"/>
                <a:cs typeface="Helvetica Neue Normal" charset="0"/>
              </a:rPr>
              <a:t> auf dem MVC </a:t>
            </a:r>
            <a:r>
              <a:rPr lang="en-US" sz="1200" dirty="0" err="1">
                <a:latin typeface="Helvetica Neue Normal" charset="0"/>
                <a:cs typeface="Helvetica Neue Normal" charset="0"/>
              </a:rPr>
              <a:t>Konzept</a:t>
            </a:r>
            <a:r>
              <a:rPr lang="en-US" sz="1200" dirty="0">
                <a:latin typeface="Helvetica Neue Normal" charset="0"/>
                <a:cs typeface="Helvetica Neue Normal" charset="0"/>
              </a:rPr>
              <a:t> </a:t>
            </a:r>
            <a:r>
              <a:rPr lang="en-US" sz="1200" dirty="0" err="1">
                <a:latin typeface="Helvetica Neue Normal" charset="0"/>
                <a:cs typeface="Helvetica Neue Normal" charset="0"/>
              </a:rPr>
              <a:t>erhält</a:t>
            </a:r>
            <a:r>
              <a:rPr lang="en-US" sz="1200" dirty="0">
                <a:latin typeface="Helvetica Neue Normal" charset="0"/>
                <a:cs typeface="Helvetica Neue Normal" charset="0"/>
              </a:rPr>
              <a:t> </a:t>
            </a:r>
            <a:r>
              <a:rPr lang="en-US" sz="1200" dirty="0" err="1">
                <a:latin typeface="Helvetica Neue Normal" charset="0"/>
                <a:cs typeface="Helvetica Neue Normal" charset="0"/>
              </a:rPr>
              <a:t>jede</a:t>
            </a:r>
            <a:r>
              <a:rPr lang="en-US" sz="1200" dirty="0">
                <a:latin typeface="Helvetica Neue Normal" charset="0"/>
                <a:cs typeface="Helvetica Neue Normal" charset="0"/>
              </a:rPr>
              <a:t> </a:t>
            </a:r>
            <a:r>
              <a:rPr lang="en-US" sz="1200" dirty="0" err="1">
                <a:latin typeface="Helvetica Neue Normal" charset="0"/>
                <a:cs typeface="Helvetica Neue Normal" charset="0"/>
              </a:rPr>
              <a:t>Entität</a:t>
            </a:r>
            <a:r>
              <a:rPr lang="en-US" sz="1200" dirty="0">
                <a:latin typeface="Helvetica Neue Normal" charset="0"/>
                <a:cs typeface="Helvetica Neue Normal" charset="0"/>
              </a:rPr>
              <a:t> </a:t>
            </a:r>
            <a:r>
              <a:rPr lang="en-US" sz="1200" dirty="0" err="1">
                <a:latin typeface="Helvetica Neue Normal" charset="0"/>
                <a:cs typeface="Helvetica Neue Normal" charset="0"/>
              </a:rPr>
              <a:t>ein</a:t>
            </a:r>
            <a:r>
              <a:rPr lang="en-US" sz="1200" dirty="0">
                <a:latin typeface="Helvetica Neue Normal" charset="0"/>
                <a:cs typeface="Helvetica Neue Normal" charset="0"/>
              </a:rPr>
              <a:t> Model, Controller und View.</a:t>
            </a:r>
            <a:endParaRPr lang="fr-FR" sz="1200" dirty="0">
              <a:latin typeface="Helvetica Neue Normal" charset="0"/>
              <a:cs typeface="Helvetica Neue Normal" charset="0"/>
            </a:endParaRPr>
          </a:p>
        </p:txBody>
      </p:sp>
      <p:sp>
        <p:nvSpPr>
          <p:cNvPr id="10" name="TextBox 7">
            <a:extLst>
              <a:ext uri="{FF2B5EF4-FFF2-40B4-BE49-F238E27FC236}">
                <a16:creationId xmlns:a16="http://schemas.microsoft.com/office/drawing/2014/main" id="{79988339-F4E1-4579-9927-750ECBA780CB}"/>
              </a:ext>
            </a:extLst>
          </p:cNvPr>
          <p:cNvSpPr txBox="1"/>
          <p:nvPr/>
        </p:nvSpPr>
        <p:spPr>
          <a:xfrm>
            <a:off x="381508" y="628909"/>
            <a:ext cx="1817716" cy="422873"/>
          </a:xfrm>
          <a:prstGeom prst="rect">
            <a:avLst/>
          </a:prstGeom>
          <a:noFill/>
        </p:spPr>
        <p:txBody>
          <a:bodyPr wrap="square" lIns="0" tIns="0" rIns="0" bIns="0" rtlCol="0" anchor="ctr">
            <a:spAutoFit/>
          </a:bodyPr>
          <a:lstStyle/>
          <a:p>
            <a:pPr>
              <a:lnSpc>
                <a:spcPct val="120000"/>
              </a:lnSpc>
              <a:defRPr/>
            </a:pPr>
            <a:r>
              <a:rPr lang="en-US" sz="1200" dirty="0">
                <a:solidFill>
                  <a:srgbClr val="FC8451"/>
                </a:solidFill>
                <a:latin typeface="Helvetica Neue Moyen" charset="0"/>
                <a:cs typeface="Helvetica Neue Moyen" charset="0"/>
              </a:rPr>
              <a:t>#MVC (Controller)</a:t>
            </a:r>
            <a:endParaRPr lang="fr-FR" sz="1200" dirty="0">
              <a:solidFill>
                <a:srgbClr val="FC8451"/>
              </a:solidFill>
              <a:latin typeface="Helvetica Neue Moyen" charset="0"/>
              <a:cs typeface="Helvetica Neue Moyen"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200" u="none" strike="noStrike" kern="1200" cap="none" spc="100" normalizeH="0" baseline="0" noProof="0" dirty="0">
              <a:ln>
                <a:noFill/>
              </a:ln>
              <a:solidFill>
                <a:schemeClr val="accent1"/>
              </a:solidFill>
              <a:effectLst/>
              <a:uLnTx/>
              <a:uFillTx/>
              <a:latin typeface="Helvetica Neue Moyen" charset="0"/>
              <a:ea typeface="+mn-ea"/>
              <a:cs typeface="Helvetica Neue Normal" charset="0"/>
            </a:endParaRPr>
          </a:p>
        </p:txBody>
      </p:sp>
      <p:pic>
        <p:nvPicPr>
          <p:cNvPr id="17" name="Grafik 16">
            <a:extLst>
              <a:ext uri="{FF2B5EF4-FFF2-40B4-BE49-F238E27FC236}">
                <a16:creationId xmlns:a16="http://schemas.microsoft.com/office/drawing/2014/main" id="{339BC324-964F-4A2B-838C-AD5713D0C56B}"/>
              </a:ext>
            </a:extLst>
          </p:cNvPr>
          <p:cNvPicPr>
            <a:picLocks noChangeAspect="1"/>
          </p:cNvPicPr>
          <p:nvPr/>
        </p:nvPicPr>
        <p:blipFill>
          <a:blip r:embed="rId2"/>
          <a:stretch>
            <a:fillRect/>
          </a:stretch>
        </p:blipFill>
        <p:spPr>
          <a:xfrm>
            <a:off x="375254" y="2633443"/>
            <a:ext cx="11367962" cy="3409910"/>
          </a:xfrm>
          <a:prstGeom prst="rect">
            <a:avLst/>
          </a:prstGeom>
        </p:spPr>
      </p:pic>
    </p:spTree>
    <p:extLst>
      <p:ext uri="{BB962C8B-B14F-4D97-AF65-F5344CB8AC3E}">
        <p14:creationId xmlns:p14="http://schemas.microsoft.com/office/powerpoint/2010/main" val="373655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C84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0" name="Textfeld 9">
            <a:extLst>
              <a:ext uri="{FF2B5EF4-FFF2-40B4-BE49-F238E27FC236}">
                <a16:creationId xmlns:a16="http://schemas.microsoft.com/office/drawing/2014/main" id="{DC5EDBB6-6D81-4A98-9F73-BB179F2BE40F}"/>
              </a:ext>
            </a:extLst>
          </p:cNvPr>
          <p:cNvSpPr txBox="1"/>
          <p:nvPr/>
        </p:nvSpPr>
        <p:spPr>
          <a:xfrm>
            <a:off x="413853" y="4206892"/>
            <a:ext cx="9559480" cy="1858714"/>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 Beispiel wie man in </a:t>
            </a:r>
            <a:r>
              <a:rPr lang="de-DE" sz="2800" dirty="0" err="1">
                <a:latin typeface="Helvetica Neue Moyen"/>
              </a:rPr>
              <a:t>CodeIgnitor</a:t>
            </a:r>
            <a:r>
              <a:rPr lang="de-DE" sz="2800" dirty="0">
                <a:latin typeface="Helvetica Neue Moyen"/>
              </a:rPr>
              <a:t> einen Flug anhand von einer mitgegebenen ID selektieren und weitergeben kann</a:t>
            </a:r>
          </a:p>
        </p:txBody>
      </p:sp>
      <p:pic>
        <p:nvPicPr>
          <p:cNvPr id="4" name="Grafik 3">
            <a:extLst>
              <a:ext uri="{FF2B5EF4-FFF2-40B4-BE49-F238E27FC236}">
                <a16:creationId xmlns:a16="http://schemas.microsoft.com/office/drawing/2014/main" id="{8C04BC13-3E07-4F16-BC1A-A4CE1F86BA36}"/>
              </a:ext>
            </a:extLst>
          </p:cNvPr>
          <p:cNvPicPr>
            <a:picLocks noChangeAspect="1"/>
          </p:cNvPicPr>
          <p:nvPr/>
        </p:nvPicPr>
        <p:blipFill>
          <a:blip r:embed="rId2"/>
          <a:stretch>
            <a:fillRect/>
          </a:stretch>
        </p:blipFill>
        <p:spPr>
          <a:xfrm>
            <a:off x="723330" y="659530"/>
            <a:ext cx="8270543" cy="3407700"/>
          </a:xfrm>
          <a:prstGeom prst="rect">
            <a:avLst/>
          </a:prstGeom>
        </p:spPr>
      </p:pic>
    </p:spTree>
    <p:extLst>
      <p:ext uri="{BB962C8B-B14F-4D97-AF65-F5344CB8AC3E}">
        <p14:creationId xmlns:p14="http://schemas.microsoft.com/office/powerpoint/2010/main" val="258385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6DB697A-87F8-46CD-B791-911B7AACBA55}"/>
              </a:ext>
            </a:extLst>
          </p:cNvPr>
          <p:cNvSpPr txBox="1"/>
          <p:nvPr/>
        </p:nvSpPr>
        <p:spPr>
          <a:xfrm>
            <a:off x="1919288" y="1511586"/>
            <a:ext cx="3116538" cy="312330"/>
          </a:xfrm>
          <a:prstGeom prst="rect">
            <a:avLst/>
          </a:prstGeom>
          <a:noFill/>
        </p:spPr>
        <p:txBody>
          <a:bodyPr wrap="square" lIns="0" tIns="0" rIns="0" bIns="0" rtlCol="0" anchor="b">
            <a:spAutoFit/>
          </a:bodyPr>
          <a:lstStyle/>
          <a:p>
            <a:pPr>
              <a:lnSpc>
                <a:spcPct val="110000"/>
              </a:lnSpc>
            </a:pPr>
            <a:r>
              <a:rPr lang="de-DE" sz="2000" dirty="0">
                <a:latin typeface="Helvetica Neue Moyen" charset="0"/>
                <a:cs typeface="Helvetica Neue Moyen" charset="0"/>
              </a:rPr>
              <a:t>Übersicht</a:t>
            </a:r>
          </a:p>
        </p:txBody>
      </p:sp>
      <p:sp>
        <p:nvSpPr>
          <p:cNvPr id="13" name="TextBox 12">
            <a:extLst>
              <a:ext uri="{FF2B5EF4-FFF2-40B4-BE49-F238E27FC236}">
                <a16:creationId xmlns:a16="http://schemas.microsoft.com/office/drawing/2014/main" id="{276A2F7E-B11E-41F8-BE30-1565995A9D3C}"/>
              </a:ext>
            </a:extLst>
          </p:cNvPr>
          <p:cNvSpPr txBox="1"/>
          <p:nvPr/>
        </p:nvSpPr>
        <p:spPr>
          <a:xfrm>
            <a:off x="1919287" y="2392130"/>
            <a:ext cx="3116537" cy="312330"/>
          </a:xfrm>
          <a:prstGeom prst="rect">
            <a:avLst/>
          </a:prstGeom>
          <a:noFill/>
        </p:spPr>
        <p:txBody>
          <a:bodyPr wrap="square" lIns="0" tIns="0" rIns="0" bIns="0" rtlCol="0" anchor="b">
            <a:spAutoFit/>
          </a:bodyPr>
          <a:lstStyle/>
          <a:p>
            <a:pPr>
              <a:lnSpc>
                <a:spcPct val="110000"/>
              </a:lnSpc>
            </a:pPr>
            <a:r>
              <a:rPr lang="de-DE" sz="2000" dirty="0">
                <a:latin typeface="Helvetica Neue Moyen" charset="0"/>
                <a:cs typeface="Helvetica Neue Moyen" charset="0"/>
              </a:rPr>
              <a:t>Architektur</a:t>
            </a:r>
          </a:p>
        </p:txBody>
      </p:sp>
      <p:sp>
        <p:nvSpPr>
          <p:cNvPr id="27" name="TextBox 26">
            <a:extLst>
              <a:ext uri="{FF2B5EF4-FFF2-40B4-BE49-F238E27FC236}">
                <a16:creationId xmlns:a16="http://schemas.microsoft.com/office/drawing/2014/main" id="{AE5779FE-0787-4D21-9F00-E3ECA5F4996E}"/>
              </a:ext>
            </a:extLst>
          </p:cNvPr>
          <p:cNvSpPr txBox="1"/>
          <p:nvPr/>
        </p:nvSpPr>
        <p:spPr>
          <a:xfrm>
            <a:off x="1919287" y="3272673"/>
            <a:ext cx="3116537" cy="312330"/>
          </a:xfrm>
          <a:prstGeom prst="rect">
            <a:avLst/>
          </a:prstGeom>
          <a:noFill/>
        </p:spPr>
        <p:txBody>
          <a:bodyPr wrap="square" lIns="0" tIns="0" rIns="0" bIns="0" rtlCol="0" anchor="b">
            <a:spAutoFit/>
          </a:bodyPr>
          <a:lstStyle/>
          <a:p>
            <a:pPr>
              <a:lnSpc>
                <a:spcPct val="110000"/>
              </a:lnSpc>
            </a:pPr>
            <a:r>
              <a:rPr lang="en-US" sz="2000" dirty="0">
                <a:solidFill>
                  <a:srgbClr val="FC8451"/>
                </a:solidFill>
                <a:latin typeface="Helvetica Neue Moyen" charset="0"/>
                <a:cs typeface="Helvetica Neue Moyen" charset="0"/>
              </a:rPr>
              <a:t>Routing / API</a:t>
            </a:r>
            <a:endParaRPr lang="fr-FR" sz="2000" dirty="0">
              <a:solidFill>
                <a:srgbClr val="FC8451"/>
              </a:solidFill>
              <a:latin typeface="Helvetica Neue Moyen" charset="0"/>
              <a:cs typeface="Helvetica Neue Moyen" charset="0"/>
            </a:endParaRPr>
          </a:p>
        </p:txBody>
      </p:sp>
      <p:sp>
        <p:nvSpPr>
          <p:cNvPr id="10" name="TextBox 9">
            <a:extLst>
              <a:ext uri="{FF2B5EF4-FFF2-40B4-BE49-F238E27FC236}">
                <a16:creationId xmlns:a16="http://schemas.microsoft.com/office/drawing/2014/main" id="{E6DCC9A1-14C6-4B89-81B2-F63059101779}"/>
              </a:ext>
            </a:extLst>
          </p:cNvPr>
          <p:cNvSpPr txBox="1"/>
          <p:nvPr/>
        </p:nvSpPr>
        <p:spPr>
          <a:xfrm>
            <a:off x="1919288" y="1831155"/>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Übersicht</a:t>
            </a:r>
            <a:r>
              <a:rPr lang="en-US" sz="1100" dirty="0">
                <a:solidFill>
                  <a:schemeClr val="bg2">
                    <a:lumMod val="90000"/>
                  </a:schemeClr>
                </a:solidFill>
                <a:latin typeface="Helvetica Neue Normal" charset="0"/>
                <a:cs typeface="Helvetica Neue Normal" charset="0"/>
              </a:rPr>
              <a:t> des Backends</a:t>
            </a:r>
            <a:endParaRPr lang="fr-FR" sz="1100" dirty="0">
              <a:solidFill>
                <a:schemeClr val="bg2">
                  <a:lumMod val="90000"/>
                </a:schemeClr>
              </a:solidFill>
              <a:latin typeface="Helvetica Neue Normal" charset="0"/>
              <a:cs typeface="Helvetica Neue Normal" charset="0"/>
            </a:endParaRPr>
          </a:p>
        </p:txBody>
      </p:sp>
      <p:sp>
        <p:nvSpPr>
          <p:cNvPr id="11" name="TextBox 10">
            <a:extLst>
              <a:ext uri="{FF2B5EF4-FFF2-40B4-BE49-F238E27FC236}">
                <a16:creationId xmlns:a16="http://schemas.microsoft.com/office/drawing/2014/main" id="{2597E3AD-F541-4BE6-AF17-4626C3984FE0}"/>
              </a:ext>
            </a:extLst>
          </p:cNvPr>
          <p:cNvSpPr txBox="1"/>
          <p:nvPr/>
        </p:nvSpPr>
        <p:spPr>
          <a:xfrm>
            <a:off x="1919288" y="2705363"/>
            <a:ext cx="3116537" cy="184474"/>
          </a:xfrm>
          <a:prstGeom prst="rect">
            <a:avLst/>
          </a:prstGeom>
          <a:noFill/>
        </p:spPr>
        <p:txBody>
          <a:bodyPr wrap="square" lIns="0" tIns="0" rIns="0" bIns="0" rtlCol="0" anchor="t">
            <a:spAutoFit/>
          </a:bodyPr>
          <a:lstStyle/>
          <a:p>
            <a:pPr>
              <a:lnSpc>
                <a:spcPct val="120000"/>
              </a:lnSpc>
            </a:pPr>
            <a:r>
              <a:rPr lang="en-US" sz="1100" dirty="0">
                <a:solidFill>
                  <a:schemeClr val="bg2">
                    <a:lumMod val="90000"/>
                  </a:schemeClr>
                </a:solidFill>
                <a:latin typeface="Helvetica Neue Normal" charset="0"/>
                <a:cs typeface="Helvetica Neue Normal" charset="0"/>
              </a:rPr>
              <a:t>Wie </a:t>
            </a:r>
            <a:r>
              <a:rPr lang="en-US" sz="1100" dirty="0" err="1">
                <a:solidFill>
                  <a:schemeClr val="bg2">
                    <a:lumMod val="90000"/>
                  </a:schemeClr>
                </a:solidFill>
                <a:latin typeface="Helvetica Neue Normal" charset="0"/>
                <a:cs typeface="Helvetica Neue Normal" charset="0"/>
              </a:rPr>
              <a:t>ist</a:t>
            </a:r>
            <a:r>
              <a:rPr lang="en-US" sz="1100" dirty="0">
                <a:solidFill>
                  <a:schemeClr val="bg2">
                    <a:lumMod val="90000"/>
                  </a:schemeClr>
                </a:solidFill>
                <a:latin typeface="Helvetica Neue Normal" charset="0"/>
                <a:cs typeface="Helvetica Neue Normal" charset="0"/>
              </a:rPr>
              <a:t> das Backend </a:t>
            </a:r>
            <a:r>
              <a:rPr lang="en-US" sz="1100" dirty="0" err="1">
                <a:solidFill>
                  <a:schemeClr val="bg2">
                    <a:lumMod val="90000"/>
                  </a:schemeClr>
                </a:solidFill>
                <a:latin typeface="Helvetica Neue Normal" charset="0"/>
                <a:cs typeface="Helvetica Neue Normal" charset="0"/>
              </a:rPr>
              <a:t>aufgebaut</a:t>
            </a:r>
            <a:endParaRPr lang="fr-FR" sz="1100" dirty="0">
              <a:solidFill>
                <a:schemeClr val="bg2">
                  <a:lumMod val="90000"/>
                </a:schemeClr>
              </a:solidFill>
              <a:latin typeface="Helvetica Neue Normal" charset="0"/>
              <a:cs typeface="Helvetica Neue Normal" charset="0"/>
            </a:endParaRPr>
          </a:p>
        </p:txBody>
      </p:sp>
      <p:sp>
        <p:nvSpPr>
          <p:cNvPr id="14" name="TextBox 13">
            <a:extLst>
              <a:ext uri="{FF2B5EF4-FFF2-40B4-BE49-F238E27FC236}">
                <a16:creationId xmlns:a16="http://schemas.microsoft.com/office/drawing/2014/main" id="{92C85DD0-93F9-4756-A159-4A3F7FC4A66B}"/>
              </a:ext>
            </a:extLst>
          </p:cNvPr>
          <p:cNvSpPr txBox="1"/>
          <p:nvPr/>
        </p:nvSpPr>
        <p:spPr>
          <a:xfrm>
            <a:off x="1919288" y="3597782"/>
            <a:ext cx="3116537" cy="387607"/>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Anfragen</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ans</a:t>
            </a:r>
            <a:r>
              <a:rPr lang="en-US" sz="1100" dirty="0">
                <a:solidFill>
                  <a:schemeClr val="bg2">
                    <a:lumMod val="90000"/>
                  </a:schemeClr>
                </a:solidFill>
                <a:latin typeface="Helvetica Neue Normal" charset="0"/>
                <a:cs typeface="Helvetica Neue Normal" charset="0"/>
              </a:rPr>
              <a:t> Backend </a:t>
            </a:r>
            <a:r>
              <a:rPr lang="en-US" sz="1100" dirty="0" err="1">
                <a:solidFill>
                  <a:schemeClr val="bg2">
                    <a:lumMod val="90000"/>
                  </a:schemeClr>
                </a:solidFill>
                <a:latin typeface="Helvetica Neue Normal" charset="0"/>
                <a:cs typeface="Helvetica Neue Normal" charset="0"/>
              </a:rPr>
              <a:t>Gloriose</a:t>
            </a:r>
            <a:r>
              <a:rPr lang="en-US" sz="1100" dirty="0">
                <a:solidFill>
                  <a:schemeClr val="bg2">
                    <a:lumMod val="90000"/>
                  </a:schemeClr>
                </a:solidFill>
                <a:latin typeface="Helvetica Neue Normal" charset="0"/>
                <a:cs typeface="Helvetica Neue Normal" charset="0"/>
              </a:rPr>
              <a:t> </a:t>
            </a:r>
            <a:r>
              <a:rPr lang="en-US" sz="1100" dirty="0" err="1">
                <a:solidFill>
                  <a:schemeClr val="bg2">
                    <a:lumMod val="90000"/>
                  </a:schemeClr>
                </a:solidFill>
                <a:latin typeface="Helvetica Neue Normal" charset="0"/>
                <a:cs typeface="Helvetica Neue Normal" charset="0"/>
              </a:rPr>
              <a:t>Endpunkte</a:t>
            </a:r>
            <a:endParaRPr lang="fr-FR" sz="1100" dirty="0">
              <a:solidFill>
                <a:schemeClr val="bg2">
                  <a:lumMod val="90000"/>
                </a:schemeClr>
              </a:solidFill>
              <a:latin typeface="Helvetica Neue Normal" charset="0"/>
              <a:cs typeface="Helvetica Neue Normal" charset="0"/>
            </a:endParaRPr>
          </a:p>
          <a:p>
            <a:pPr>
              <a:lnSpc>
                <a:spcPct val="120000"/>
              </a:lnSpc>
            </a:pPr>
            <a:endParaRPr lang="fr-FR" sz="1100" dirty="0">
              <a:solidFill>
                <a:schemeClr val="bg2">
                  <a:lumMod val="90000"/>
                </a:schemeClr>
              </a:solidFill>
              <a:latin typeface="Helvetica Neue Normal" charset="0"/>
              <a:cs typeface="Helvetica Neue Normal" charset="0"/>
            </a:endParaRPr>
          </a:p>
        </p:txBody>
      </p:sp>
      <p:pic>
        <p:nvPicPr>
          <p:cNvPr id="18" name="Graphic 27">
            <a:extLst>
              <a:ext uri="{FF2B5EF4-FFF2-40B4-BE49-F238E27FC236}">
                <a16:creationId xmlns:a16="http://schemas.microsoft.com/office/drawing/2014/main" id="{10AD4A8A-8F16-430B-BB4C-BD523072CD3F}"/>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85875" y="3297324"/>
            <a:ext cx="300458" cy="300458"/>
          </a:xfrm>
          <a:prstGeom prst="rect">
            <a:avLst/>
          </a:prstGeom>
        </p:spPr>
      </p:pic>
      <p:sp>
        <p:nvSpPr>
          <p:cNvPr id="16" name="TextBox 19">
            <a:extLst>
              <a:ext uri="{FF2B5EF4-FFF2-40B4-BE49-F238E27FC236}">
                <a16:creationId xmlns:a16="http://schemas.microsoft.com/office/drawing/2014/main" id="{DFFBDE2A-5C95-4065-B472-9347251E1E1C}"/>
              </a:ext>
            </a:extLst>
          </p:cNvPr>
          <p:cNvSpPr txBox="1"/>
          <p:nvPr/>
        </p:nvSpPr>
        <p:spPr>
          <a:xfrm>
            <a:off x="1919287" y="4155740"/>
            <a:ext cx="3896297" cy="312330"/>
          </a:xfrm>
          <a:prstGeom prst="rect">
            <a:avLst/>
          </a:prstGeom>
          <a:noFill/>
        </p:spPr>
        <p:txBody>
          <a:bodyPr wrap="square" lIns="0" tIns="0" rIns="0" bIns="0" rtlCol="0" anchor="b">
            <a:spAutoFit/>
          </a:bodyPr>
          <a:lstStyle/>
          <a:p>
            <a:pPr>
              <a:lnSpc>
                <a:spcPct val="110000"/>
              </a:lnSpc>
            </a:pPr>
            <a:r>
              <a:rPr lang="en-US" sz="2000" dirty="0" err="1">
                <a:latin typeface="Helvetica Neue Moyen" charset="0"/>
                <a:cs typeface="Helvetica Neue Moyen" charset="0"/>
              </a:rPr>
              <a:t>Probleme</a:t>
            </a:r>
            <a:r>
              <a:rPr lang="en-US" sz="2000" dirty="0">
                <a:latin typeface="Helvetica Neue Moyen" charset="0"/>
                <a:cs typeface="Helvetica Neue Moyen" charset="0"/>
              </a:rPr>
              <a:t> &amp; </a:t>
            </a:r>
            <a:r>
              <a:rPr lang="en-US" sz="2000" dirty="0" err="1">
                <a:latin typeface="Helvetica Neue Moyen" charset="0"/>
                <a:cs typeface="Helvetica Neue Moyen" charset="0"/>
              </a:rPr>
              <a:t>Lösungen</a:t>
            </a:r>
            <a:endParaRPr lang="fr-FR" sz="2000" dirty="0">
              <a:latin typeface="Helvetica Neue Moyen" charset="0"/>
              <a:cs typeface="Helvetica Neue Moyen" charset="0"/>
            </a:endParaRPr>
          </a:p>
        </p:txBody>
      </p:sp>
      <p:sp>
        <p:nvSpPr>
          <p:cNvPr id="17" name="TextBox 14">
            <a:extLst>
              <a:ext uri="{FF2B5EF4-FFF2-40B4-BE49-F238E27FC236}">
                <a16:creationId xmlns:a16="http://schemas.microsoft.com/office/drawing/2014/main" id="{E984B30A-4F21-411C-B0C8-CA0BC538ADF9}"/>
              </a:ext>
            </a:extLst>
          </p:cNvPr>
          <p:cNvSpPr txBox="1"/>
          <p:nvPr/>
        </p:nvSpPr>
        <p:spPr>
          <a:xfrm>
            <a:off x="1919288" y="4471990"/>
            <a:ext cx="3116537" cy="184474"/>
          </a:xfrm>
          <a:prstGeom prst="rect">
            <a:avLst/>
          </a:prstGeom>
          <a:noFill/>
        </p:spPr>
        <p:txBody>
          <a:bodyPr wrap="square" lIns="0" tIns="0" rIns="0" bIns="0" rtlCol="0" anchor="t">
            <a:spAutoFit/>
          </a:bodyPr>
          <a:lstStyle/>
          <a:p>
            <a:pPr>
              <a:lnSpc>
                <a:spcPct val="120000"/>
              </a:lnSpc>
            </a:pPr>
            <a:r>
              <a:rPr lang="en-US" sz="1100" dirty="0" err="1">
                <a:solidFill>
                  <a:schemeClr val="bg2">
                    <a:lumMod val="90000"/>
                  </a:schemeClr>
                </a:solidFill>
                <a:latin typeface="Helvetica Neue Normal" charset="0"/>
                <a:cs typeface="Helvetica Neue Normal" charset="0"/>
              </a:rPr>
              <a:t>Uff</a:t>
            </a:r>
            <a:r>
              <a:rPr lang="en-US" sz="1100" dirty="0">
                <a:solidFill>
                  <a:schemeClr val="bg2">
                    <a:lumMod val="90000"/>
                  </a:schemeClr>
                </a:solidFill>
                <a:latin typeface="Helvetica Neue Normal" charset="0"/>
                <a:cs typeface="Helvetica Neue Normal" charset="0"/>
              </a:rPr>
              <a:t>!</a:t>
            </a:r>
            <a:endParaRPr lang="fr-FR" sz="1100" dirty="0">
              <a:solidFill>
                <a:schemeClr val="bg2">
                  <a:lumMod val="90000"/>
                </a:schemeClr>
              </a:solidFill>
              <a:latin typeface="Helvetica Neue Normal" charset="0"/>
              <a:cs typeface="Helvetica Neue Normal" charset="0"/>
            </a:endParaRPr>
          </a:p>
        </p:txBody>
      </p:sp>
    </p:spTree>
    <p:extLst>
      <p:ext uri="{BB962C8B-B14F-4D97-AF65-F5344CB8AC3E}">
        <p14:creationId xmlns:p14="http://schemas.microsoft.com/office/powerpoint/2010/main" val="4077649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C845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F8FF5-D206-4BC1-97C5-118E812768F0}"/>
              </a:ext>
            </a:extLst>
          </p:cNvPr>
          <p:cNvSpPr/>
          <p:nvPr/>
        </p:nvSpPr>
        <p:spPr>
          <a:xfrm>
            <a:off x="0" y="383504"/>
            <a:ext cx="10141527" cy="6309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u="none" strike="noStrike" kern="1200" cap="none" spc="0" normalizeH="0" baseline="0" noProof="0" dirty="0">
              <a:ln>
                <a:noFill/>
              </a:ln>
              <a:solidFill>
                <a:prstClr val="white"/>
              </a:solidFill>
              <a:effectLst/>
              <a:uLnTx/>
              <a:uFillTx/>
              <a:latin typeface="Helvetica Neue Normal" charset="0"/>
              <a:ea typeface="+mn-ea"/>
              <a:cs typeface="+mn-cs"/>
            </a:endParaRPr>
          </a:p>
        </p:txBody>
      </p:sp>
      <p:sp>
        <p:nvSpPr>
          <p:cNvPr id="8" name="TextBox 7">
            <a:extLst>
              <a:ext uri="{FF2B5EF4-FFF2-40B4-BE49-F238E27FC236}">
                <a16:creationId xmlns:a16="http://schemas.microsoft.com/office/drawing/2014/main" id="{D3A9221F-A215-4DBD-BCC6-AAC1D1E11CF7}"/>
              </a:ext>
            </a:extLst>
          </p:cNvPr>
          <p:cNvSpPr txBox="1"/>
          <p:nvPr/>
        </p:nvSpPr>
        <p:spPr>
          <a:xfrm>
            <a:off x="1343026" y="1809382"/>
            <a:ext cx="631248" cy="5539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fr-FR" sz="4000" u="none" strike="noStrike" kern="1200" cap="none" spc="0" normalizeH="0" baseline="0" noProof="0" dirty="0">
              <a:ln>
                <a:noFill/>
              </a:ln>
              <a:effectLst/>
              <a:uLnTx/>
              <a:uFillTx/>
              <a:latin typeface="Helvetica Neue Moyen" charset="0"/>
              <a:ea typeface="+mn-ea"/>
              <a:cs typeface="Helvetica Neue Moyen" charset="0"/>
            </a:endParaRPr>
          </a:p>
        </p:txBody>
      </p:sp>
      <p:sp>
        <p:nvSpPr>
          <p:cNvPr id="10" name="Textfeld 9">
            <a:extLst>
              <a:ext uri="{FF2B5EF4-FFF2-40B4-BE49-F238E27FC236}">
                <a16:creationId xmlns:a16="http://schemas.microsoft.com/office/drawing/2014/main" id="{DC5EDBB6-6D81-4A98-9F73-BB179F2BE40F}"/>
              </a:ext>
            </a:extLst>
          </p:cNvPr>
          <p:cNvSpPr txBox="1"/>
          <p:nvPr/>
        </p:nvSpPr>
        <p:spPr>
          <a:xfrm>
            <a:off x="413853" y="5008174"/>
            <a:ext cx="9559480" cy="1225848"/>
          </a:xfrm>
          <a:prstGeom prst="rect">
            <a:avLst/>
          </a:prstGeom>
          <a:noFill/>
        </p:spPr>
        <p:txBody>
          <a:bodyPr wrap="square" lIns="0" tIns="0" bIns="0" rtlCol="0" anchor="t">
            <a:spAutoFit/>
          </a:bodyPr>
          <a:lstStyle/>
          <a:p>
            <a:pPr marL="285750" indent="-285750" algn="l">
              <a:lnSpc>
                <a:spcPct val="150000"/>
              </a:lnSpc>
              <a:buFont typeface="Arial" panose="020B0604020202020204" pitchFamily="34" charset="0"/>
              <a:buChar char="•"/>
            </a:pPr>
            <a:r>
              <a:rPr lang="de-DE" sz="2800" dirty="0">
                <a:latin typeface="Helvetica Neue Moyen"/>
              </a:rPr>
              <a:t>Ein Beispiel wie man in </a:t>
            </a:r>
            <a:r>
              <a:rPr lang="de-DE" sz="2800" dirty="0" err="1">
                <a:latin typeface="Helvetica Neue Moyen"/>
              </a:rPr>
              <a:t>CodeIgnitor</a:t>
            </a:r>
            <a:r>
              <a:rPr lang="de-DE" sz="2800" dirty="0">
                <a:latin typeface="Helvetica Neue Moyen"/>
              </a:rPr>
              <a:t> eine komplexe Select Anweisung macht</a:t>
            </a:r>
          </a:p>
        </p:txBody>
      </p:sp>
      <p:pic>
        <p:nvPicPr>
          <p:cNvPr id="5" name="Grafik 4">
            <a:extLst>
              <a:ext uri="{FF2B5EF4-FFF2-40B4-BE49-F238E27FC236}">
                <a16:creationId xmlns:a16="http://schemas.microsoft.com/office/drawing/2014/main" id="{170D4A7D-171D-4838-889B-364C655B399B}"/>
              </a:ext>
            </a:extLst>
          </p:cNvPr>
          <p:cNvPicPr>
            <a:picLocks noChangeAspect="1"/>
          </p:cNvPicPr>
          <p:nvPr/>
        </p:nvPicPr>
        <p:blipFill>
          <a:blip r:embed="rId2"/>
          <a:stretch>
            <a:fillRect/>
          </a:stretch>
        </p:blipFill>
        <p:spPr>
          <a:xfrm>
            <a:off x="678896" y="801249"/>
            <a:ext cx="8425347" cy="3789181"/>
          </a:xfrm>
          <a:prstGeom prst="rect">
            <a:avLst/>
          </a:prstGeom>
        </p:spPr>
      </p:pic>
    </p:spTree>
    <p:extLst>
      <p:ext uri="{BB962C8B-B14F-4D97-AF65-F5344CB8AC3E}">
        <p14:creationId xmlns:p14="http://schemas.microsoft.com/office/powerpoint/2010/main" val="3122073499"/>
      </p:ext>
    </p:extLst>
  </p:cSld>
  <p:clrMapOvr>
    <a:masterClrMapping/>
  </p:clrMapOvr>
</p:sld>
</file>

<file path=ppt/theme/theme1.xml><?xml version="1.0" encoding="utf-8"?>
<a:theme xmlns:a="http://schemas.openxmlformats.org/drawingml/2006/main" name="2_Office Theme">
  <a:themeElements>
    <a:clrScheme name="Custom 7">
      <a:dk1>
        <a:srgbClr val="1D1D1D"/>
      </a:dk1>
      <a:lt1>
        <a:srgbClr val="FFFFFF"/>
      </a:lt1>
      <a:dk2>
        <a:srgbClr val="000000"/>
      </a:dk2>
      <a:lt2>
        <a:srgbClr val="F8F8F8"/>
      </a:lt2>
      <a:accent1>
        <a:srgbClr val="FC8451"/>
      </a:accent1>
      <a:accent2>
        <a:srgbClr val="9C27B0"/>
      </a:accent2>
      <a:accent3>
        <a:srgbClr val="3F51B5"/>
      </a:accent3>
      <a:accent4>
        <a:srgbClr val="03A9F4"/>
      </a:accent4>
      <a:accent5>
        <a:srgbClr val="009688"/>
      </a:accent5>
      <a:accent6>
        <a:srgbClr val="8BC34A"/>
      </a:accent6>
      <a:hlink>
        <a:srgbClr val="F44336"/>
      </a:hlink>
      <a:folHlink>
        <a:srgbClr val="3F51B5"/>
      </a:folHlink>
    </a:clrScheme>
    <a:fontScheme name="Slidor">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bIns="0" rtlCol="0" anchor="t">
        <a:spAutoFit/>
      </a:bodyPr>
      <a:lstStyle>
        <a:defPPr algn="l">
          <a:lnSpc>
            <a:spcPct val="150000"/>
          </a:lnSpc>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967</Words>
  <Application>Microsoft Office PowerPoint</Application>
  <PresentationFormat>Breitbild</PresentationFormat>
  <Paragraphs>175</Paragraphs>
  <Slides>24</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24</vt:i4>
      </vt:variant>
    </vt:vector>
  </HeadingPairs>
  <TitlesOfParts>
    <vt:vector size="32" baseType="lpstr">
      <vt:lpstr>Arial</vt:lpstr>
      <vt:lpstr>Calibri</vt:lpstr>
      <vt:lpstr>Helvetica Neue Fin</vt:lpstr>
      <vt:lpstr>Helvetica Neue Moyen</vt:lpstr>
      <vt:lpstr>Helvetica Neue Normal</vt:lpstr>
      <vt:lpstr>Segoe UI</vt:lpstr>
      <vt:lpstr>Wingdings</vt:lpstr>
      <vt:lpstr>2_Office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Kammann</dc:creator>
  <cp:lastModifiedBy>Thomas Kammann</cp:lastModifiedBy>
  <cp:revision>10</cp:revision>
  <dcterms:created xsi:type="dcterms:W3CDTF">2019-04-04T19:42:57Z</dcterms:created>
  <dcterms:modified xsi:type="dcterms:W3CDTF">2019-04-08T17:42:11Z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LastKnownPath">
    <vt:lpwstr>https://d.docs.live.net/6dcf45177ca5fe1e/Documents/Slidor - Glide (Mac).pptx</vt:lpwstr>
  </property>
</Properties>
</file>