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6721" autoAdjust="0"/>
  </p:normalViewPr>
  <p:slideViewPr>
    <p:cSldViewPr snapToGrid="0">
      <p:cViewPr varScale="1">
        <p:scale>
          <a:sx n="48" d="100"/>
          <a:sy n="48" d="100"/>
        </p:scale>
        <p:origin x="10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9814E-1FAB-4C08-B55E-48F17184418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67D3B-D557-4829-81F7-09AF01768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24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生成圖片，日本動漫風格的女生，白色中短直髮，頭髮長度大約至鎖骨處，白眼睛，不微笑，白色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T-shirt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，穿著黑色連帽夾克。背景設定在一個房間裡，房間裡有桌上有遊戲設備。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大家好，我的興趣是玩遊戲夢想成為一位遊戲實況主。希望透過分享自己遊戲過程，並藉此與其他遊戲愛好者建立友誼。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33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生成圖片，日本動漫風格的女生，白色中短直髮，頭髮長度大約至鎖骨處，白眼睛，不微笑，白色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T-shirt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，穿著黑色連帽夾克。背景是人物坐在椅子上，側對著電腦，電腦有兩個螢幕，拿著無線遊戲手把戴著耳機在打遊戲，後面有房間的雜物。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我全力經營頻道，並花費大量時間提升遊戲技巧，研究直播技術。我的頻道人氣逐漸提升，並開始有了穩定的觀眾群。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07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生成圖片，日本動漫風格的女生，白色中短直髮，頭髮長度大約至鎖骨處，白眼睛，不微笑，白色</a:t>
            </a:r>
            <a:r>
              <a:rPr lang="en-US" altLang="zh-TW" dirty="0"/>
              <a:t>T-shirt</a:t>
            </a:r>
            <a:r>
              <a:rPr lang="zh-TW" altLang="en-US" dirty="0"/>
              <a:t>，穿著黑色連帽夾克。背景是人物坐在椅子上，側對著電腦，電腦有兩個螢幕，後面有房間的雜物。臉色疲乏，稍微有點黑眼圈，壓力加大，缺乏熱情，後面螢幕顯示數據下降。</a:t>
            </a:r>
          </a:p>
          <a:p>
            <a:endParaRPr lang="en-US" altLang="zh-TW" dirty="0"/>
          </a:p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然而，隨著頻道人氣的上升，我的壓力也逐漸加大。我開始感受到觀眾的期待，於是每天花上大量時間。過度的工作讓我感到疲憊不堪，並且出現了創作倦怠的跡象。頻道增長停滯，訂閱數甚至開始下滑。我逐漸失去自信，覺得自己陷入了瓶頸。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生成圖片，日本動漫風格的女生，白色短直髮，白色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T-shirt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，穿著黑色連帽夾克，拿著行李箱走出門，離開家中，遠景。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我決定出去旅遊，放鬆心情，期待能從中找到新的靈感。然而，沒想到在旅遊途中，卻發生了一件意想不到的大事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87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生成圖片，日本動漫風格的女生，白色短直髮，白色眼睛，白色</a:t>
            </a:r>
            <a:r>
              <a:rPr lang="en-US" altLang="zh-TW" dirty="0"/>
              <a:t>T-shirt</a:t>
            </a:r>
            <a:r>
              <a:rPr lang="zh-TW" altLang="en-US" dirty="0"/>
              <a:t>，穿著黑色連帽夾克，飯店發生嚴重的火災，手上有燒傷，驚慌地從飯店逃走。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我所入住的旅館居然發生了火災，我的雙手也因為此次火災而受傷。這突如其來的變故讓我不得不暫停頻道更新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1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生成圖片，日本動漫風格的女生，白色短髮 ，白色眼睛，穿著白色</a:t>
            </a:r>
            <a:r>
              <a:rPr lang="en-US" altLang="zh-TW" dirty="0"/>
              <a:t>T-shirt</a:t>
            </a:r>
            <a:r>
              <a:rPr lang="zh-TW" altLang="en-US" dirty="0"/>
              <a:t>，雙手都有受傷，拿著手機。背景在病房。</a:t>
            </a:r>
          </a:p>
          <a:p>
            <a:endParaRPr lang="en-US" altLang="zh-TW" dirty="0"/>
          </a:p>
          <a:p>
            <a:r>
              <a:rPr lang="zh-TW" altLang="en-US" dirty="0"/>
              <a:t>生成圖片，只有手機畫面，不要有人物，以手機畫面呈現，有人傳訊息留言鼓勵我，多則訊息。</a:t>
            </a:r>
          </a:p>
          <a:p>
            <a:endParaRPr lang="en-US" altLang="zh-TW" dirty="0"/>
          </a:p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在我休養的期間，許多觀眾紛紛向我送來鼓勵和支持，我開始反思最初進入遊戲實況的原因，不是為了追求完美的操作，而是分享玩遊戲的樂趣，於是我決定重新開始實況。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1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生成圖片，日本動漫風格的女生，白色中短直髮，頭髮長度大約至鎖骨處，白眼睛，開心露齒笑，白色</a:t>
            </a:r>
            <a:r>
              <a:rPr lang="en-US" altLang="zh-TW" dirty="0"/>
              <a:t>T-shirt</a:t>
            </a:r>
            <a:r>
              <a:rPr lang="zh-TW" altLang="en-US" dirty="0"/>
              <a:t>，穿著黑色連帽夾克，戴著黑色全指皮手套。背景是人物坐在椅子上，拿著無線遊戲手把戴著耳機在打遊戲，後面有書架。</a:t>
            </a:r>
          </a:p>
          <a:p>
            <a:endParaRPr lang="en-US" altLang="zh-TW" dirty="0"/>
          </a:p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我的頻道重新找到了生命力，雖然手部靈活度無法完全恢復，但直播內容變得更加有深度和情感。觀眾數量不僅回升，還吸引到了一批新粉絲。最終，我不僅實現了成為遊戲實況主的夢想，也找回了內心的快樂。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7D3B-D557-4829-81F7-09AF017687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75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F4323-8FF5-580A-D856-8D969995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1DCEF-B1F7-011E-891F-4410C5988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16C8B1-992F-0DF8-FC75-C2EA247B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422A4A-EF85-31B8-0218-2EB3A41F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4ED0A7-093B-E4E3-B9FF-29A0DDDA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9ED62-27B7-35AF-1C81-513A11CF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CA3F3-ECAC-D49B-D6CB-5E9E4CDE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74A63-568E-CA9A-3724-00ACCFAA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0DE1AF-BC57-5744-40BA-F897D3A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56C6BF-768D-9E1C-FD4A-D61DE6DE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45EAAC-EFF7-1515-213D-0F0A33DA6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BA97-0445-0E10-9B7A-AEE01992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4EBA86-4A7D-DC93-6B30-2502F505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F0CFD9-695E-D275-313A-6DDCB0B9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AD6D7-E1C0-3C63-BD6C-F6AF1A9B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9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A63C6-8C75-05E0-DCEB-E413CD4C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6B4DB-F19F-36DE-2FDD-AEA7A6E5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5F302-E832-BE68-4F81-920080A4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E5CC4-4E00-838C-AEC5-2D0203D9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03971-247A-C65C-9C1E-9D28CE5F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C2C47-6BAA-6394-3760-B8260B39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CEC32-3F8F-BE87-49A1-F9C1E17F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C7A9B-D3AD-2EEF-7C7F-317A1867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3F269A-43E2-0F87-4ECC-5228577D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23D0EB-FE23-4D23-13A6-8DB30482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8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F8B13-132B-E199-22D8-C191525F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C5CA2-9108-325B-CC3B-E041FA570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88241-B88A-6EC4-351B-4EFF0F41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789FA-8775-A4BA-F513-A1147379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2631B0-978B-96B4-78E1-602FBD4F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A9C65C-A4DB-2AD7-9824-4CE0A66B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1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820E1-2797-66E4-DBFC-E724D57C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4339D-4EB1-4C81-08B1-F5E50CC0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2FE13A-AABE-852E-C203-D06FDE21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30629B-2D52-12B9-955C-1A50629E9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1DF4C-FA56-EA95-FC46-2803751F8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A3339-E9BE-4F82-86DE-8FD7367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02B70C-2701-7601-AC8F-366A111B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DB900F-0922-4E97-6117-B0B6BFB0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40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F9EE1-8D7F-53D7-A448-85AB8BE4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BC91CA-AC13-8D39-1BDA-71F1D3E4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C45ACB-B82F-1068-50A7-94E69FD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01DB73-E011-B680-25D3-B77C405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F1BF13-8A44-D767-6538-59B13DF5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3DD3CE-D433-0A4C-2389-2D80042C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7A0EC-BB5A-F17C-974B-141EE480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5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1BF1B-23D9-1B89-03CE-3F4B76DD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77167-1215-8393-D257-AD63EA3A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6D42B9-529A-8B39-5794-EDD5DA05D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D1B1B0-2BD5-75D1-0B1E-F989F481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6BC1A-1342-6B80-1354-430B3A67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737658-3F2F-4DAD-3C03-1B41D08F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86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F24F9-CB4E-0053-80C9-F245E3A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083C56-F2B1-88A9-9EA6-16D216AC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B0941E-2A65-8A25-FE8F-EC659EB1A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45F14D-52DB-D816-9CCB-7FFD5BFF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C9C6B0-2ECA-5421-312C-E4EED21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6F6818-8972-BEDA-677A-9DEE5C62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6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08C3F1-44FD-3379-97E4-5D62CCB4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605F39-3653-BB96-7563-402D5FC1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53FD6-C5F4-8CA0-BB03-A7FD83B9D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23EF-C57F-4404-881C-658BA7D38D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7A946-9AE1-D79F-1BD9-D2E43DEDE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4A241-C4E0-2B03-555B-90E379B08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4D35-36D8-4F4D-ABDF-CA99C95BE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2FBBC5-49CD-514F-5BE6-CBE85D13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29689BB-C679-6518-1EA9-8E6692CD4B69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9884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6AB966A-0E62-5E70-91CD-017EB706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3199BEB-EA49-720A-EC8D-EC23B447ADC5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264953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7107BA6-0656-078B-FD07-61480C36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190A8A2-1416-FC0B-7B09-B3FD0F58D4CC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20011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E543CB-2B50-B5B6-6400-CE8153E0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B672C35-A71E-E26F-59AE-468B25E42919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7113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B8457B5-9E76-300D-3568-65D8FC6A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1B09B6-E448-1E1D-162C-DEB78F9E81DF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4800" b="1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71666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DBB55F7-08C7-4782-B46C-83F7EF6D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35F4DD-5F63-081E-6461-E3BC323B2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" b="99512" l="391" r="29883">
                        <a14:foregroundMark x1="12598" y1="77637" x2="28418" y2="82324"/>
                        <a14:foregroundMark x1="12402" y1="12109" x2="28906" y2="13379"/>
                        <a14:foregroundMark x1="6348" y1="36328" x2="28223" y2="32324"/>
                        <a14:foregroundMark x1="7910" y1="22852" x2="27930" y2="23633"/>
                        <a14:backgroundMark x1="16211" y1="73438" x2="20020" y2="73340"/>
                        <a14:backgroundMark x1="20605" y1="72852" x2="27051" y2="71973"/>
                        <a14:backgroundMark x1="29004" y1="63672" x2="28711" y2="70703"/>
                        <a14:backgroundMark x1="16504" y1="41699" x2="23828" y2="42871"/>
                        <a14:backgroundMark x1="25098" y1="42871" x2="28516" y2="43262"/>
                        <a14:backgroundMark x1="12793" y1="40527" x2="16016" y2="41504"/>
                        <a14:backgroundMark x1="11035" y1="15723" x2="28223" y2="20605"/>
                        <a14:backgroundMark x1="8984" y1="26270" x2="23828" y2="29883"/>
                        <a14:backgroundMark x1="24512" y1="29980" x2="29199" y2="30664"/>
                        <a14:backgroundMark x1="9277" y1="40039" x2="10645" y2="40332"/>
                        <a14:backgroundMark x1="8301" y1="61621" x2="10449" y2="61621"/>
                        <a14:backgroundMark x1="8789" y1="52148" x2="11621" y2="52637"/>
                        <a14:backgroundMark x1="12109" y1="52637" x2="16113" y2="52832"/>
                        <a14:backgroundMark x1="16699" y1="53027" x2="16699" y2="53027"/>
                        <a14:backgroundMark x1="28809" y1="53320" x2="29199" y2="53613"/>
                        <a14:backgroundMark x1="28320" y1="53125" x2="28418" y2="53613"/>
                        <a14:backgroundMark x1="10938" y1="61621" x2="12695" y2="61426"/>
                        <a14:backgroundMark x1="13086" y1="61328" x2="13867" y2="61621"/>
                      </a14:backgroundRemoval>
                    </a14:imgEffect>
                  </a14:imgLayer>
                </a14:imgProps>
              </a:ext>
            </a:extLst>
          </a:blip>
          <a:srcRect r="70146"/>
          <a:stretch/>
        </p:blipFill>
        <p:spPr>
          <a:xfrm>
            <a:off x="-561642" y="-313151"/>
            <a:ext cx="2327765" cy="77970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0F4A5F-DF3F-2C00-DBBF-7BA7233E5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73633" r="100000">
                        <a14:foregroundMark x1="75000" y1="26270" x2="95410" y2="11914"/>
                        <a14:foregroundMark x1="77051" y1="37402" x2="95898" y2="25781"/>
                        <a14:backgroundMark x1="75586" y1="70313" x2="90918" y2="71875"/>
                        <a14:backgroundMark x1="74609" y1="59473" x2="77734" y2="59473"/>
                        <a14:backgroundMark x1="77930" y1="58984" x2="82813" y2="59375"/>
                        <a14:backgroundMark x1="83691" y1="59082" x2="89941" y2="59375"/>
                        <a14:backgroundMark x1="90527" y1="58887" x2="91504" y2="59180"/>
                        <a14:backgroundMark x1="75781" y1="51465" x2="75781" y2="51465"/>
                        <a14:backgroundMark x1="76270" y1="51465" x2="96973" y2="49805"/>
                        <a14:backgroundMark x1="75293" y1="40234" x2="92969" y2="37402"/>
                        <a14:backgroundMark x1="75391" y1="28906" x2="95898" y2="23145"/>
                        <a14:backgroundMark x1="74707" y1="18359" x2="74316" y2="14551"/>
                        <a14:backgroundMark x1="75488" y1="18359" x2="79297" y2="17090"/>
                        <a14:backgroundMark x1="79883" y1="16602" x2="89746" y2="13574"/>
                      </a14:backgroundRemoval>
                    </a14:imgEffect>
                  </a14:imgLayer>
                </a14:imgProps>
              </a:ext>
            </a:extLst>
          </a:blip>
          <a:srcRect l="73988"/>
          <a:stretch/>
        </p:blipFill>
        <p:spPr>
          <a:xfrm>
            <a:off x="5081913" y="-313151"/>
            <a:ext cx="2028173" cy="779701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B9948D1-622A-C20C-43CF-115F8AE9ECF9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419414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1AF0F8-D6DD-0A8E-9EA1-88BAA61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18C5B4E-91B4-81A3-8157-CCDB88B658B8}"/>
              </a:ext>
            </a:extLst>
          </p:cNvPr>
          <p:cNvSpPr txBox="1"/>
          <p:nvPr/>
        </p:nvSpPr>
        <p:spPr>
          <a:xfrm>
            <a:off x="0" y="0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3996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753</Words>
  <Application>Microsoft Office PowerPoint</Application>
  <PresentationFormat>寬螢幕</PresentationFormat>
  <Paragraphs>38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怡茜 陳</dc:creator>
  <cp:lastModifiedBy>陳怡茜</cp:lastModifiedBy>
  <cp:revision>21</cp:revision>
  <dcterms:created xsi:type="dcterms:W3CDTF">2024-10-02T04:14:35Z</dcterms:created>
  <dcterms:modified xsi:type="dcterms:W3CDTF">2024-10-23T03:02:10Z</dcterms:modified>
</cp:coreProperties>
</file>