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1753-9FBC-49D2-8524-89BA63886D6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5E4-BEB4-41DC-AB7E-A69B9FC3E38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8012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1753-9FBC-49D2-8524-89BA63886D6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5E4-BEB4-41DC-AB7E-A69B9FC3E38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038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1753-9FBC-49D2-8524-89BA63886D6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5E4-BEB4-41DC-AB7E-A69B9FC3E38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62834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1753-9FBC-49D2-8524-89BA63886D6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5E4-BEB4-41DC-AB7E-A69B9FC3E382}" type="slidenum">
              <a:rPr lang="en-KE" smtClean="0"/>
              <a:t>‹#›</a:t>
            </a:fld>
            <a:endParaRPr lang="en-K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5448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1753-9FBC-49D2-8524-89BA63886D6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5E4-BEB4-41DC-AB7E-A69B9FC3E38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68446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1753-9FBC-49D2-8524-89BA63886D6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5E4-BEB4-41DC-AB7E-A69B9FC3E38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91143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1753-9FBC-49D2-8524-89BA63886D6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5E4-BEB4-41DC-AB7E-A69B9FC3E38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5378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1753-9FBC-49D2-8524-89BA63886D6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5E4-BEB4-41DC-AB7E-A69B9FC3E38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72058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1753-9FBC-49D2-8524-89BA63886D6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5E4-BEB4-41DC-AB7E-A69B9FC3E38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8945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1753-9FBC-49D2-8524-89BA63886D6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5E4-BEB4-41DC-AB7E-A69B9FC3E38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1239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1753-9FBC-49D2-8524-89BA63886D6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5E4-BEB4-41DC-AB7E-A69B9FC3E38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7355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1753-9FBC-49D2-8524-89BA63886D6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5E4-BEB4-41DC-AB7E-A69B9FC3E38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0688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1753-9FBC-49D2-8524-89BA63886D6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5E4-BEB4-41DC-AB7E-A69B9FC3E38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7908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1753-9FBC-49D2-8524-89BA63886D6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5E4-BEB4-41DC-AB7E-A69B9FC3E38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8918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1753-9FBC-49D2-8524-89BA63886D6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5E4-BEB4-41DC-AB7E-A69B9FC3E38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2879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1753-9FBC-49D2-8524-89BA63886D6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5E4-BEB4-41DC-AB7E-A69B9FC3E38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1432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1753-9FBC-49D2-8524-89BA63886D6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5E4-BEB4-41DC-AB7E-A69B9FC3E38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3746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931753-9FBC-49D2-8524-89BA63886D67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7C5E4-BEB4-41DC-AB7E-A69B9FC3E38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93817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A859-0D48-3A92-2E1D-ABE38344F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HEALTH INFORMATION</a:t>
            </a:r>
            <a:br>
              <a:rPr lang="en-GB" dirty="0"/>
            </a:br>
            <a:r>
              <a:rPr lang="en-GB" dirty="0"/>
              <a:t>SYSTEM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D90E8-DC63-D964-9834-4FFBCB779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CREATED BY RYAN MUGO GITHAIGA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56951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5D59-2A17-D0B4-4863-1186FE4F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088732" cy="546088"/>
          </a:xfrm>
        </p:spPr>
        <p:txBody>
          <a:bodyPr/>
          <a:lstStyle/>
          <a:p>
            <a:r>
              <a:rPr lang="en-GB" sz="2800" dirty="0"/>
              <a:t>4. Register New Client</a:t>
            </a:r>
            <a:endParaRPr lang="en-KE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FB98BD-367E-2771-2A2F-880E00FD1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2" y="1607586"/>
            <a:ext cx="9088732" cy="4797696"/>
          </a:xfrm>
        </p:spPr>
      </p:pic>
    </p:spTree>
    <p:extLst>
      <p:ext uri="{BB962C8B-B14F-4D97-AF65-F5344CB8AC3E}">
        <p14:creationId xmlns:p14="http://schemas.microsoft.com/office/powerpoint/2010/main" val="1296758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1807-51B6-91B1-099C-60A91BFA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074664" cy="574224"/>
          </a:xfrm>
        </p:spPr>
        <p:txBody>
          <a:bodyPr/>
          <a:lstStyle/>
          <a:p>
            <a:r>
              <a:rPr lang="en-GB" sz="2800" dirty="0"/>
              <a:t>5. View Clients List</a:t>
            </a:r>
            <a:endParaRPr lang="en-KE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BB2658-AAF4-4990-52AE-CEA7330D8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50" y="1533378"/>
            <a:ext cx="9439421" cy="4922046"/>
          </a:xfrm>
        </p:spPr>
      </p:pic>
    </p:spTree>
    <p:extLst>
      <p:ext uri="{BB962C8B-B14F-4D97-AF65-F5344CB8AC3E}">
        <p14:creationId xmlns:p14="http://schemas.microsoft.com/office/powerpoint/2010/main" val="2770874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B7FD-AEAA-F965-805E-A2B43611D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44562"/>
          </a:xfrm>
        </p:spPr>
        <p:txBody>
          <a:bodyPr/>
          <a:lstStyle/>
          <a:p>
            <a:r>
              <a:rPr lang="en-GB" sz="2800" dirty="0"/>
              <a:t>6. View Client’s Profile</a:t>
            </a:r>
            <a:endParaRPr lang="en-KE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FF4815-102F-D840-DECE-7B6C4D778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9" y="1589649"/>
            <a:ext cx="9192705" cy="4815633"/>
          </a:xfrm>
        </p:spPr>
      </p:pic>
    </p:spTree>
    <p:extLst>
      <p:ext uri="{BB962C8B-B14F-4D97-AF65-F5344CB8AC3E}">
        <p14:creationId xmlns:p14="http://schemas.microsoft.com/office/powerpoint/2010/main" val="2323222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9568-E322-5DE5-52F0-DC9D2FD5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2359"/>
          </a:xfrm>
        </p:spPr>
        <p:txBody>
          <a:bodyPr/>
          <a:lstStyle/>
          <a:p>
            <a:r>
              <a:rPr lang="en-GB" sz="2800" dirty="0"/>
              <a:t>7. Edit Client’s Profile</a:t>
            </a:r>
            <a:endParaRPr lang="en-KE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BFC587-6371-A928-51AD-7A5B771BE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01" y="1533378"/>
            <a:ext cx="9404723" cy="4871904"/>
          </a:xfrm>
        </p:spPr>
      </p:pic>
    </p:spTree>
    <p:extLst>
      <p:ext uri="{BB962C8B-B14F-4D97-AF65-F5344CB8AC3E}">
        <p14:creationId xmlns:p14="http://schemas.microsoft.com/office/powerpoint/2010/main" val="661941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2EC1-5767-0955-9D03-831E4A2D3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6765"/>
          </a:xfrm>
        </p:spPr>
        <p:txBody>
          <a:bodyPr/>
          <a:lstStyle/>
          <a:p>
            <a:r>
              <a:rPr lang="en-GB" sz="2800" dirty="0"/>
              <a:t>8. Enrol the Client into a new program</a:t>
            </a:r>
            <a:endParaRPr lang="en-KE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8A4F6-9740-B485-2B5B-92F8ED607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1" y="1617785"/>
            <a:ext cx="9833317" cy="4965895"/>
          </a:xfrm>
        </p:spPr>
      </p:pic>
    </p:spTree>
    <p:extLst>
      <p:ext uri="{BB962C8B-B14F-4D97-AF65-F5344CB8AC3E}">
        <p14:creationId xmlns:p14="http://schemas.microsoft.com/office/powerpoint/2010/main" val="2281168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30DF7-0D4F-0E92-177B-5D9503A4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60156"/>
          </a:xfrm>
        </p:spPr>
        <p:txBody>
          <a:bodyPr/>
          <a:lstStyle/>
          <a:p>
            <a:r>
              <a:rPr lang="en-GB" sz="2800" dirty="0"/>
              <a:t>9. Delete a client from the system</a:t>
            </a:r>
            <a:endParaRPr lang="en-KE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4934CC-E16B-643C-81E6-C4864B43A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24" y="1359443"/>
            <a:ext cx="9687513" cy="5238305"/>
          </a:xfrm>
        </p:spPr>
      </p:pic>
    </p:spTree>
    <p:extLst>
      <p:ext uri="{BB962C8B-B14F-4D97-AF65-F5344CB8AC3E}">
        <p14:creationId xmlns:p14="http://schemas.microsoft.com/office/powerpoint/2010/main" val="4219488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F623-29F0-F98E-4128-74039552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215341" cy="602359"/>
          </a:xfrm>
        </p:spPr>
        <p:txBody>
          <a:bodyPr/>
          <a:lstStyle/>
          <a:p>
            <a:r>
              <a:rPr lang="en-GB" sz="2800" dirty="0"/>
              <a:t>10. Create a new program</a:t>
            </a:r>
            <a:endParaRPr lang="en-KE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C047DB-B9A9-05F9-4B5A-754D0BE80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06" y="1547446"/>
            <a:ext cx="9355015" cy="4857836"/>
          </a:xfrm>
        </p:spPr>
      </p:pic>
    </p:spTree>
    <p:extLst>
      <p:ext uri="{BB962C8B-B14F-4D97-AF65-F5344CB8AC3E}">
        <p14:creationId xmlns:p14="http://schemas.microsoft.com/office/powerpoint/2010/main" val="94044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45D53-E3B5-0257-A741-D7E50F83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6427"/>
          </a:xfrm>
        </p:spPr>
        <p:txBody>
          <a:bodyPr/>
          <a:lstStyle/>
          <a:p>
            <a:r>
              <a:rPr lang="en-GB" sz="2800" dirty="0"/>
              <a:t>11. View existing programs</a:t>
            </a:r>
            <a:endParaRPr lang="en-KE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4D8AD2-AD95-27EA-057B-D12096ADA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10" y="1448972"/>
            <a:ext cx="9404723" cy="4956309"/>
          </a:xfrm>
        </p:spPr>
      </p:pic>
    </p:spTree>
    <p:extLst>
      <p:ext uri="{BB962C8B-B14F-4D97-AF65-F5344CB8AC3E}">
        <p14:creationId xmlns:p14="http://schemas.microsoft.com/office/powerpoint/2010/main" val="1797971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48A0-B277-5E19-7D54-18EFAC41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30494"/>
          </a:xfrm>
        </p:spPr>
        <p:txBody>
          <a:bodyPr/>
          <a:lstStyle/>
          <a:p>
            <a:r>
              <a:rPr lang="en-GB" sz="2800" dirty="0"/>
              <a:t>12. Edit an existing program</a:t>
            </a:r>
            <a:endParaRPr lang="en-KE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359BF2-7174-DB34-5A94-859B470A3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51" y="1519311"/>
            <a:ext cx="9186203" cy="4885971"/>
          </a:xfrm>
        </p:spPr>
      </p:pic>
    </p:spTree>
    <p:extLst>
      <p:ext uri="{BB962C8B-B14F-4D97-AF65-F5344CB8AC3E}">
        <p14:creationId xmlns:p14="http://schemas.microsoft.com/office/powerpoint/2010/main" val="3043860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CE54-AF17-BC2A-B46E-324042FC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13. Deleting a program</a:t>
            </a:r>
            <a:endParaRPr lang="en-KE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E49D54-5BE3-7BE8-1FA9-11CACAE5A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93" y="1519310"/>
            <a:ext cx="9404723" cy="4885971"/>
          </a:xfrm>
        </p:spPr>
      </p:pic>
    </p:spTree>
    <p:extLst>
      <p:ext uri="{BB962C8B-B14F-4D97-AF65-F5344CB8AC3E}">
        <p14:creationId xmlns:p14="http://schemas.microsoft.com/office/powerpoint/2010/main" val="85189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E1CC-D1CB-04CC-9782-2F7227FF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42D3A-4B7B-E642-455F-B90CEA92D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Health Information System is a Django-based web application that allows doctors to manage health programs and enrol clients into those programs. </a:t>
            </a:r>
          </a:p>
          <a:p>
            <a:r>
              <a:rPr lang="en-GB" dirty="0"/>
              <a:t>It also exposes client profile information via an API for easy integration with other systems.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3314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2777-6276-5DB7-1A5F-A842ADA6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30494"/>
          </a:xfrm>
        </p:spPr>
        <p:txBody>
          <a:bodyPr/>
          <a:lstStyle/>
          <a:p>
            <a:r>
              <a:rPr lang="en-GB" sz="2800" dirty="0"/>
              <a:t>14. Fetching client details using POSTMAN API</a:t>
            </a:r>
            <a:endParaRPr lang="en-KE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73F169-E357-805F-9C9D-82255C264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660782"/>
            <a:ext cx="9404722" cy="4852560"/>
          </a:xfrm>
        </p:spPr>
      </p:pic>
    </p:spTree>
    <p:extLst>
      <p:ext uri="{BB962C8B-B14F-4D97-AF65-F5344CB8AC3E}">
        <p14:creationId xmlns:p14="http://schemas.microsoft.com/office/powerpoint/2010/main" val="169610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7ABA-14AA-363E-5187-934CE163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Features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2EB95-0249-BCE1-08C4-44E2FAD7A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User Authentication (Login, Logout, Registration)</a:t>
            </a:r>
          </a:p>
          <a:p>
            <a:r>
              <a:rPr lang="en-GB" dirty="0"/>
              <a:t>- Register New Clients</a:t>
            </a:r>
          </a:p>
          <a:p>
            <a:r>
              <a:rPr lang="en-GB" dirty="0"/>
              <a:t>- View List of Clients</a:t>
            </a:r>
          </a:p>
          <a:p>
            <a:r>
              <a:rPr lang="en-GB" dirty="0"/>
              <a:t>- Create, Edit, Delete, and View Health Programs (e.g., TB, Malaria, HIV programs)</a:t>
            </a:r>
          </a:p>
          <a:p>
            <a:r>
              <a:rPr lang="en-GB" dirty="0"/>
              <a:t>- Enrol Clients into Programs</a:t>
            </a:r>
          </a:p>
          <a:p>
            <a:r>
              <a:rPr lang="en-GB" dirty="0"/>
              <a:t>- REST API to expose Client Profile data (using Django REST Framework)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77444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F1ED-7869-9B29-B82E-DED64E6F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BE12D-D974-3E47-F2F9-EA9EF347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Django 5.2</a:t>
            </a:r>
          </a:p>
          <a:p>
            <a:r>
              <a:rPr lang="en-GB" dirty="0"/>
              <a:t>- Django REST Framework</a:t>
            </a:r>
          </a:p>
          <a:p>
            <a:r>
              <a:rPr lang="en-GB" dirty="0"/>
              <a:t>- Bootstrap 5 (for UI Styling)</a:t>
            </a:r>
          </a:p>
          <a:p>
            <a:r>
              <a:rPr lang="en-GB" dirty="0"/>
              <a:t>- MySQL (Database)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90249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04E1-198C-DABB-A5F6-77E87027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684" y="396447"/>
            <a:ext cx="8540092" cy="574224"/>
          </a:xfrm>
        </p:spPr>
        <p:txBody>
          <a:bodyPr/>
          <a:lstStyle/>
          <a:p>
            <a:r>
              <a:rPr lang="en-GB" sz="2800" dirty="0"/>
              <a:t>Health Information System Architecture Diagram</a:t>
            </a:r>
            <a:endParaRPr lang="en-KE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18088B-87E6-F0D2-6994-C8DA4B380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500" y="1316348"/>
            <a:ext cx="8876712" cy="5323603"/>
          </a:xfrm>
        </p:spPr>
      </p:pic>
    </p:spTree>
    <p:extLst>
      <p:ext uri="{BB962C8B-B14F-4D97-AF65-F5344CB8AC3E}">
        <p14:creationId xmlns:p14="http://schemas.microsoft.com/office/powerpoint/2010/main" val="287272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8095-1635-F8D8-0FE6-0DE78C3E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 DIAGRAM FOR MySQL DATABASE</a:t>
            </a:r>
            <a:endParaRPr lang="en-K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5548B5-E2CA-30E0-9519-643F3F4A0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57" y="1916180"/>
            <a:ext cx="9242473" cy="4701077"/>
          </a:xfrm>
        </p:spPr>
      </p:pic>
    </p:spTree>
    <p:extLst>
      <p:ext uri="{BB962C8B-B14F-4D97-AF65-F5344CB8AC3E}">
        <p14:creationId xmlns:p14="http://schemas.microsoft.com/office/powerpoint/2010/main" val="87057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064C-2B52-0A5A-A036-3F2EB6AB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1122864"/>
          </a:xfrm>
        </p:spPr>
        <p:txBody>
          <a:bodyPr/>
          <a:lstStyle/>
          <a:p>
            <a:r>
              <a:rPr lang="en-GB" dirty="0"/>
              <a:t>Screenshots of the System </a:t>
            </a:r>
            <a:br>
              <a:rPr lang="en-GB" dirty="0"/>
            </a:br>
            <a:r>
              <a:rPr lang="en-GB" sz="2800" dirty="0"/>
              <a:t>1. Login Page</a:t>
            </a:r>
            <a:endParaRPr lang="en-KE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F3FF19-AEB9-441F-8ABD-569E5D8AC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86" y="1884362"/>
            <a:ext cx="9045526" cy="4624322"/>
          </a:xfrm>
        </p:spPr>
      </p:pic>
    </p:spTree>
    <p:extLst>
      <p:ext uri="{BB962C8B-B14F-4D97-AF65-F5344CB8AC3E}">
        <p14:creationId xmlns:p14="http://schemas.microsoft.com/office/powerpoint/2010/main" val="2667114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79E7-6B36-56B2-24F2-DE7D0579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074664" cy="799307"/>
          </a:xfrm>
        </p:spPr>
        <p:txBody>
          <a:bodyPr/>
          <a:lstStyle/>
          <a:p>
            <a:r>
              <a:rPr lang="en-GB" sz="2800" dirty="0"/>
              <a:t>2. Register Page</a:t>
            </a:r>
            <a:endParaRPr lang="en-KE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32B688-3BDF-999A-5A3B-0DB31BC0D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27" y="1541075"/>
            <a:ext cx="9889347" cy="4927458"/>
          </a:xfrm>
        </p:spPr>
      </p:pic>
    </p:spTree>
    <p:extLst>
      <p:ext uri="{BB962C8B-B14F-4D97-AF65-F5344CB8AC3E}">
        <p14:creationId xmlns:p14="http://schemas.microsoft.com/office/powerpoint/2010/main" val="402598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49F8-662F-E44C-B9F9-3E174D0C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088731" cy="672697"/>
          </a:xfrm>
        </p:spPr>
        <p:txBody>
          <a:bodyPr/>
          <a:lstStyle/>
          <a:p>
            <a:r>
              <a:rPr lang="en-GB" sz="2800" dirty="0"/>
              <a:t>3. Home Page</a:t>
            </a:r>
            <a:endParaRPr lang="en-KE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1F44CD-8A56-CE6D-E19F-2676358EC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98" y="1404626"/>
            <a:ext cx="9383099" cy="5000656"/>
          </a:xfrm>
        </p:spPr>
      </p:pic>
    </p:spTree>
    <p:extLst>
      <p:ext uri="{BB962C8B-B14F-4D97-AF65-F5344CB8AC3E}">
        <p14:creationId xmlns:p14="http://schemas.microsoft.com/office/powerpoint/2010/main" val="552359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418</TotalTime>
  <Words>230</Words>
  <Application>Microsoft Office PowerPoint</Application>
  <PresentationFormat>Widescreen</PresentationFormat>
  <Paragraphs>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Century Gothic</vt:lpstr>
      <vt:lpstr>Wingdings 3</vt:lpstr>
      <vt:lpstr>Ion</vt:lpstr>
      <vt:lpstr>HEALTH INFORMATION SYSTEM</vt:lpstr>
      <vt:lpstr>Project Overview</vt:lpstr>
      <vt:lpstr>Key Features</vt:lpstr>
      <vt:lpstr>Technologies Used</vt:lpstr>
      <vt:lpstr>Health Information System Architecture Diagram</vt:lpstr>
      <vt:lpstr>ENTITY RELATIONSHIP DIAGRAM FOR MySQL DATABASE</vt:lpstr>
      <vt:lpstr>Screenshots of the System  1. Login Page</vt:lpstr>
      <vt:lpstr>2. Register Page</vt:lpstr>
      <vt:lpstr>3. Home Page</vt:lpstr>
      <vt:lpstr>4. Register New Client</vt:lpstr>
      <vt:lpstr>5. View Clients List</vt:lpstr>
      <vt:lpstr>6. View Client’s Profile</vt:lpstr>
      <vt:lpstr>7. Edit Client’s Profile</vt:lpstr>
      <vt:lpstr>8. Enrol the Client into a new program</vt:lpstr>
      <vt:lpstr>9. Delete a client from the system</vt:lpstr>
      <vt:lpstr>10. Create a new program</vt:lpstr>
      <vt:lpstr>11. View existing programs</vt:lpstr>
      <vt:lpstr>12. Edit an existing program</vt:lpstr>
      <vt:lpstr>13. Deleting a program</vt:lpstr>
      <vt:lpstr>14. Fetching client details using POSTMAN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</dc:creator>
  <cp:lastModifiedBy>Ryan</cp:lastModifiedBy>
  <cp:revision>18</cp:revision>
  <dcterms:created xsi:type="dcterms:W3CDTF">2025-04-27T10:56:42Z</dcterms:created>
  <dcterms:modified xsi:type="dcterms:W3CDTF">2025-04-27T17:55:10Z</dcterms:modified>
</cp:coreProperties>
</file>