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9" autoAdjust="0"/>
    <p:restoredTop sz="94660"/>
  </p:normalViewPr>
  <p:slideViewPr>
    <p:cSldViewPr snapToGrid="0">
      <p:cViewPr varScale="1">
        <p:scale>
          <a:sx n="84" d="100"/>
          <a:sy n="84" d="100"/>
        </p:scale>
        <p:origin x="65" y="14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85FBF68-CC6E-40EB-A862-CBA98C9D7C45}" type="datetimeFigureOut">
              <a:rPr lang="en-US" smtClean="0"/>
              <a:t>3/27/2018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DCA3307-FD20-4431-9A10-060AB9B6CA17}" type="slidenum">
              <a:rPr lang="en-US" smtClean="0"/>
              <a:t>‹#›</a:t>
            </a:fld>
            <a:endParaRPr lang="en-US"/>
          </a:p>
        </p:txBody>
      </p:sp>
    </p:spTree>
    <p:extLst>
      <p:ext uri="{BB962C8B-B14F-4D97-AF65-F5344CB8AC3E}">
        <p14:creationId xmlns:p14="http://schemas.microsoft.com/office/powerpoint/2010/main" val="4052892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5FBF68-CC6E-40EB-A862-CBA98C9D7C45}"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A3307-FD20-4431-9A10-060AB9B6CA17}" type="slidenum">
              <a:rPr lang="en-US" smtClean="0"/>
              <a:t>‹#›</a:t>
            </a:fld>
            <a:endParaRPr lang="en-US"/>
          </a:p>
        </p:txBody>
      </p:sp>
    </p:spTree>
    <p:extLst>
      <p:ext uri="{BB962C8B-B14F-4D97-AF65-F5344CB8AC3E}">
        <p14:creationId xmlns:p14="http://schemas.microsoft.com/office/powerpoint/2010/main" val="1950786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5FBF68-CC6E-40EB-A862-CBA98C9D7C45}"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A3307-FD20-4431-9A10-060AB9B6CA17}" type="slidenum">
              <a:rPr lang="en-US" smtClean="0"/>
              <a:t>‹#›</a:t>
            </a:fld>
            <a:endParaRPr lang="en-US"/>
          </a:p>
        </p:txBody>
      </p:sp>
    </p:spTree>
    <p:extLst>
      <p:ext uri="{BB962C8B-B14F-4D97-AF65-F5344CB8AC3E}">
        <p14:creationId xmlns:p14="http://schemas.microsoft.com/office/powerpoint/2010/main" val="3209501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5FBF68-CC6E-40EB-A862-CBA98C9D7C45}"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A3307-FD20-4431-9A10-060AB9B6CA17}"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217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5FBF68-CC6E-40EB-A862-CBA98C9D7C45}"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A3307-FD20-4431-9A10-060AB9B6CA17}" type="slidenum">
              <a:rPr lang="en-US" smtClean="0"/>
              <a:t>‹#›</a:t>
            </a:fld>
            <a:endParaRPr lang="en-US"/>
          </a:p>
        </p:txBody>
      </p:sp>
    </p:spTree>
    <p:extLst>
      <p:ext uri="{BB962C8B-B14F-4D97-AF65-F5344CB8AC3E}">
        <p14:creationId xmlns:p14="http://schemas.microsoft.com/office/powerpoint/2010/main" val="1017759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85FBF68-CC6E-40EB-A862-CBA98C9D7C45}" type="datetimeFigureOut">
              <a:rPr lang="en-US" smtClean="0"/>
              <a:t>3/27/2018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CA3307-FD20-4431-9A10-060AB9B6CA17}" type="slidenum">
              <a:rPr lang="en-US" smtClean="0"/>
              <a:t>‹#›</a:t>
            </a:fld>
            <a:endParaRPr lang="en-US"/>
          </a:p>
        </p:txBody>
      </p:sp>
    </p:spTree>
    <p:extLst>
      <p:ext uri="{BB962C8B-B14F-4D97-AF65-F5344CB8AC3E}">
        <p14:creationId xmlns:p14="http://schemas.microsoft.com/office/powerpoint/2010/main" val="1154114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85FBF68-CC6E-40EB-A862-CBA98C9D7C45}" type="datetimeFigureOut">
              <a:rPr lang="en-US" smtClean="0"/>
              <a:t>3/27/2018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CA3307-FD20-4431-9A10-060AB9B6CA17}" type="slidenum">
              <a:rPr lang="en-US" smtClean="0"/>
              <a:t>‹#›</a:t>
            </a:fld>
            <a:endParaRPr lang="en-US"/>
          </a:p>
        </p:txBody>
      </p:sp>
    </p:spTree>
    <p:extLst>
      <p:ext uri="{BB962C8B-B14F-4D97-AF65-F5344CB8AC3E}">
        <p14:creationId xmlns:p14="http://schemas.microsoft.com/office/powerpoint/2010/main" val="1135203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5FBF68-CC6E-40EB-A862-CBA98C9D7C45}"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A3307-FD20-4431-9A10-060AB9B6CA17}" type="slidenum">
              <a:rPr lang="en-US" smtClean="0"/>
              <a:t>‹#›</a:t>
            </a:fld>
            <a:endParaRPr lang="en-US"/>
          </a:p>
        </p:txBody>
      </p:sp>
    </p:spTree>
    <p:extLst>
      <p:ext uri="{BB962C8B-B14F-4D97-AF65-F5344CB8AC3E}">
        <p14:creationId xmlns:p14="http://schemas.microsoft.com/office/powerpoint/2010/main" val="3571336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5FBF68-CC6E-40EB-A862-CBA98C9D7C45}"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A3307-FD20-4431-9A10-060AB9B6CA17}" type="slidenum">
              <a:rPr lang="en-US" smtClean="0"/>
              <a:t>‹#›</a:t>
            </a:fld>
            <a:endParaRPr lang="en-US"/>
          </a:p>
        </p:txBody>
      </p:sp>
    </p:spTree>
    <p:extLst>
      <p:ext uri="{BB962C8B-B14F-4D97-AF65-F5344CB8AC3E}">
        <p14:creationId xmlns:p14="http://schemas.microsoft.com/office/powerpoint/2010/main" val="62786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5FBF68-CC6E-40EB-A862-CBA98C9D7C45}"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A3307-FD20-4431-9A10-060AB9B6CA17}" type="slidenum">
              <a:rPr lang="en-US" smtClean="0"/>
              <a:t>‹#›</a:t>
            </a:fld>
            <a:endParaRPr lang="en-US"/>
          </a:p>
        </p:txBody>
      </p:sp>
    </p:spTree>
    <p:extLst>
      <p:ext uri="{BB962C8B-B14F-4D97-AF65-F5344CB8AC3E}">
        <p14:creationId xmlns:p14="http://schemas.microsoft.com/office/powerpoint/2010/main" val="718106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5FBF68-CC6E-40EB-A862-CBA98C9D7C45}"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A3307-FD20-4431-9A10-060AB9B6CA17}" type="slidenum">
              <a:rPr lang="en-US" smtClean="0"/>
              <a:t>‹#›</a:t>
            </a:fld>
            <a:endParaRPr lang="en-US"/>
          </a:p>
        </p:txBody>
      </p:sp>
    </p:spTree>
    <p:extLst>
      <p:ext uri="{BB962C8B-B14F-4D97-AF65-F5344CB8AC3E}">
        <p14:creationId xmlns:p14="http://schemas.microsoft.com/office/powerpoint/2010/main" val="353013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5FBF68-CC6E-40EB-A862-CBA98C9D7C45}"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A3307-FD20-4431-9A10-060AB9B6CA17}" type="slidenum">
              <a:rPr lang="en-US" smtClean="0"/>
              <a:t>‹#›</a:t>
            </a:fld>
            <a:endParaRPr lang="en-US"/>
          </a:p>
        </p:txBody>
      </p:sp>
    </p:spTree>
    <p:extLst>
      <p:ext uri="{BB962C8B-B14F-4D97-AF65-F5344CB8AC3E}">
        <p14:creationId xmlns:p14="http://schemas.microsoft.com/office/powerpoint/2010/main" val="1879484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5FBF68-CC6E-40EB-A862-CBA98C9D7C45}" type="datetimeFigureOut">
              <a:rPr lang="en-US" smtClean="0"/>
              <a:t>3/27/2018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CA3307-FD20-4431-9A10-060AB9B6CA17}" type="slidenum">
              <a:rPr lang="en-US" smtClean="0"/>
              <a:t>‹#›</a:t>
            </a:fld>
            <a:endParaRPr lang="en-US"/>
          </a:p>
        </p:txBody>
      </p:sp>
    </p:spTree>
    <p:extLst>
      <p:ext uri="{BB962C8B-B14F-4D97-AF65-F5344CB8AC3E}">
        <p14:creationId xmlns:p14="http://schemas.microsoft.com/office/powerpoint/2010/main" val="3967731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5FBF68-CC6E-40EB-A862-CBA98C9D7C45}" type="datetimeFigureOut">
              <a:rPr lang="en-US" smtClean="0"/>
              <a:t>3/27/2018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CA3307-FD20-4431-9A10-060AB9B6CA17}" type="slidenum">
              <a:rPr lang="en-US" smtClean="0"/>
              <a:t>‹#›</a:t>
            </a:fld>
            <a:endParaRPr lang="en-US"/>
          </a:p>
        </p:txBody>
      </p:sp>
    </p:spTree>
    <p:extLst>
      <p:ext uri="{BB962C8B-B14F-4D97-AF65-F5344CB8AC3E}">
        <p14:creationId xmlns:p14="http://schemas.microsoft.com/office/powerpoint/2010/main" val="190225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5FBF68-CC6E-40EB-A862-CBA98C9D7C45}" type="datetimeFigureOut">
              <a:rPr lang="en-US" smtClean="0"/>
              <a:t>3/27/2018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CA3307-FD20-4431-9A10-060AB9B6CA17}" type="slidenum">
              <a:rPr lang="en-US" smtClean="0"/>
              <a:t>‹#›</a:t>
            </a:fld>
            <a:endParaRPr lang="en-US"/>
          </a:p>
        </p:txBody>
      </p:sp>
    </p:spTree>
    <p:extLst>
      <p:ext uri="{BB962C8B-B14F-4D97-AF65-F5344CB8AC3E}">
        <p14:creationId xmlns:p14="http://schemas.microsoft.com/office/powerpoint/2010/main" val="191836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5FBF68-CC6E-40EB-A862-CBA98C9D7C45}"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A3307-FD20-4431-9A10-060AB9B6CA17}" type="slidenum">
              <a:rPr lang="en-US" smtClean="0"/>
              <a:t>‹#›</a:t>
            </a:fld>
            <a:endParaRPr lang="en-US"/>
          </a:p>
        </p:txBody>
      </p:sp>
    </p:spTree>
    <p:extLst>
      <p:ext uri="{BB962C8B-B14F-4D97-AF65-F5344CB8AC3E}">
        <p14:creationId xmlns:p14="http://schemas.microsoft.com/office/powerpoint/2010/main" val="1588667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5FBF68-CC6E-40EB-A862-CBA98C9D7C45}"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A3307-FD20-4431-9A10-060AB9B6CA17}" type="slidenum">
              <a:rPr lang="en-US" smtClean="0"/>
              <a:t>‹#›</a:t>
            </a:fld>
            <a:endParaRPr lang="en-US"/>
          </a:p>
        </p:txBody>
      </p:sp>
    </p:spTree>
    <p:extLst>
      <p:ext uri="{BB962C8B-B14F-4D97-AF65-F5344CB8AC3E}">
        <p14:creationId xmlns:p14="http://schemas.microsoft.com/office/powerpoint/2010/main" val="1349407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85FBF68-CC6E-40EB-A862-CBA98C9D7C45}" type="datetimeFigureOut">
              <a:rPr lang="en-US" smtClean="0"/>
              <a:t>3/27/2018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CA3307-FD20-4431-9A10-060AB9B6CA17}" type="slidenum">
              <a:rPr lang="en-US" smtClean="0"/>
              <a:t>‹#›</a:t>
            </a:fld>
            <a:endParaRPr lang="en-US"/>
          </a:p>
        </p:txBody>
      </p:sp>
    </p:spTree>
    <p:extLst>
      <p:ext uri="{BB962C8B-B14F-4D97-AF65-F5344CB8AC3E}">
        <p14:creationId xmlns:p14="http://schemas.microsoft.com/office/powerpoint/2010/main" val="36193386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White Hat Security </a:t>
            </a:r>
            <a:r>
              <a:rPr lang="en-US" dirty="0" err="1" smtClean="0"/>
              <a:t>Sollutions</a:t>
            </a:r>
            <a:endParaRPr lang="en-US" dirty="0"/>
          </a:p>
        </p:txBody>
      </p:sp>
      <p:sp>
        <p:nvSpPr>
          <p:cNvPr id="5" name="Subtitle 4"/>
          <p:cNvSpPr>
            <a:spLocks noGrp="1"/>
          </p:cNvSpPr>
          <p:nvPr>
            <p:ph type="subTitle" idx="1"/>
          </p:nvPr>
        </p:nvSpPr>
        <p:spPr/>
        <p:txBody>
          <a:bodyPr/>
          <a:lstStyle/>
          <a:p>
            <a:pPr algn="ctr"/>
            <a:r>
              <a:rPr lang="en-US" dirty="0" smtClean="0"/>
              <a:t>Scott Reynolds</a:t>
            </a:r>
          </a:p>
          <a:p>
            <a:pPr algn="ctr"/>
            <a:r>
              <a:rPr lang="en-US" dirty="0" smtClean="0"/>
              <a:t>David Bomar</a:t>
            </a:r>
          </a:p>
          <a:p>
            <a:pPr algn="ctr"/>
            <a:r>
              <a:rPr lang="en-US" dirty="0" smtClean="0"/>
              <a:t>John</a:t>
            </a:r>
            <a:endParaRPr lang="en-US" dirty="0"/>
          </a:p>
        </p:txBody>
      </p:sp>
    </p:spTree>
    <p:extLst>
      <p:ext uri="{BB962C8B-B14F-4D97-AF65-F5344CB8AC3E}">
        <p14:creationId xmlns:p14="http://schemas.microsoft.com/office/powerpoint/2010/main" val="273281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3604" y="297951"/>
            <a:ext cx="7376845" cy="6267236"/>
          </a:xfrm>
        </p:spPr>
      </p:pic>
    </p:spTree>
    <p:extLst>
      <p:ext uri="{BB962C8B-B14F-4D97-AF65-F5344CB8AC3E}">
        <p14:creationId xmlns:p14="http://schemas.microsoft.com/office/powerpoint/2010/main" val="4085268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Mission Statement</a:t>
            </a:r>
            <a:endParaRPr lang="en-US" dirty="0"/>
          </a:p>
        </p:txBody>
      </p:sp>
      <p:sp>
        <p:nvSpPr>
          <p:cNvPr id="3" name="Content Placeholder 2"/>
          <p:cNvSpPr>
            <a:spLocks noGrp="1"/>
          </p:cNvSpPr>
          <p:nvPr>
            <p:ph idx="1"/>
          </p:nvPr>
        </p:nvSpPr>
        <p:spPr/>
        <p:txBody>
          <a:bodyPr/>
          <a:lstStyle/>
          <a:p>
            <a:pPr algn="ctr"/>
            <a:r>
              <a:rPr lang="en-US" dirty="0" smtClean="0"/>
              <a:t>Our mission is to bring in depth and complete network and internet solutions for your small to medium business and enterprise needs.</a:t>
            </a:r>
            <a:endParaRPr lang="en-US" dirty="0"/>
          </a:p>
        </p:txBody>
      </p:sp>
    </p:spTree>
    <p:extLst>
      <p:ext uri="{BB962C8B-B14F-4D97-AF65-F5344CB8AC3E}">
        <p14:creationId xmlns:p14="http://schemas.microsoft.com/office/powerpoint/2010/main" val="3030256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Business Goal</a:t>
            </a:r>
            <a:endParaRPr lang="en-US" dirty="0"/>
          </a:p>
        </p:txBody>
      </p:sp>
      <p:sp>
        <p:nvSpPr>
          <p:cNvPr id="3" name="Content Placeholder 2"/>
          <p:cNvSpPr>
            <a:spLocks noGrp="1"/>
          </p:cNvSpPr>
          <p:nvPr>
            <p:ph idx="1"/>
          </p:nvPr>
        </p:nvSpPr>
        <p:spPr/>
        <p:txBody>
          <a:bodyPr/>
          <a:lstStyle/>
          <a:p>
            <a:r>
              <a:rPr lang="en-US" dirty="0" smtClean="0"/>
              <a:t>Our business goal is to run a profitable operation, which typically means increasing revenue while limiting expenses.  To reach the is goal, objectives could consist of increasing annual sales by ten percent of landing three new accounts each month.</a:t>
            </a:r>
            <a:endParaRPr lang="en-US" dirty="0"/>
          </a:p>
        </p:txBody>
      </p:sp>
    </p:spTree>
    <p:extLst>
      <p:ext uri="{BB962C8B-B14F-4D97-AF65-F5344CB8AC3E}">
        <p14:creationId xmlns:p14="http://schemas.microsoft.com/office/powerpoint/2010/main" val="3183110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Offered</a:t>
            </a:r>
            <a:endParaRPr lang="en-US" dirty="0"/>
          </a:p>
        </p:txBody>
      </p:sp>
      <p:sp>
        <p:nvSpPr>
          <p:cNvPr id="3" name="Content Placeholder 2"/>
          <p:cNvSpPr>
            <a:spLocks noGrp="1"/>
          </p:cNvSpPr>
          <p:nvPr>
            <p:ph idx="1"/>
          </p:nvPr>
        </p:nvSpPr>
        <p:spPr/>
        <p:txBody>
          <a:bodyPr/>
          <a:lstStyle/>
          <a:p>
            <a:r>
              <a:rPr lang="en-US" dirty="0" smtClean="0"/>
              <a:t>Cybersecurity policies and procedures</a:t>
            </a:r>
          </a:p>
          <a:p>
            <a:r>
              <a:rPr lang="en-US" dirty="0" smtClean="0"/>
              <a:t>Incident response and procedures</a:t>
            </a:r>
          </a:p>
          <a:p>
            <a:r>
              <a:rPr lang="en-US" dirty="0" smtClean="0"/>
              <a:t>Network penetration procedures</a:t>
            </a:r>
          </a:p>
        </p:txBody>
      </p:sp>
    </p:spTree>
    <p:extLst>
      <p:ext uri="{BB962C8B-B14F-4D97-AF65-F5344CB8AC3E}">
        <p14:creationId xmlns:p14="http://schemas.microsoft.com/office/powerpoint/2010/main" val="4028681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Cybersecurity policies and procedures</a:t>
            </a:r>
            <a:endParaRPr lang="en-US" dirty="0"/>
          </a:p>
        </p:txBody>
      </p:sp>
      <p:sp>
        <p:nvSpPr>
          <p:cNvPr id="3" name="Content Placeholder 2"/>
          <p:cNvSpPr>
            <a:spLocks noGrp="1"/>
          </p:cNvSpPr>
          <p:nvPr>
            <p:ph idx="1"/>
          </p:nvPr>
        </p:nvSpPr>
        <p:spPr/>
        <p:txBody>
          <a:bodyPr/>
          <a:lstStyle/>
          <a:p>
            <a:r>
              <a:rPr lang="en-US" dirty="0" smtClean="0"/>
              <a:t>Access authorization policy</a:t>
            </a:r>
          </a:p>
          <a:p>
            <a:r>
              <a:rPr lang="en-US" dirty="0" smtClean="0"/>
              <a:t>Workstation use policy</a:t>
            </a:r>
          </a:p>
          <a:p>
            <a:r>
              <a:rPr lang="en-US" dirty="0" smtClean="0"/>
              <a:t>Cloud storage policy</a:t>
            </a:r>
          </a:p>
          <a:p>
            <a:r>
              <a:rPr lang="en-US" dirty="0" smtClean="0"/>
              <a:t>Data backup and restore policy</a:t>
            </a:r>
          </a:p>
          <a:p>
            <a:r>
              <a:rPr lang="en-US" dirty="0" smtClean="0"/>
              <a:t>Email usage policy</a:t>
            </a:r>
          </a:p>
          <a:p>
            <a:r>
              <a:rPr lang="en-US" dirty="0" smtClean="0"/>
              <a:t>Media destruction, disposal, and re-use policy</a:t>
            </a:r>
            <a:endParaRPr lang="en-US" dirty="0"/>
          </a:p>
        </p:txBody>
      </p:sp>
    </p:spTree>
    <p:extLst>
      <p:ext uri="{BB962C8B-B14F-4D97-AF65-F5344CB8AC3E}">
        <p14:creationId xmlns:p14="http://schemas.microsoft.com/office/powerpoint/2010/main" val="1819279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response procedures</a:t>
            </a:r>
            <a:endParaRPr lang="en-US" dirty="0"/>
          </a:p>
        </p:txBody>
      </p:sp>
      <p:sp>
        <p:nvSpPr>
          <p:cNvPr id="3" name="Content Placeholder 2"/>
          <p:cNvSpPr>
            <a:spLocks noGrp="1"/>
          </p:cNvSpPr>
          <p:nvPr>
            <p:ph idx="1"/>
          </p:nvPr>
        </p:nvSpPr>
        <p:spPr/>
        <p:txBody>
          <a:bodyPr/>
          <a:lstStyle/>
          <a:p>
            <a:r>
              <a:rPr lang="en-US" dirty="0" smtClean="0"/>
              <a:t>Incident response plan development</a:t>
            </a:r>
          </a:p>
          <a:p>
            <a:r>
              <a:rPr lang="en-US" dirty="0" smtClean="0"/>
              <a:t>Incident response policy development</a:t>
            </a:r>
          </a:p>
          <a:p>
            <a:r>
              <a:rPr lang="en-US" dirty="0" smtClean="0"/>
              <a:t>Incident response breach notification procedures</a:t>
            </a:r>
          </a:p>
          <a:p>
            <a:r>
              <a:rPr lang="en-US" dirty="0" smtClean="0"/>
              <a:t>Incident response training</a:t>
            </a:r>
          </a:p>
          <a:p>
            <a:r>
              <a:rPr lang="en-US" dirty="0" smtClean="0"/>
              <a:t>Operation security</a:t>
            </a:r>
          </a:p>
          <a:p>
            <a:r>
              <a:rPr lang="en-US" dirty="0" smtClean="0"/>
              <a:t>Business continuity and disaster recovery planning</a:t>
            </a:r>
            <a:endParaRPr lang="en-US" dirty="0"/>
          </a:p>
        </p:txBody>
      </p:sp>
    </p:spTree>
    <p:extLst>
      <p:ext uri="{BB962C8B-B14F-4D97-AF65-F5344CB8AC3E}">
        <p14:creationId xmlns:p14="http://schemas.microsoft.com/office/powerpoint/2010/main" val="1099022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penetration testing</a:t>
            </a:r>
            <a:endParaRPr lang="en-US" dirty="0"/>
          </a:p>
        </p:txBody>
      </p:sp>
      <p:sp>
        <p:nvSpPr>
          <p:cNvPr id="3" name="Content Placeholder 2"/>
          <p:cNvSpPr>
            <a:spLocks noGrp="1"/>
          </p:cNvSpPr>
          <p:nvPr>
            <p:ph idx="1"/>
          </p:nvPr>
        </p:nvSpPr>
        <p:spPr/>
        <p:txBody>
          <a:bodyPr/>
          <a:lstStyle/>
          <a:p>
            <a:r>
              <a:rPr lang="en-US" dirty="0" smtClean="0"/>
              <a:t>External Network testing</a:t>
            </a:r>
          </a:p>
          <a:p>
            <a:r>
              <a:rPr lang="en-US" dirty="0" smtClean="0"/>
              <a:t>Web Application testing</a:t>
            </a:r>
          </a:p>
          <a:p>
            <a:r>
              <a:rPr lang="en-US" dirty="0" smtClean="0"/>
              <a:t>Wireless Network testing</a:t>
            </a:r>
          </a:p>
          <a:p>
            <a:r>
              <a:rPr lang="en-US" dirty="0" smtClean="0"/>
              <a:t>Social Engineering testing</a:t>
            </a:r>
            <a:endParaRPr lang="en-US" dirty="0"/>
          </a:p>
        </p:txBody>
      </p:sp>
    </p:spTree>
    <p:extLst>
      <p:ext uri="{BB962C8B-B14F-4D97-AF65-F5344CB8AC3E}">
        <p14:creationId xmlns:p14="http://schemas.microsoft.com/office/powerpoint/2010/main" val="44190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10992" y="123290"/>
            <a:ext cx="7911102" cy="6626832"/>
          </a:xfrm>
        </p:spPr>
      </p:pic>
    </p:spTree>
    <p:extLst>
      <p:ext uri="{BB962C8B-B14F-4D97-AF65-F5344CB8AC3E}">
        <p14:creationId xmlns:p14="http://schemas.microsoft.com/office/powerpoint/2010/main" val="1966893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3173" y="618518"/>
            <a:ext cx="10017303" cy="5640512"/>
          </a:xfrm>
        </p:spPr>
      </p:pic>
    </p:spTree>
    <p:extLst>
      <p:ext uri="{BB962C8B-B14F-4D97-AF65-F5344CB8AC3E}">
        <p14:creationId xmlns:p14="http://schemas.microsoft.com/office/powerpoint/2010/main" val="13698998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36</TotalTime>
  <Words>163</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Tw Cen MT</vt:lpstr>
      <vt:lpstr>Circuit</vt:lpstr>
      <vt:lpstr>White Hat Security Sollutions</vt:lpstr>
      <vt:lpstr>Mission Statement</vt:lpstr>
      <vt:lpstr>Business Goal</vt:lpstr>
      <vt:lpstr>Services Offered</vt:lpstr>
      <vt:lpstr>Cybersecurity policies and procedures</vt:lpstr>
      <vt:lpstr>Incident response procedures</vt:lpstr>
      <vt:lpstr>Network penetration testing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Hat Security Sollutions</dc:title>
  <dc:creator>David Bomar</dc:creator>
  <cp:lastModifiedBy>David Bomar</cp:lastModifiedBy>
  <cp:revision>4</cp:revision>
  <dcterms:created xsi:type="dcterms:W3CDTF">2018-03-27T18:29:39Z</dcterms:created>
  <dcterms:modified xsi:type="dcterms:W3CDTF">2018-03-27T19:05:39Z</dcterms:modified>
</cp:coreProperties>
</file>