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oj" initials="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31T23:26:41.144" idx="2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31T23:20:28.974" idx="1">
    <p:pos x="7162" y="116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235" y="423863"/>
            <a:ext cx="9144000" cy="238760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fontAlgn="auto"/>
            <a:r>
              <a:rPr lang="en-US" dirty="0">
                <a:solidFill>
                  <a:schemeClr val="bg1"/>
                </a:solidFill>
              </a:rPr>
              <a:t>WIRELESS LAN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(802.11n)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065655"/>
          </a:xfrm>
        </p:spPr>
        <p:txBody>
          <a:bodyPr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/>
              <a:t>Wireless local area network</a:t>
            </a:r>
            <a:endParaRPr lang="en-US" sz="40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/>
              <a:t>Its is the commenly used WLAN </a:t>
            </a:r>
            <a:endParaRPr lang="en-US" sz="40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/>
              <a:t>Published in October 2009</a:t>
            </a:r>
            <a:endParaRPr lang="en-US" sz="400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/>
          <a:p>
            <a:r>
              <a:rPr lang="en-US">
                <a:solidFill>
                  <a:schemeClr val="bg1"/>
                </a:solidFill>
              </a:rPr>
              <a:t>What is 802.11n wireless network?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802.11n is an update to IEEE 802.11g, which supported a maximum connection speed of 54 megabits per second (Mbps)</a:t>
            </a:r>
            <a:endParaRPr lang="en-US" sz="3600"/>
          </a:p>
          <a:p>
            <a:r>
              <a:rPr lang="en-US" sz="3600"/>
              <a:t> 802.11n supports multi-channel utilization and dual band support for both 2.4 gigahertz (GHz) and 5 GHz frequencies with a maximum data rate of 600 Mbps.</a:t>
            </a:r>
            <a:endParaRPr lang="en-US" sz="3600"/>
          </a:p>
          <a:p>
            <a:r>
              <a:rPr lang="en-US" sz="3600"/>
              <a:t> 802.11n will increase wireless local area network(WLAN) speed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/>
          <a:p>
            <a:pPr algn="l"/>
            <a:r>
              <a:rPr lang="en-US"/>
              <a:t>     </a:t>
            </a:r>
            <a:r>
              <a:rPr lang="en-US">
                <a:solidFill>
                  <a:schemeClr val="bg1"/>
                </a:solidFill>
              </a:rPr>
              <a:t>  Types of IEEE 802.11</a:t>
            </a:r>
            <a:r>
              <a:rPr lang="en-US"/>
              <a:t> </a:t>
            </a:r>
            <a:endParaRPr lang="en-US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3611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/>
          <a:p>
            <a:r>
              <a:rPr lang="en-US">
                <a:solidFill>
                  <a:schemeClr val="bg1"/>
                </a:solidFill>
              </a:rPr>
              <a:t>802.11n Advantages and Disadvantages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p>
            <a:r>
              <a:rPr lang="en-US" sz="4000" b="0"/>
              <a:t>Advantage</a:t>
            </a:r>
            <a:endParaRPr lang="en-US" sz="4000" b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Improvement of significant bandwidth compared to previous standards</a:t>
            </a:r>
            <a:endParaRPr lang="en-US"/>
          </a:p>
          <a:p>
            <a:r>
              <a:rPr lang="en-US"/>
              <a:t>802.11n is totally backward compatible. It can support 802.11a, b and g standard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sz="4800" b="0"/>
              <a:t>Disadvantages</a:t>
            </a:r>
            <a:endParaRPr lang="en-US" sz="4800" b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en-US"/>
              <a:t>more updated latest version like</a:t>
            </a:r>
            <a:endParaRPr lang="en-US"/>
          </a:p>
          <a:p>
            <a:pPr marL="0" indent="0">
              <a:buNone/>
            </a:pPr>
            <a:r>
              <a:rPr lang="en-US"/>
              <a:t>   802.11ax in 2019</a:t>
            </a:r>
            <a:endParaRPr lang="en-US"/>
          </a:p>
          <a:p>
            <a:r>
              <a:rPr lang="en-US"/>
              <a:t>More expensive compared to previous standards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/>
          <a:p>
            <a:pPr algn="ctr"/>
            <a:r>
              <a:rPr lang="en-US">
                <a:solidFill>
                  <a:schemeClr val="bg1"/>
                </a:solidFill>
              </a:rPr>
              <a:t>802.11n Dongle</a:t>
            </a:r>
            <a:r>
              <a:rPr lang="en-US"/>
              <a:t> </a:t>
            </a:r>
            <a:endParaRPr lang="en-US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5750" y="2105025"/>
            <a:ext cx="8810625" cy="3904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WPS Presentation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LAN (802.11n)</dc:title>
  <dc:creator/>
  <cp:lastModifiedBy>Manoj Kumar M</cp:lastModifiedBy>
  <cp:revision>1</cp:revision>
  <dcterms:created xsi:type="dcterms:W3CDTF">2023-10-31T19:07:51Z</dcterms:created>
  <dcterms:modified xsi:type="dcterms:W3CDTF">2023-10-31T19:07:51Z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CBC4C7E3BA8348BE926F03E8A04D02B6</vt:lpwstr>
  </property>
  <property fmtid="{D5CDD505-2E9C-101B-9397-08002B2CF9AE}" pid="3" name="KSOProductBuildVer">
    <vt:lpwstr>1033-11.2.0.11225</vt:lpwstr>
  </property>
</Properties>
</file>