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11/relationships/webextensiontaskpanes" Target="ppt/webextensions/taskpanes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4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16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1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9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2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6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3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86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file:///C:\Users\woghd\Desktop\ARVR%20&#45936;&#47784;\_2020_07_01\_2020_07_01\_29_defaultConstructor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4080E-AB5F-4B88-AF31-987F39A8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4143" y="2079171"/>
            <a:ext cx="3537857" cy="1458513"/>
          </a:xfrm>
        </p:spPr>
        <p:txBody>
          <a:bodyPr anchor="b">
            <a:norm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4C3618-4060-4747-87FF-353BAC2E0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3071" y="4827727"/>
            <a:ext cx="1189709" cy="157825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김대철</a:t>
            </a:r>
            <a:endParaRPr lang="en-GB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박성수</a:t>
            </a:r>
            <a:endParaRPr lang="en-GB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박재홍</a:t>
            </a:r>
            <a:endParaRPr lang="en-GB" altLang="ko-KR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537EE7F-16E1-4832-AEA6-2685E08C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6" y="272143"/>
            <a:ext cx="8301445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7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CCA55-0DFC-44A3-ABD2-EFD0CC7B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740BEC-69E7-4CC6-A93E-75976CDA00FD}"/>
              </a:ext>
            </a:extLst>
          </p:cNvPr>
          <p:cNvSpPr txBox="1"/>
          <p:nvPr/>
        </p:nvSpPr>
        <p:spPr>
          <a:xfrm>
            <a:off x="3722915" y="2198824"/>
            <a:ext cx="54210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4800" dirty="0"/>
              <a:t>Before &amp;  After</a:t>
            </a:r>
          </a:p>
          <a:p>
            <a:pPr marL="742950" indent="-742950">
              <a:buAutoNum type="arabicPeriod"/>
            </a:pPr>
            <a:endParaRPr lang="en-GB" sz="4800" dirty="0"/>
          </a:p>
          <a:p>
            <a:pPr marL="742950" indent="-742950">
              <a:buAutoNum type="arabicPeriod"/>
            </a:pPr>
            <a:r>
              <a:rPr lang="ko-KR" altLang="en-US" sz="4800" dirty="0"/>
              <a:t>핵심 </a:t>
            </a:r>
            <a:r>
              <a:rPr lang="en-GB" altLang="ko-KR" sz="4800" dirty="0"/>
              <a:t>logic</a:t>
            </a:r>
          </a:p>
          <a:p>
            <a:pPr marL="742950" indent="-742950">
              <a:buAutoNum type="arabicPeriod"/>
            </a:pPr>
            <a:endParaRPr lang="en-GB" sz="4800" dirty="0"/>
          </a:p>
          <a:p>
            <a:pPr marL="742950" indent="-742950">
              <a:buAutoNum type="arabicPeriod"/>
            </a:pPr>
            <a:r>
              <a:rPr lang="ko-KR" altLang="en-US" sz="4800" dirty="0"/>
              <a:t>소감 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398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8AB6E9-FF73-4D2C-A10E-0ED2AC01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746" y="631370"/>
            <a:ext cx="5266369" cy="947058"/>
          </a:xfrm>
        </p:spPr>
        <p:txBody>
          <a:bodyPr>
            <a:normAutofit/>
          </a:bodyPr>
          <a:lstStyle/>
          <a:p>
            <a:r>
              <a:rPr lang="en-GB" sz="4400" dirty="0"/>
              <a:t>Before &amp; AFTER </a:t>
            </a:r>
          </a:p>
        </p:txBody>
      </p:sp>
      <p:pic>
        <p:nvPicPr>
          <p:cNvPr id="4" name="Content Placeholder 3">
            <a:hlinkClick r:id="rId2" action="ppaction://hlinkfile"/>
            <a:extLst>
              <a:ext uri="{FF2B5EF4-FFF2-40B4-BE49-F238E27FC236}">
                <a16:creationId xmlns:a16="http://schemas.microsoft.com/office/drawing/2014/main" xmlns="" id="{11C755DA-CA4B-4482-A580-A43C41024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3411" y="1738958"/>
            <a:ext cx="5885173" cy="4708139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xmlns="" id="{0A81A2BC-6978-4ED4-AAB1-8FC8D406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411" y="1664934"/>
            <a:ext cx="6070231" cy="4856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0C3F20-DB18-46B5-8172-1EDF05579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411" y="1664935"/>
            <a:ext cx="6070231" cy="48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61ED-7B1C-4946-B8DC-F64FB8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88290"/>
            <a:ext cx="4811485" cy="118872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핵심 </a:t>
            </a:r>
            <a:r>
              <a:rPr lang="en-GB" altLang="ko-KR" sz="5400" dirty="0"/>
              <a:t>LOGIC </a:t>
            </a:r>
            <a:endParaRPr lang="en-GB" sz="5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BC0B110-9DC3-42FC-9F93-1BFA7E2BB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05"/>
          <a:stretch/>
        </p:blipFill>
        <p:spPr>
          <a:xfrm>
            <a:off x="3875314" y="710041"/>
            <a:ext cx="8098971" cy="614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61ED-7B1C-4946-B8DC-F64FB8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88290"/>
            <a:ext cx="4811485" cy="118872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핵심 </a:t>
            </a:r>
            <a:r>
              <a:rPr lang="en-GB" altLang="ko-KR" sz="5400" dirty="0"/>
              <a:t>LOGIC </a:t>
            </a:r>
            <a:endParaRPr lang="en-GB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6BF405-13E1-491D-90B0-606CDE37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"/>
          <a:stretch/>
        </p:blipFill>
        <p:spPr>
          <a:xfrm>
            <a:off x="1066801" y="1360715"/>
            <a:ext cx="10994572" cy="52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61ED-7B1C-4946-B8DC-F64FB8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88290"/>
            <a:ext cx="4811485" cy="118872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핵심 </a:t>
            </a:r>
            <a:r>
              <a:rPr lang="en-GB" altLang="ko-KR" sz="5400" dirty="0"/>
              <a:t>LOGIC </a:t>
            </a:r>
            <a:endParaRPr lang="en-GB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CA274C1-EB8E-44A3-B930-4919E7FF2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4" r="22537" b="1426"/>
          <a:stretch/>
        </p:blipFill>
        <p:spPr>
          <a:xfrm>
            <a:off x="3864429" y="642256"/>
            <a:ext cx="8251371" cy="612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61ED-7B1C-4946-B8DC-F64FB8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88290"/>
            <a:ext cx="4811485" cy="118872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핵심 </a:t>
            </a:r>
            <a:r>
              <a:rPr lang="en-GB" altLang="ko-KR" sz="5400" dirty="0"/>
              <a:t>LOGIC </a:t>
            </a:r>
            <a:endParaRPr lang="en-GB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618B099-EBFF-414B-BB08-4DB88EFF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7" t="541" r="10349" b="1273"/>
          <a:stretch/>
        </p:blipFill>
        <p:spPr>
          <a:xfrm>
            <a:off x="4332513" y="631082"/>
            <a:ext cx="7652658" cy="61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6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6961ED-7B1C-4946-B8DC-F64FB8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88290"/>
            <a:ext cx="4811485" cy="1188720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핵심 </a:t>
            </a:r>
            <a:r>
              <a:rPr lang="en-GB" altLang="ko-KR" sz="5400" dirty="0"/>
              <a:t>LOGIC </a:t>
            </a:r>
            <a:endParaRPr lang="en-GB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E5B19F-08FB-4A93-AD4B-1874D98AFB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" b="2084"/>
          <a:stretch/>
        </p:blipFill>
        <p:spPr>
          <a:xfrm>
            <a:off x="4180114" y="696686"/>
            <a:ext cx="8011886" cy="59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8B027-DAAF-441F-998F-28E540A9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/>
              <a:t>             감사합니다</a:t>
            </a:r>
            <a:r>
              <a:rPr lang="en-GB" altLang="ko-KR" sz="6000" dirty="0"/>
              <a:t>. Q &amp; A</a:t>
            </a:r>
            <a:endParaRPr lang="en-GB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05B8E7-CC05-4AB0-BC3B-1DDDE11C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13" y="2108590"/>
            <a:ext cx="6916374" cy="44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C34D8B"/>
      </a:accent1>
      <a:accent2>
        <a:srgbClr val="B13BAB"/>
      </a:accent2>
      <a:accent3>
        <a:srgbClr val="994DC3"/>
      </a:accent3>
      <a:accent4>
        <a:srgbClr val="5D44B5"/>
      </a:accent4>
      <a:accent5>
        <a:srgbClr val="4D64C3"/>
      </a:accent5>
      <a:accent6>
        <a:srgbClr val="3B83B1"/>
      </a:accent6>
      <a:hlink>
        <a:srgbClr val="6669CC"/>
      </a:hlink>
      <a:folHlink>
        <a:srgbClr val="7F7F7F"/>
      </a:folHlink>
    </a:clrScheme>
    <a:fontScheme name="Dividend">
      <a:maj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AD6A4C-4473-416E-A1D9-98DC542F07BC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30</Words>
  <Application>Microsoft Office PowerPoint</Application>
  <PresentationFormat>사용자 지정</PresentationFormat>
  <Paragraphs>17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DividendVTI</vt:lpstr>
      <vt:lpstr>Matrix</vt:lpstr>
      <vt:lpstr>CONTENT</vt:lpstr>
      <vt:lpstr>Before &amp; AFTER </vt:lpstr>
      <vt:lpstr>핵심 LOGIC </vt:lpstr>
      <vt:lpstr>핵심 LOGIC </vt:lpstr>
      <vt:lpstr>핵심 LOGIC </vt:lpstr>
      <vt:lpstr>핵심 LOGIC </vt:lpstr>
      <vt:lpstr>핵심 LOGIC </vt:lpstr>
      <vt:lpstr>             감사합니다. 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jaehong park</dc:creator>
  <cp:lastModifiedBy>박성수</cp:lastModifiedBy>
  <cp:revision>9</cp:revision>
  <dcterms:created xsi:type="dcterms:W3CDTF">2020-07-02T10:03:51Z</dcterms:created>
  <dcterms:modified xsi:type="dcterms:W3CDTF">2020-07-03T07:04:59Z</dcterms:modified>
</cp:coreProperties>
</file>