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326" r:id="rId2"/>
    <p:sldId id="407" r:id="rId3"/>
    <p:sldId id="408" r:id="rId4"/>
    <p:sldId id="404" r:id="rId5"/>
    <p:sldId id="405" r:id="rId6"/>
    <p:sldId id="406" r:id="rId7"/>
    <p:sldId id="402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9" autoAdjust="0"/>
    <p:restoredTop sz="88793" autoAdjust="0"/>
  </p:normalViewPr>
  <p:slideViewPr>
    <p:cSldViewPr snapToGrid="0">
      <p:cViewPr varScale="1">
        <p:scale>
          <a:sx n="79" d="100"/>
          <a:sy n="79" d="100"/>
        </p:scale>
        <p:origin x="84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770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4861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35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5673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1103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828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3626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14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 algn="ctr">
              <a:defRPr lang="en-US" sz="4000" dirty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4A14-92F0-48AF-A7D7-2344CDFD4022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71B567-1F6F-4DC3-A1AA-F57C7E1939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17" y="6221038"/>
            <a:ext cx="3484969" cy="3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302A-33E6-4272-8AE7-68A02B7E2F7C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7D21-7CD1-4F17-9B3D-21DC1CB0BFA8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0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410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FF78423-7C14-4D49-AB9A-37EE8CD10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8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8923-6187-4190-9A2C-A7C8BA4AE42F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F9B62AC-5427-4D8B-B01C-CD449E0A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38F5701-93CC-409D-AA02-91ACA601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7"/>
          <p:cNvSpPr/>
          <p:nvPr/>
        </p:nvSpPr>
        <p:spPr>
          <a:xfrm>
            <a:off x="0" y="-3339"/>
            <a:ext cx="12192000" cy="71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8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53167-909C-485E-9740-F135F6543ED8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2"/>
            <a:ext cx="5689600" cy="52117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2"/>
            <a:ext cx="5689600" cy="52117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DAC9-DED3-4FD8-83F1-75E9941E7ED2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56917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551709"/>
            <a:ext cx="5691717" cy="45744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914400"/>
            <a:ext cx="56938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51709"/>
            <a:ext cx="5693833" cy="457445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E95E-56B7-49DD-8B65-4E8241D13D94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21A5-6ED3-44B4-BC88-BB7F006EAD37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D8D6-602B-4202-873C-56D376AC1043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1C8A-3DE7-4D85-B293-4934DCA80717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D241-0A6D-4770-AFFA-38061F2C5EDC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11582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5562-CAE5-434A-B779-0BEA173548BF}" type="datetime1">
              <a:rPr lang="ko-KR" altLang="en-US" smtClean="0"/>
              <a:t>2021-08-10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0" y="6812280"/>
            <a:ext cx="12192000" cy="4572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>
            <a:off x="0" y="-3016"/>
            <a:ext cx="12192000" cy="45720"/>
          </a:xfrm>
          <a:prstGeom prst="rect">
            <a:avLst/>
          </a:prstGeom>
          <a:solidFill>
            <a:srgbClr val="C80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9308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Roboto Black" panose="02000000000000000000" pitchFamily="2" charset="0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towardsdatascience.com/covolutional-neural-network-cb0883dd65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Deep Neural Networks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</a:t>
            </a:fld>
            <a:endParaRPr 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981200" y="4038600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Janghun </a:t>
            </a:r>
            <a:r>
              <a:rPr lang="en-US" altLang="ko-KR" dirty="0" smtClean="0"/>
              <a:t>Jo				</a:t>
            </a:r>
            <a:r>
              <a:rPr lang="en-US" altLang="ko-KR" dirty="0" err="1" smtClean="0"/>
              <a:t>Geonung</a:t>
            </a:r>
            <a:r>
              <a:rPr lang="en-US" altLang="ko-KR" dirty="0" smtClean="0"/>
              <a:t> Kim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Computer Graphics Lab.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6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304800" y="815976"/>
            <a:ext cx="11582400" cy="5410200"/>
          </a:xfrm>
        </p:spPr>
        <p:txBody>
          <a:bodyPr/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Learning </a:t>
            </a:r>
            <a:r>
              <a:rPr lang="en-US" altLang="ko-KR" dirty="0" smtClean="0"/>
              <a:t>Library</a:t>
            </a:r>
          </a:p>
          <a:p>
            <a:r>
              <a:rPr lang="en-US" altLang="ko-KR" dirty="0" smtClean="0"/>
              <a:t>Open Source</a:t>
            </a:r>
          </a:p>
          <a:p>
            <a:r>
              <a:rPr lang="en-US" altLang="ko-KR" dirty="0" smtClean="0"/>
              <a:t>Primarily developed by Facebook’s AI</a:t>
            </a:r>
          </a:p>
          <a:p>
            <a:r>
              <a:rPr lang="en-US" altLang="ko-KR" dirty="0" smtClean="0"/>
              <a:t>From September 2016</a:t>
            </a:r>
            <a:endParaRPr lang="en-US" altLang="ko-KR" dirty="0"/>
          </a:p>
          <a:p>
            <a:r>
              <a:rPr lang="en-US" altLang="ko-KR" dirty="0" smtClean="0"/>
              <a:t>Neural </a:t>
            </a:r>
            <a:r>
              <a:rPr lang="en-US" altLang="ko-KR" dirty="0"/>
              <a:t>Network </a:t>
            </a:r>
            <a:r>
              <a:rPr lang="ko-KR" altLang="en-US" dirty="0"/>
              <a:t>학습에 필요한 전반적인 기능을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pic>
        <p:nvPicPr>
          <p:cNvPr id="3078" name="Picture 6" descr="Reasons to Choose PyTorch for Deep Learning | by Claire D. Costa | Towards  Data Scie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1" b="20514"/>
          <a:stretch/>
        </p:blipFill>
        <p:spPr bwMode="auto">
          <a:xfrm>
            <a:off x="4413195" y="107249"/>
            <a:ext cx="2858969" cy="8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014" y="3178152"/>
            <a:ext cx="7269969" cy="33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 dataset</a:t>
            </a:r>
          </a:p>
          <a:p>
            <a:r>
              <a:rPr lang="en-US" altLang="ko-KR" dirty="0" smtClean="0"/>
              <a:t>Training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Inference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Loss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Gradient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Update</a:t>
            </a:r>
          </a:p>
          <a:p>
            <a:endParaRPr lang="en-US" altLang="ko-KR" dirty="0" smtClean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What are different layers in neural networks? | i2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74" y="1093715"/>
            <a:ext cx="6084159" cy="31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0258" y="2168666"/>
            <a:ext cx="1788340" cy="29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8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 dataset</a:t>
            </a:r>
          </a:p>
          <a:p>
            <a:r>
              <a:rPr lang="en-US" altLang="ko-KR" dirty="0" smtClean="0"/>
              <a:t>Training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Inference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Loss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Gradient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Update</a:t>
            </a:r>
          </a:p>
          <a:p>
            <a:endParaRPr lang="en-US" altLang="ko-KR" dirty="0" smtClean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What are different layers in neural networks? | i2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74" y="1093715"/>
            <a:ext cx="6084159" cy="31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0258" y="2514346"/>
            <a:ext cx="1788340" cy="29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168272" y="5207000"/>
            <a:ext cx="1116701" cy="67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정답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726623" y="3615342"/>
            <a:ext cx="0" cy="12218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1"/>
          <p:cNvSpPr txBox="1">
            <a:spLocks/>
          </p:cNvSpPr>
          <p:nvPr/>
        </p:nvSpPr>
        <p:spPr>
          <a:xfrm>
            <a:off x="9906794" y="3965210"/>
            <a:ext cx="1600874" cy="52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Loss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 dataset</a:t>
            </a:r>
          </a:p>
          <a:p>
            <a:r>
              <a:rPr lang="en-US" altLang="ko-KR" dirty="0" smtClean="0"/>
              <a:t>Training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Inference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Loss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Gradient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Update</a:t>
            </a:r>
          </a:p>
          <a:p>
            <a:endParaRPr lang="en-US" altLang="ko-KR" dirty="0" smtClean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What are different layers in neural networks? | i2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74" y="1093715"/>
            <a:ext cx="6084159" cy="31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0258" y="2862304"/>
            <a:ext cx="1788340" cy="29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168272" y="5207000"/>
            <a:ext cx="1116701" cy="67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정답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726623" y="3615342"/>
            <a:ext cx="0" cy="12218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1"/>
          <p:cNvSpPr txBox="1">
            <a:spLocks/>
          </p:cNvSpPr>
          <p:nvPr/>
        </p:nvSpPr>
        <p:spPr>
          <a:xfrm>
            <a:off x="9906794" y="3965210"/>
            <a:ext cx="1600874" cy="52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Loss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413" y="5125854"/>
            <a:ext cx="1454304" cy="63432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3" name="구부러진 연결선 12"/>
          <p:cNvCxnSpPr>
            <a:stCxn id="11" idx="1"/>
            <a:endCxn id="10" idx="3"/>
          </p:cNvCxnSpPr>
          <p:nvPr/>
        </p:nvCxnSpPr>
        <p:spPr>
          <a:xfrm rot="10800000" flipV="1">
            <a:off x="6513718" y="4226290"/>
            <a:ext cx="3393077" cy="1216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6723020" y="5389741"/>
            <a:ext cx="1903089" cy="58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Backpropagation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Load dataset</a:t>
            </a:r>
          </a:p>
          <a:p>
            <a:r>
              <a:rPr lang="en-US" altLang="ko-KR" dirty="0" smtClean="0"/>
              <a:t>Training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Inference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Loss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Gradient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dirty="0" smtClean="0"/>
              <a:t>Update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What are different layers in neural networks? | i2tutoria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74" y="1093715"/>
            <a:ext cx="6084159" cy="31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0258" y="3185985"/>
            <a:ext cx="1788340" cy="29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168272" y="5207000"/>
            <a:ext cx="1116701" cy="6716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정답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9726623" y="3615342"/>
            <a:ext cx="0" cy="122189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1"/>
          <p:cNvSpPr txBox="1">
            <a:spLocks/>
          </p:cNvSpPr>
          <p:nvPr/>
        </p:nvSpPr>
        <p:spPr>
          <a:xfrm>
            <a:off x="9906794" y="3965210"/>
            <a:ext cx="1600874" cy="52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Loss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255" y="4991780"/>
            <a:ext cx="3108460" cy="7219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631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</p:spPr>
        <p:txBody>
          <a:bodyPr/>
          <a:lstStyle/>
          <a:p>
            <a:r>
              <a:rPr lang="en-US" altLang="ko-KR" dirty="0"/>
              <a:t>Convolutional Neural Networks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CNN Diagram GIF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towardsdatascience.com/a-comprehensive-guide-to-convolutional-neural-networks-the-eli5-way-3bd2b1164a53</a:t>
            </a:r>
            <a:endParaRPr lang="en-US" altLang="ko-KR" dirty="0" smtClean="0"/>
          </a:p>
          <a:p>
            <a:r>
              <a:rPr lang="en-US" altLang="ko-KR" sz="2200" dirty="0" smtClean="0"/>
              <a:t>Filter values</a:t>
            </a:r>
            <a:r>
              <a:rPr lang="ko-KR" altLang="en-US" sz="2200" dirty="0" smtClean="0"/>
              <a:t>를 최적화 과정을 통해서 찾음 </a:t>
            </a:r>
            <a:r>
              <a:rPr lang="en-US" altLang="ko-KR" sz="2200" dirty="0" smtClean="0"/>
              <a:t>(+ bias)</a:t>
            </a:r>
          </a:p>
          <a:p>
            <a:r>
              <a:rPr lang="en-US" altLang="ko-KR" sz="2200" dirty="0" smtClean="0"/>
              <a:t>Input</a:t>
            </a:r>
            <a:r>
              <a:rPr lang="ko-KR" altLang="en-US" sz="2200" dirty="0" smtClean="0"/>
              <a:t>과 </a:t>
            </a:r>
            <a:r>
              <a:rPr lang="en-US" altLang="ko-KR" sz="2200" dirty="0" smtClean="0"/>
              <a:t>Output</a:t>
            </a:r>
            <a:r>
              <a:rPr lang="ko-KR" altLang="en-US" sz="2200" dirty="0" smtClean="0"/>
              <a:t>의 </a:t>
            </a:r>
            <a:r>
              <a:rPr lang="en-US" altLang="ko-KR" sz="2200" dirty="0" smtClean="0"/>
              <a:t>Dimension</a:t>
            </a:r>
            <a:r>
              <a:rPr lang="ko-KR" altLang="en-US" sz="2200" dirty="0" smtClean="0"/>
              <a:t>이 다를 수 있음</a:t>
            </a:r>
            <a:endParaRPr lang="en-US" altLang="ko-KR" sz="2200" dirty="0" smtClean="0"/>
          </a:p>
          <a:p>
            <a:pPr lvl="1"/>
            <a:r>
              <a:rPr lang="en-US" altLang="ko-KR" sz="1600" dirty="0" smtClean="0"/>
              <a:t>Padding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Stride</a:t>
            </a:r>
            <a:r>
              <a:rPr lang="ko-KR" altLang="en-US" sz="1600" dirty="0" smtClean="0"/>
              <a:t>를 통해서 조절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Padding GIF</a:t>
            </a:r>
          </a:p>
          <a:p>
            <a:pPr lvl="2"/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towardsdatascience.com/covolutional-neural-network-cb0883dd6529</a:t>
            </a:r>
            <a:endParaRPr lang="en-US" altLang="ko-KR" sz="1400" dirty="0" smtClean="0"/>
          </a:p>
          <a:p>
            <a:pPr marL="342900" lvl="1" indent="0"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Convolutional Neural Network (CNN)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ow to include a custom filter in a Keras based CNN? - Stack Ove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56" y="3735653"/>
            <a:ext cx="4668418" cy="266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4912620" y="6400800"/>
            <a:ext cx="1903089" cy="58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[ Stride ]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066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 Black / Light">
      <a:majorFont>
        <a:latin typeface="Roboto Black"/>
        <a:ea typeface="나눔스퀘어 ExtraBold"/>
        <a:cs typeface=""/>
      </a:majorFont>
      <a:minorFont>
        <a:latin typeface="Roboto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01AA44A-8D56-402B-B393-8014452D2706}" vid="{210EC469-5668-4095-BA82-CF71F227637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4775</TotalTime>
  <Words>143</Words>
  <Application>Microsoft Office PowerPoint</Application>
  <PresentationFormat>와이드스크린</PresentationFormat>
  <Paragraphs>79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Roboto Black</vt:lpstr>
      <vt:lpstr>Roboto Light</vt:lpstr>
      <vt:lpstr>나눔스퀘어 ExtraBold</vt:lpstr>
      <vt:lpstr>나눔스퀘어 Light</vt:lpstr>
      <vt:lpstr>Malgun Gothic</vt:lpstr>
      <vt:lpstr>Arial</vt:lpstr>
      <vt:lpstr>테마1</vt:lpstr>
      <vt:lpstr>Deep Neural Networks</vt:lpstr>
      <vt:lpstr>Pytorch</vt:lpstr>
      <vt:lpstr>Model Training</vt:lpstr>
      <vt:lpstr>Model Training</vt:lpstr>
      <vt:lpstr>Model Training</vt:lpstr>
      <vt:lpstr>Model Training</vt:lpstr>
      <vt:lpstr>Convolutional Neural Networks</vt:lpstr>
      <vt:lpstr>Convolutional Neural Network (CNN)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Classification Network</dc:title>
  <cp:lastModifiedBy>USER</cp:lastModifiedBy>
  <cp:revision>427</cp:revision>
  <dcterms:modified xsi:type="dcterms:W3CDTF">2021-08-10T00:50:55Z</dcterms:modified>
</cp:coreProperties>
</file>