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7" r:id="rId10"/>
    <p:sldId id="268"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DF8457-0E2B-44EE-BBE6-77635C72CF7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F55556-6B56-43C3-92E0-70D1B23611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8457-0E2B-44EE-BBE6-77635C72CF70}" type="datetimeFigureOut">
              <a:rPr lang="zh-CN" altLang="en-US" smtClean="0"/>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55556-6B56-43C3-92E0-70D1B23611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0"/>
            <a:r>
              <a:rPr lang="zh-CN" altLang="en-US" b="1" dirty="0"/>
              <a:t>单项选择题</a:t>
            </a:r>
            <a:endParaRPr lang="zh-CN" altLang="en-US" dirty="0"/>
          </a:p>
          <a:p>
            <a:r>
              <a:rPr lang="en-US" dirty="0"/>
              <a:t>1</a:t>
            </a:r>
            <a:r>
              <a:rPr lang="zh-CN" altLang="en-US" dirty="0"/>
              <a:t>、毛泽东对近代中国半殖民地半封建社会的主要特点作了具体分析和论述的著作是（</a:t>
            </a:r>
            <a:r>
              <a:rPr lang="en-US" dirty="0"/>
              <a:t>   </a:t>
            </a:r>
            <a:r>
              <a:rPr lang="en-US" dirty="0" smtClean="0"/>
              <a:t>A</a:t>
            </a:r>
            <a:r>
              <a:rPr lang="zh-CN" altLang="en-US" dirty="0" smtClean="0"/>
              <a:t>）</a:t>
            </a:r>
            <a:endParaRPr lang="zh-CN" altLang="en-US" dirty="0"/>
          </a:p>
          <a:p>
            <a:r>
              <a:rPr lang="en-US" dirty="0"/>
              <a:t>A</a:t>
            </a:r>
            <a:r>
              <a:rPr lang="zh-CN" altLang="en-US" dirty="0"/>
              <a:t>．</a:t>
            </a:r>
            <a:r>
              <a:rPr lang="en-US" altLang="zh-CN" dirty="0"/>
              <a:t>《</a:t>
            </a:r>
            <a:r>
              <a:rPr lang="zh-CN" altLang="en-US" dirty="0"/>
              <a:t>中国革命和中国共产党</a:t>
            </a:r>
            <a:r>
              <a:rPr lang="en-US" altLang="zh-CN" dirty="0"/>
              <a:t>》</a:t>
            </a:r>
            <a:r>
              <a:rPr lang="en-US" dirty="0"/>
              <a:t>    B</a:t>
            </a:r>
            <a:r>
              <a:rPr lang="zh-CN" altLang="en-US" dirty="0"/>
              <a:t>．</a:t>
            </a:r>
            <a:r>
              <a:rPr lang="en-US" altLang="zh-CN" dirty="0"/>
              <a:t>《</a:t>
            </a:r>
            <a:r>
              <a:rPr lang="zh-CN" altLang="en-US" dirty="0"/>
              <a:t>中国社会各阶级的分析</a:t>
            </a:r>
            <a:r>
              <a:rPr lang="en-US" altLang="zh-CN" dirty="0"/>
              <a:t>》</a:t>
            </a:r>
            <a:r>
              <a:rPr lang="en-US" dirty="0"/>
              <a:t>   C</a:t>
            </a:r>
            <a:r>
              <a:rPr lang="zh-CN" altLang="en-US" dirty="0"/>
              <a:t>．</a:t>
            </a:r>
            <a:r>
              <a:rPr lang="en-US" altLang="zh-CN" dirty="0"/>
              <a:t>《</a:t>
            </a:r>
            <a:r>
              <a:rPr lang="zh-CN" altLang="en-US" dirty="0"/>
              <a:t>新民主主义论</a:t>
            </a:r>
            <a:r>
              <a:rPr lang="en-US" altLang="zh-CN" dirty="0"/>
              <a:t>》</a:t>
            </a:r>
            <a:r>
              <a:rPr lang="en-US" dirty="0"/>
              <a:t>  D</a:t>
            </a:r>
            <a:r>
              <a:rPr lang="zh-CN" altLang="en-US" dirty="0"/>
              <a:t>．</a:t>
            </a:r>
            <a:r>
              <a:rPr lang="en-US" altLang="zh-CN" dirty="0"/>
              <a:t>《</a:t>
            </a:r>
            <a:r>
              <a:rPr lang="zh-CN" altLang="en-US" dirty="0"/>
              <a:t>论联合政府</a:t>
            </a:r>
            <a:r>
              <a:rPr lang="en-US" altLang="zh-CN" dirty="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dirty="0" smtClean="0"/>
              <a:t>2</a:t>
            </a:r>
            <a:r>
              <a:rPr lang="zh-CN" altLang="en-US" dirty="0" smtClean="0"/>
              <a:t>、</a:t>
            </a:r>
            <a:r>
              <a:rPr lang="en-US" dirty="0" smtClean="0"/>
              <a:t>1939</a:t>
            </a:r>
            <a:r>
              <a:rPr lang="zh-CN" altLang="en-US" dirty="0" smtClean="0"/>
              <a:t>年毛泽东在</a:t>
            </a:r>
            <a:r>
              <a:rPr lang="en-US" altLang="zh-CN" dirty="0" smtClean="0"/>
              <a:t>《</a:t>
            </a:r>
            <a:r>
              <a:rPr lang="zh-CN" altLang="en-US" dirty="0" smtClean="0"/>
              <a:t>中国革命和中国共产党</a:t>
            </a:r>
            <a:r>
              <a:rPr lang="en-US" altLang="zh-CN" dirty="0" smtClean="0"/>
              <a:t>》</a:t>
            </a:r>
            <a:r>
              <a:rPr lang="zh-CN" altLang="en-US" dirty="0" smtClean="0"/>
              <a:t>中指出，中国是在许多帝国主义国家统治或半统治下，实际上处于长期的不统一状态，再加上土地扩大，其结果是（</a:t>
            </a:r>
            <a:r>
              <a:rPr lang="en-US" dirty="0" smtClean="0"/>
              <a:t>  </a:t>
            </a:r>
            <a:r>
              <a:rPr lang="en-US" dirty="0" smtClean="0"/>
              <a:t>C </a:t>
            </a:r>
            <a:r>
              <a:rPr lang="zh-CN" altLang="en-US" dirty="0" smtClean="0"/>
              <a:t>）</a:t>
            </a:r>
          </a:p>
          <a:p>
            <a:r>
              <a:rPr lang="en-US" dirty="0" smtClean="0"/>
              <a:t>A</a:t>
            </a:r>
            <a:r>
              <a:rPr lang="zh-CN" altLang="en-US" dirty="0" smtClean="0"/>
              <a:t>．帝国主义侵略势力日益成为统治中国的决定性力量</a:t>
            </a:r>
          </a:p>
          <a:p>
            <a:r>
              <a:rPr lang="en-US" dirty="0" smtClean="0"/>
              <a:t>B</a:t>
            </a:r>
            <a:r>
              <a:rPr lang="zh-CN" altLang="en-US" dirty="0" smtClean="0"/>
              <a:t>．封建经济在社会经济生活中占着显然的优势</a:t>
            </a:r>
          </a:p>
          <a:p>
            <a:r>
              <a:rPr lang="en-US" dirty="0" smtClean="0"/>
              <a:t>C</a:t>
            </a:r>
            <a:r>
              <a:rPr lang="zh-CN" altLang="en-US" dirty="0" smtClean="0"/>
              <a:t>．经济、政治和文化的发展表现出极端的不平衡</a:t>
            </a:r>
          </a:p>
          <a:p>
            <a:r>
              <a:rPr lang="en-US" dirty="0" smtClean="0"/>
              <a:t>D</a:t>
            </a:r>
            <a:r>
              <a:rPr lang="zh-CN" altLang="en-US" dirty="0" smtClean="0"/>
              <a:t>．人民的贫困和不自由的程度是世界所少见的</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3</a:t>
            </a:r>
            <a:r>
              <a:rPr lang="zh-CN" altLang="en-US" dirty="0" smtClean="0"/>
              <a:t>、毛泽东首次在下列哪一部文献中提出了“新民主主义革命”科学概念</a:t>
            </a:r>
            <a:r>
              <a:rPr lang="zh-CN" altLang="en-US" dirty="0" smtClean="0"/>
              <a:t>？</a:t>
            </a:r>
            <a:r>
              <a:rPr lang="en-US" altLang="zh-CN" dirty="0" smtClean="0"/>
              <a:t>D</a:t>
            </a:r>
            <a:endParaRPr lang="zh-CN" altLang="en-US" dirty="0" smtClean="0"/>
          </a:p>
          <a:p>
            <a:r>
              <a:rPr lang="en-US" dirty="0" smtClean="0"/>
              <a:t>A</a:t>
            </a:r>
            <a:r>
              <a:rPr lang="zh-CN" altLang="en-US" dirty="0" smtClean="0"/>
              <a:t>．</a:t>
            </a:r>
            <a:r>
              <a:rPr lang="en-US" altLang="zh-CN" dirty="0" smtClean="0"/>
              <a:t>《</a:t>
            </a:r>
            <a:r>
              <a:rPr lang="zh-CN" altLang="en-US" dirty="0" smtClean="0"/>
              <a:t>中国社会各阶级分析</a:t>
            </a:r>
            <a:r>
              <a:rPr lang="en-US" altLang="zh-CN" dirty="0" smtClean="0"/>
              <a:t>》</a:t>
            </a:r>
            <a:r>
              <a:rPr lang="en-US" dirty="0" smtClean="0"/>
              <a:t>    B</a:t>
            </a:r>
            <a:r>
              <a:rPr lang="zh-CN" altLang="en-US" dirty="0" smtClean="0"/>
              <a:t>．</a:t>
            </a:r>
            <a:r>
              <a:rPr lang="en-US" altLang="zh-CN" dirty="0" smtClean="0"/>
              <a:t>《</a:t>
            </a:r>
            <a:r>
              <a:rPr lang="zh-CN" altLang="en-US" dirty="0" smtClean="0"/>
              <a:t>中国红色政权为什么能够存在</a:t>
            </a:r>
            <a:r>
              <a:rPr lang="en-US" altLang="zh-CN" dirty="0" smtClean="0"/>
              <a:t>》</a:t>
            </a:r>
          </a:p>
          <a:p>
            <a:r>
              <a:rPr lang="en-US" dirty="0" smtClean="0"/>
              <a:t>C</a:t>
            </a:r>
            <a:r>
              <a:rPr lang="zh-CN" altLang="en-US" dirty="0" smtClean="0"/>
              <a:t>．</a:t>
            </a:r>
            <a:r>
              <a:rPr lang="en-US" altLang="zh-CN" dirty="0" smtClean="0"/>
              <a:t>《</a:t>
            </a:r>
            <a:r>
              <a:rPr lang="zh-CN" altLang="en-US" dirty="0" smtClean="0"/>
              <a:t>中国革命与中国共产党</a:t>
            </a:r>
            <a:r>
              <a:rPr lang="en-US" altLang="zh-CN" dirty="0" smtClean="0"/>
              <a:t>》</a:t>
            </a:r>
            <a:r>
              <a:rPr lang="en-US" dirty="0" smtClean="0"/>
              <a:t>   D</a:t>
            </a:r>
            <a:r>
              <a:rPr lang="zh-CN" altLang="en-US" dirty="0" smtClean="0"/>
              <a:t>．</a:t>
            </a:r>
            <a:r>
              <a:rPr lang="en-US" altLang="zh-CN" dirty="0" smtClean="0"/>
              <a:t>《</a:t>
            </a:r>
            <a:r>
              <a:rPr lang="zh-CN" altLang="en-US" dirty="0" smtClean="0"/>
              <a:t>新民主主义论</a:t>
            </a:r>
            <a:r>
              <a:rPr lang="en-US" altLang="zh-CN" dirty="0" smtClean="0"/>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4</a:t>
            </a:r>
            <a:r>
              <a:rPr lang="zh-CN" altLang="en-US" dirty="0" smtClean="0"/>
              <a:t>、中国新民主主义革命的性质是资产阶级民主革命，这是因为（</a:t>
            </a:r>
            <a:r>
              <a:rPr lang="en-US" dirty="0" smtClean="0"/>
              <a:t>  </a:t>
            </a:r>
            <a:r>
              <a:rPr lang="en-US" dirty="0" smtClean="0"/>
              <a:t>c </a:t>
            </a:r>
            <a:r>
              <a:rPr lang="zh-CN" altLang="en-US" dirty="0" smtClean="0"/>
              <a:t>）</a:t>
            </a:r>
            <a:endParaRPr lang="en-US" altLang="zh-CN" dirty="0" smtClean="0"/>
          </a:p>
          <a:p>
            <a:r>
              <a:rPr lang="en-US" dirty="0" smtClean="0"/>
              <a:t>A</a:t>
            </a:r>
            <a:r>
              <a:rPr lang="zh-CN" altLang="en-US" dirty="0" smtClean="0"/>
              <a:t>．革命的指导思想是资产阶级民主主义</a:t>
            </a:r>
            <a:r>
              <a:rPr lang="en-US" dirty="0" smtClean="0"/>
              <a:t>      B</a:t>
            </a:r>
            <a:r>
              <a:rPr lang="zh-CN" altLang="en-US" dirty="0" smtClean="0"/>
              <a:t>．资产阶级掌握革命的领导权</a:t>
            </a:r>
          </a:p>
          <a:p>
            <a:r>
              <a:rPr lang="en-US" dirty="0" smtClean="0"/>
              <a:t>C</a:t>
            </a:r>
            <a:r>
              <a:rPr lang="zh-CN" altLang="en-US" dirty="0" smtClean="0"/>
              <a:t>．革命的任务是反帝国主义、反封建主义</a:t>
            </a:r>
            <a:r>
              <a:rPr lang="en-US" dirty="0" smtClean="0"/>
              <a:t>    D</a:t>
            </a:r>
            <a:r>
              <a:rPr lang="zh-CN" altLang="en-US" dirty="0" smtClean="0"/>
              <a:t>．资产阶级也是革命的动力</a:t>
            </a:r>
          </a:p>
          <a:p>
            <a:endParaRPr lang="zh-CN" altLang="en-US"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5</a:t>
            </a:r>
            <a:r>
              <a:rPr lang="zh-CN" altLang="en-US" dirty="0" smtClean="0"/>
              <a:t>、毛泽东指出：半殖民地中国在无产阶级领导之下的农民斗争的最高形式是（</a:t>
            </a:r>
            <a:r>
              <a:rPr lang="en-US" dirty="0" smtClean="0"/>
              <a:t> </a:t>
            </a:r>
            <a:r>
              <a:rPr lang="en-US" dirty="0" smtClean="0"/>
              <a:t>A  </a:t>
            </a:r>
            <a:r>
              <a:rPr lang="zh-CN" altLang="en-US" dirty="0" smtClean="0"/>
              <a:t>）</a:t>
            </a:r>
          </a:p>
          <a:p>
            <a:r>
              <a:rPr lang="en-US" dirty="0" smtClean="0"/>
              <a:t>A</a:t>
            </a:r>
            <a:r>
              <a:rPr lang="zh-CN" altLang="en-US" dirty="0" smtClean="0"/>
              <a:t>．反对帝国主义的武装斗争</a:t>
            </a:r>
            <a:r>
              <a:rPr lang="en-US" dirty="0" smtClean="0"/>
              <a:t>     B</a:t>
            </a:r>
            <a:r>
              <a:rPr lang="zh-CN" altLang="en-US" dirty="0" smtClean="0"/>
              <a:t>．打倒土豪劣绅，一切权力归农会</a:t>
            </a:r>
          </a:p>
          <a:p>
            <a:r>
              <a:rPr lang="en-US" dirty="0" smtClean="0"/>
              <a:t>C</a:t>
            </a:r>
            <a:r>
              <a:rPr lang="zh-CN" altLang="en-US" dirty="0" smtClean="0"/>
              <a:t>．抗捐抗税、打倒土豪劣绅</a:t>
            </a:r>
            <a:r>
              <a:rPr lang="en-US" dirty="0" smtClean="0"/>
              <a:t>     D</a:t>
            </a:r>
            <a:r>
              <a:rPr lang="zh-CN" altLang="en-US" dirty="0" smtClean="0"/>
              <a:t>．红军、游击队和红色区域的建立和发展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7</a:t>
            </a:r>
            <a:r>
              <a:rPr lang="zh-CN" altLang="en-US" dirty="0" smtClean="0"/>
              <a:t>、土地革命战争时期的统一战线是以反对封建压迫和国民党新军阀统治为主要目标的统一战线，它的名称是（</a:t>
            </a:r>
            <a:r>
              <a:rPr lang="en-US" dirty="0" smtClean="0"/>
              <a:t> </a:t>
            </a:r>
            <a:r>
              <a:rPr lang="en-US" dirty="0" smtClean="0"/>
              <a:t>B  </a:t>
            </a:r>
            <a:r>
              <a:rPr lang="zh-CN" altLang="en-US" dirty="0" smtClean="0"/>
              <a:t>）</a:t>
            </a:r>
          </a:p>
          <a:p>
            <a:r>
              <a:rPr lang="en-US" dirty="0" smtClean="0"/>
              <a:t>A</a:t>
            </a:r>
            <a:r>
              <a:rPr lang="zh-CN" altLang="en-US" dirty="0" smtClean="0"/>
              <a:t>．革命统一战线</a:t>
            </a:r>
            <a:r>
              <a:rPr lang="en-US" dirty="0" smtClean="0"/>
              <a:t>    B</a:t>
            </a:r>
            <a:r>
              <a:rPr lang="zh-CN" altLang="en-US" dirty="0" smtClean="0"/>
              <a:t>．工农民主统一战线</a:t>
            </a:r>
            <a:r>
              <a:rPr lang="en-US" dirty="0" smtClean="0"/>
              <a:t>   C</a:t>
            </a:r>
            <a:r>
              <a:rPr lang="zh-CN" altLang="en-US" dirty="0" smtClean="0"/>
              <a:t>．抗日民族统一战线</a:t>
            </a:r>
            <a:r>
              <a:rPr lang="en-US" dirty="0" smtClean="0"/>
              <a:t>   D</a:t>
            </a:r>
            <a:r>
              <a:rPr lang="zh-CN" altLang="en-US" dirty="0" smtClean="0"/>
              <a:t>．人民民主统一战线</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dirty="0" smtClean="0"/>
              <a:t>8</a:t>
            </a:r>
            <a:r>
              <a:rPr lang="zh-CN" altLang="en-US" dirty="0" smtClean="0"/>
              <a:t>、中国新民主主义革命时期的统一战线包含着两个联盟。其中基本的、主要的联盟是</a:t>
            </a:r>
            <a:r>
              <a:rPr lang="zh-CN" altLang="en-US" dirty="0" smtClean="0"/>
              <a:t>（</a:t>
            </a:r>
            <a:r>
              <a:rPr lang="en-US" altLang="zh-CN" dirty="0" smtClean="0"/>
              <a:t>B</a:t>
            </a:r>
            <a:r>
              <a:rPr lang="en-US" dirty="0" smtClean="0"/>
              <a:t>   </a:t>
            </a:r>
            <a:r>
              <a:rPr lang="zh-CN" altLang="en-US" dirty="0" smtClean="0"/>
              <a:t>）</a:t>
            </a:r>
          </a:p>
          <a:p>
            <a:r>
              <a:rPr lang="en-US" dirty="0" smtClean="0"/>
              <a:t>A</a:t>
            </a:r>
            <a:r>
              <a:rPr lang="zh-CN" altLang="en-US" dirty="0" smtClean="0"/>
              <a:t>．工人阶级同城市小资产阶级的联盟</a:t>
            </a:r>
            <a:r>
              <a:rPr lang="en-US" dirty="0" smtClean="0"/>
              <a:t> </a:t>
            </a:r>
            <a:endParaRPr lang="zh-CN" altLang="en-US" dirty="0" smtClean="0"/>
          </a:p>
          <a:p>
            <a:r>
              <a:rPr lang="en-US" dirty="0" smtClean="0"/>
              <a:t>B</a:t>
            </a:r>
            <a:r>
              <a:rPr lang="zh-CN" altLang="en-US" dirty="0" smtClean="0"/>
              <a:t>．以工农联盟为主体的工人阶级同农民、小资产阶级等其他劳动人民的联盟</a:t>
            </a:r>
          </a:p>
          <a:p>
            <a:r>
              <a:rPr lang="en-US" dirty="0" smtClean="0"/>
              <a:t>C</a:t>
            </a:r>
            <a:r>
              <a:rPr lang="zh-CN" altLang="en-US" dirty="0" smtClean="0"/>
              <a:t>．以工农联盟为主体的工人阶级同农民、小资产阶级和民族资产阶级的联盟</a:t>
            </a:r>
          </a:p>
          <a:p>
            <a:r>
              <a:rPr lang="en-US" dirty="0" smtClean="0"/>
              <a:t>D</a:t>
            </a:r>
            <a:r>
              <a:rPr lang="zh-CN" altLang="en-US" dirty="0" smtClean="0"/>
              <a:t>．工人阶级同可以合作的非劳动人民的联盟</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10</a:t>
            </a:r>
            <a:r>
              <a:rPr lang="zh-CN" altLang="en-US" dirty="0" smtClean="0"/>
              <a:t>、毛泽东在</a:t>
            </a:r>
            <a:r>
              <a:rPr lang="en-US" altLang="zh-CN" dirty="0" smtClean="0"/>
              <a:t>《</a:t>
            </a:r>
            <a:r>
              <a:rPr lang="en-US" dirty="0" smtClean="0"/>
              <a:t>&lt;</a:t>
            </a:r>
            <a:r>
              <a:rPr lang="zh-CN" altLang="en-US" dirty="0" smtClean="0"/>
              <a:t>共产党人</a:t>
            </a:r>
            <a:r>
              <a:rPr lang="en-US" dirty="0" smtClean="0"/>
              <a:t>&gt;</a:t>
            </a:r>
            <a:r>
              <a:rPr lang="zh-CN" altLang="en-US" dirty="0" smtClean="0"/>
              <a:t>发刊词</a:t>
            </a:r>
            <a:r>
              <a:rPr lang="en-US" altLang="zh-CN" dirty="0" smtClean="0"/>
              <a:t>》</a:t>
            </a:r>
            <a:r>
              <a:rPr lang="zh-CN" altLang="en-US" dirty="0" smtClean="0"/>
              <a:t>中所说的“伟大的工程”是指（</a:t>
            </a:r>
            <a:r>
              <a:rPr lang="en-US" smtClean="0"/>
              <a:t> </a:t>
            </a:r>
            <a:r>
              <a:rPr lang="en-US" smtClean="0"/>
              <a:t>C  </a:t>
            </a:r>
            <a:r>
              <a:rPr lang="zh-CN" altLang="en-US" dirty="0" smtClean="0"/>
              <a:t>）</a:t>
            </a:r>
          </a:p>
          <a:p>
            <a:r>
              <a:rPr lang="en-US" dirty="0" smtClean="0"/>
              <a:t>A</a:t>
            </a:r>
            <a:r>
              <a:rPr lang="zh-CN" altLang="en-US" dirty="0" smtClean="0"/>
              <a:t>．走农村包围城市的道路，夺取全国胜利</a:t>
            </a:r>
          </a:p>
          <a:p>
            <a:r>
              <a:rPr lang="en-US" dirty="0" smtClean="0"/>
              <a:t>B</a:t>
            </a:r>
            <a:r>
              <a:rPr lang="zh-CN" altLang="en-US" dirty="0" smtClean="0"/>
              <a:t>．建立并巩固抗日民族统一战线</a:t>
            </a:r>
          </a:p>
          <a:p>
            <a:r>
              <a:rPr lang="en-US" dirty="0" smtClean="0"/>
              <a:t>C</a:t>
            </a:r>
            <a:r>
              <a:rPr lang="zh-CN" altLang="en-US" dirty="0" smtClean="0"/>
              <a:t>．建立广大群众性的马克思列宁主义政党</a:t>
            </a:r>
          </a:p>
          <a:p>
            <a:r>
              <a:rPr lang="en-US" dirty="0" smtClean="0"/>
              <a:t>D</a:t>
            </a:r>
            <a:r>
              <a:rPr lang="zh-CN" altLang="en-US" dirty="0" smtClean="0"/>
              <a:t>．建立新民主主义的新国家、新社会</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490</Words>
  <Application>Microsoft Office PowerPoint</Application>
  <PresentationFormat>全屏显示(4:3)</PresentationFormat>
  <Paragraphs>29</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WINDOWS7</dc:creator>
  <cp:lastModifiedBy>dell</cp:lastModifiedBy>
  <cp:revision>5</cp:revision>
  <dcterms:created xsi:type="dcterms:W3CDTF">2014-05-26T07:11:22Z</dcterms:created>
  <dcterms:modified xsi:type="dcterms:W3CDTF">2017-11-01T02:57:45Z</dcterms:modified>
</cp:coreProperties>
</file>