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9" d="100"/>
          <a:sy n="79" d="100"/>
        </p:scale>
        <p:origin x="-24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A8D5-6CAF-4B3B-AC0C-B21C8B4FEA84}" type="datetimeFigureOut">
              <a:rPr lang="zh-CN" altLang="en-US" smtClean="0"/>
              <a:pPr/>
              <a:t>2017-6-20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EFDC-4DCB-40B0-9F7C-1C0D7D90CE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我国的根本政治制度是（  ）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人民民主专政                            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人民代表大会制度  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共产党领导的多党合作和政治协商制度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民族区域自治制度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毛泽东在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论十大关系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中提出的中国共产党对民主党派实行的方针是（ ）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A.</a:t>
            </a:r>
            <a:r>
              <a:rPr lang="zh-CN" altLang="en-US" dirty="0" smtClean="0">
                <a:solidFill>
                  <a:srgbClr val="FF0000"/>
                </a:solidFill>
              </a:rPr>
              <a:t>长期共存 互相监督              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肝胆相照、荣辱与共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百花齐放、百家争鸣                      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dirty="0" smtClean="0"/>
              <a:t>.</a:t>
            </a:r>
            <a:r>
              <a:rPr lang="zh-CN" altLang="en-US" dirty="0" smtClean="0"/>
              <a:t>民主协商、科学决策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我国的政党制度是（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一党制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多党制            </a:t>
            </a:r>
            <a:r>
              <a:rPr lang="en-US" altLang="zh-CN" dirty="0" smtClean="0"/>
              <a:t>C. </a:t>
            </a:r>
            <a:r>
              <a:rPr lang="zh-CN" altLang="en-US" dirty="0" smtClean="0"/>
              <a:t>多党合作            </a:t>
            </a:r>
            <a:r>
              <a:rPr lang="en-US" altLang="zh-CN" dirty="0" smtClean="0">
                <a:solidFill>
                  <a:srgbClr val="FF0000"/>
                </a:solidFill>
              </a:rPr>
              <a:t>D.</a:t>
            </a:r>
            <a:r>
              <a:rPr lang="zh-CN" altLang="en-US" dirty="0" smtClean="0">
                <a:solidFill>
                  <a:srgbClr val="FF0000"/>
                </a:solidFill>
              </a:rPr>
              <a:t>共产党领导的多党合作制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我国解决民族问题的基本政策是（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邦联制            </a:t>
            </a:r>
            <a:r>
              <a:rPr lang="en-US" altLang="zh-CN" dirty="0" smtClean="0"/>
              <a:t>B.</a:t>
            </a:r>
            <a:r>
              <a:rPr lang="zh-CN" altLang="en-US" dirty="0" smtClean="0">
                <a:solidFill>
                  <a:srgbClr val="FF0000"/>
                </a:solidFill>
              </a:rPr>
              <a:t>联邦制   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民族区域自治   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民主自治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中国共产党领导人民治理国家的基本方略（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人民民主专政      </a:t>
            </a:r>
            <a:r>
              <a:rPr lang="en-US" altLang="zh-CN" dirty="0" smtClean="0">
                <a:solidFill>
                  <a:srgbClr val="FF0000"/>
                </a:solidFill>
              </a:rPr>
              <a:t>B.</a:t>
            </a:r>
            <a:r>
              <a:rPr lang="zh-CN" altLang="en-US" dirty="0" smtClean="0">
                <a:solidFill>
                  <a:srgbClr val="FF0000"/>
                </a:solidFill>
              </a:rPr>
              <a:t>依法治国  </a:t>
            </a:r>
            <a:r>
              <a:rPr lang="zh-CN" altLang="en-US" dirty="0" smtClean="0"/>
              <a:t>      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C.</a:t>
            </a:r>
            <a:r>
              <a:rPr lang="zh-CN" altLang="en-US" dirty="0" smtClean="0"/>
              <a:t>多党合作制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政治协商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发展社会主义民主政治，最根本的是（  ）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A.</a:t>
            </a:r>
            <a:r>
              <a:rPr lang="zh-CN" altLang="en-US" dirty="0" smtClean="0">
                <a:solidFill>
                  <a:srgbClr val="FF0000"/>
                </a:solidFill>
              </a:rPr>
              <a:t>坚持党的领导、人民当家作主和依法治国的有机统一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实现民主政治的制度化、</a:t>
            </a:r>
            <a:r>
              <a:rPr lang="zh-CN" altLang="en-US" dirty="0" smtClean="0"/>
              <a:t>规范化</a:t>
            </a:r>
            <a:endParaRPr lang="zh-CN" altLang="en-US" dirty="0" smtClean="0"/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充分发挥人民群众的监督作用              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有领导有步骤的推进政治体制改革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政治体制是政治制度的（  ）  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基础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B.</a:t>
            </a:r>
            <a:r>
              <a:rPr lang="zh-CN" altLang="en-US" dirty="0" smtClean="0">
                <a:solidFill>
                  <a:srgbClr val="FF0000"/>
                </a:solidFill>
              </a:rPr>
              <a:t>具体表现和实现形式         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主要内容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性质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社会主义民主的本质是 （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依法治国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权利制衡                      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人民当家作主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多党合作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256</Words>
  <Application>Microsoft Office PowerPoint</Application>
  <PresentationFormat>全屏显示(4:3)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user</cp:lastModifiedBy>
  <cp:revision>4</cp:revision>
  <dcterms:created xsi:type="dcterms:W3CDTF">2014-05-26T07:34:57Z</dcterms:created>
  <dcterms:modified xsi:type="dcterms:W3CDTF">2017-06-20T05:27:49Z</dcterms:modified>
</cp:coreProperties>
</file>