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8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78-4BE7-4136-930F-8DDEF2124744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E450-34B9-46DB-96DD-EC8DE75A80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78-4BE7-4136-930F-8DDEF2124744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E450-34B9-46DB-96DD-EC8DE75A80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78-4BE7-4136-930F-8DDEF2124744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E450-34B9-46DB-96DD-EC8DE75A80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78-4BE7-4136-930F-8DDEF2124744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E450-34B9-46DB-96DD-EC8DE75A80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78-4BE7-4136-930F-8DDEF2124744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E450-34B9-46DB-96DD-EC8DE75A80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78-4BE7-4136-930F-8DDEF2124744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E450-34B9-46DB-96DD-EC8DE75A80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78-4BE7-4136-930F-8DDEF2124744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E450-34B9-46DB-96DD-EC8DE75A80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78-4BE7-4136-930F-8DDEF2124744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E450-34B9-46DB-96DD-EC8DE75A80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78-4BE7-4136-930F-8DDEF2124744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E450-34B9-46DB-96DD-EC8DE75A80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78-4BE7-4136-930F-8DDEF2124744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E450-34B9-46DB-96DD-EC8DE75A80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DD78-4BE7-4136-930F-8DDEF2124744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CE450-34B9-46DB-96DD-EC8DE75A80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3DD78-4BE7-4136-930F-8DDEF2124744}" type="datetimeFigureOut">
              <a:rPr lang="zh-CN" altLang="en-US" smtClean="0"/>
              <a:t>2016/6/17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E450-34B9-46DB-96DD-EC8DE75A80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公有制的主要实现形式是（   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股份合作制   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全民所有制         </a:t>
            </a:r>
            <a:r>
              <a:rPr lang="en-US" altLang="zh-CN" dirty="0" smtClean="0">
                <a:solidFill>
                  <a:srgbClr val="FF0000"/>
                </a:solidFill>
              </a:rPr>
              <a:t>C.</a:t>
            </a:r>
            <a:r>
              <a:rPr lang="zh-CN" altLang="en-US" dirty="0" smtClean="0">
                <a:solidFill>
                  <a:srgbClr val="FF0000"/>
                </a:solidFill>
              </a:rPr>
              <a:t>股份制     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集体所有制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．按劳分配是（   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计划经济的分配原则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B.</a:t>
            </a:r>
            <a:r>
              <a:rPr lang="zh-CN" altLang="en-US" dirty="0" smtClean="0">
                <a:solidFill>
                  <a:srgbClr val="FF0000"/>
                </a:solidFill>
              </a:rPr>
              <a:t>社会主义的分配原则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市场经济的分配原则             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共产主义的分配原则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11.</a:t>
            </a:r>
            <a:r>
              <a:rPr lang="zh-CN" altLang="en-US" dirty="0" smtClean="0"/>
              <a:t>社会主义初级阶段的个人收入分配制度是（   ）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A.</a:t>
            </a:r>
            <a:r>
              <a:rPr lang="zh-CN" altLang="en-US" dirty="0" smtClean="0">
                <a:solidFill>
                  <a:srgbClr val="FF0000"/>
                </a:solidFill>
              </a:rPr>
              <a:t>以按劳分配为主体，多种分配方式并存          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以按劳分配为主体，其他分配方式为辅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以个体劳动收入分配为主体，其他收入分配方式为辅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以劳动力价值收入分配为主体其他收入分配方式为辅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12.</a:t>
            </a:r>
            <a:r>
              <a:rPr lang="zh-CN" altLang="en-US" dirty="0" smtClean="0"/>
              <a:t>社会保障的根本目标是（  ）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A.</a:t>
            </a:r>
            <a:r>
              <a:rPr lang="zh-CN" altLang="en-US" dirty="0" smtClean="0">
                <a:solidFill>
                  <a:srgbClr val="FF0000"/>
                </a:solidFill>
              </a:rPr>
              <a:t>保证人们的基本生活需要              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达到人们的小康生活需要 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满足人们的富裕生活需要              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实现全社会的共同富裕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社会主义改造基本完成后，在党的八大上提出“三个主题、三个补充”构想的党的领导人是</a:t>
            </a:r>
            <a:r>
              <a:rPr lang="en-US" altLang="zh-CN" dirty="0" smtClean="0"/>
              <a:t>(  ) 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毛泽东      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周恩来          </a:t>
            </a:r>
            <a:r>
              <a:rPr lang="en-US" altLang="zh-CN" dirty="0" smtClean="0"/>
              <a:t>C.</a:t>
            </a:r>
            <a:r>
              <a:rPr lang="zh-CN" altLang="en-US" dirty="0" smtClean="0"/>
              <a:t>邓小平              </a:t>
            </a:r>
            <a:r>
              <a:rPr lang="en-US" altLang="zh-CN" dirty="0" smtClean="0">
                <a:solidFill>
                  <a:srgbClr val="FF0000"/>
                </a:solidFill>
              </a:rPr>
              <a:t>D.</a:t>
            </a:r>
            <a:r>
              <a:rPr lang="zh-CN" altLang="en-US" dirty="0" smtClean="0">
                <a:solidFill>
                  <a:srgbClr val="FF0000"/>
                </a:solidFill>
              </a:rPr>
              <a:t>陈云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2.1992</a:t>
            </a:r>
            <a:r>
              <a:rPr lang="zh-CN" altLang="en-US" dirty="0" smtClean="0"/>
              <a:t>年初，邓小平在南方谈话中指出：“计划多一点还是市场多一点，不是社会主义与本质主义的本质区别。计划经济不等于社会主义，资本主义也有计划；市场经济不等于资本主义，社会主义也有市场。计划和市场都是经济手段。”这一论断（  ） 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阐述了计划经济和市场经济的各自特点   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强调了资本主义也可以搞计划经济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说明了计划和市场是覆盖全社的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D.</a:t>
            </a:r>
            <a:r>
              <a:rPr lang="zh-CN" altLang="en-US" dirty="0" smtClean="0">
                <a:solidFill>
                  <a:srgbClr val="FF0000"/>
                </a:solidFill>
              </a:rPr>
              <a:t>否定了把社会主义和市场经济对立起来的传统观念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3.1992</a:t>
            </a:r>
            <a:r>
              <a:rPr lang="zh-CN" altLang="en-US" dirty="0" smtClean="0"/>
              <a:t>年，党的十四大确立的我国经济体制改革的目标模式是（  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建立市场自发调节的经济体制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B.</a:t>
            </a:r>
            <a:r>
              <a:rPr lang="zh-CN" altLang="en-US" dirty="0" smtClean="0">
                <a:solidFill>
                  <a:srgbClr val="FF0000"/>
                </a:solidFill>
              </a:rPr>
              <a:t>建立社会主义市场经济体制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建立计划经济为主、市场经济为辅的商品经济体制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建立社会主义有计划的商品经济体制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公有制为主体、多种所有制经济共同发展，是我国社会主义初级阶段的一项基本经济制度。这一制度的确立是由（  ）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</a:rPr>
              <a:t>．社会主义性质和初级阶段国情决定的  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社会主义市场经济体制决定的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扩大对外开放决定的                  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生产力发展水平和广大人民群众的意愿决定的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混合所有制经济中的集体成分属于（   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私营经济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合作经济        </a:t>
            </a:r>
            <a:r>
              <a:rPr lang="en-US" altLang="zh-CN" dirty="0" smtClean="0">
                <a:solidFill>
                  <a:srgbClr val="FF0000"/>
                </a:solidFill>
              </a:rPr>
              <a:t>C.</a:t>
            </a:r>
            <a:r>
              <a:rPr lang="zh-CN" altLang="en-US" dirty="0" smtClean="0">
                <a:solidFill>
                  <a:srgbClr val="FF0000"/>
                </a:solidFill>
              </a:rPr>
              <a:t>公有制经济   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全民所有制经济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党的十五大提出，公有资产占优势，要有量的优势，（   ）。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A.</a:t>
            </a:r>
            <a:r>
              <a:rPr lang="zh-CN" altLang="en-US" dirty="0" smtClean="0">
                <a:solidFill>
                  <a:srgbClr val="FF0000"/>
                </a:solidFill>
              </a:rPr>
              <a:t>更要注意质的提高                    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更要注意结构的优化 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更要注重领域的广泛                  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更要注重比重的扩大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我国现阶段的非公有制经济是（   ）</a:t>
            </a:r>
          </a:p>
          <a:p>
            <a:r>
              <a:rPr lang="en-US" altLang="zh-CN" dirty="0" smtClean="0"/>
              <a:t>A.</a:t>
            </a:r>
            <a:r>
              <a:rPr lang="zh-CN" altLang="en-US" dirty="0" smtClean="0"/>
              <a:t>社会主义公有制经济的补充            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社会主义经济的主体形式 </a:t>
            </a:r>
          </a:p>
          <a:p>
            <a:r>
              <a:rPr lang="en-US" altLang="zh-CN" dirty="0" smtClean="0"/>
              <a:t>C.</a:t>
            </a:r>
            <a:r>
              <a:rPr lang="zh-CN" altLang="en-US" dirty="0" smtClean="0"/>
              <a:t>逐步向公有制过渡的经济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D.</a:t>
            </a:r>
            <a:r>
              <a:rPr lang="zh-CN" altLang="en-US" dirty="0" smtClean="0">
                <a:solidFill>
                  <a:srgbClr val="FF0000"/>
                </a:solidFill>
              </a:rPr>
              <a:t>社会主义市场经济的重要组成部分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8</a:t>
            </a:r>
            <a:r>
              <a:rPr lang="zh-CN" altLang="en-US" dirty="0" smtClean="0"/>
              <a:t>．所有制的实现形式是指资产的具体组织形式和（   ）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A.</a:t>
            </a:r>
            <a:r>
              <a:rPr lang="zh-CN" altLang="en-US" dirty="0" smtClean="0">
                <a:solidFill>
                  <a:srgbClr val="FF0000"/>
                </a:solidFill>
              </a:rPr>
              <a:t>经营方式   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管理方式        </a:t>
            </a:r>
            <a:r>
              <a:rPr lang="en-US" altLang="zh-CN" dirty="0" smtClean="0"/>
              <a:t>C.</a:t>
            </a:r>
            <a:r>
              <a:rPr lang="zh-CN" altLang="en-US" dirty="0" smtClean="0"/>
              <a:t>运行方式     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调控方式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566</Words>
  <Application>Microsoft Office PowerPoint</Application>
  <PresentationFormat>全屏显示(4:3)</PresentationFormat>
  <Paragraphs>32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WINDOWS7</dc:creator>
  <cp:lastModifiedBy>zhu</cp:lastModifiedBy>
  <cp:revision>4</cp:revision>
  <dcterms:created xsi:type="dcterms:W3CDTF">2014-05-26T07:31:52Z</dcterms:created>
  <dcterms:modified xsi:type="dcterms:W3CDTF">2016-06-17T01:06:40Z</dcterms:modified>
</cp:coreProperties>
</file>