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A8D3-4280-4A2E-8962-48B66BD88FD4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37645-B71B-4D64-A751-4FFECC667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</a:t>
            </a:r>
            <a:r>
              <a:rPr lang="zh-CN" altLang="en-US" dirty="0" smtClean="0"/>
              <a:t>．</a:t>
            </a:r>
            <a:r>
              <a:rPr lang="en-US" dirty="0" smtClean="0"/>
              <a:t>1979</a:t>
            </a:r>
            <a:r>
              <a:rPr lang="zh-CN" altLang="en-US" dirty="0" smtClean="0"/>
              <a:t>年</a:t>
            </a:r>
            <a:r>
              <a:rPr lang="en-US" dirty="0" smtClean="0"/>
              <a:t>3</a:t>
            </a:r>
            <a:r>
              <a:rPr lang="zh-CN" altLang="en-US" dirty="0" smtClean="0"/>
              <a:t>月，邓小平在中共中央召开的理论工作务虚会上讲话的中心内容是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en-US" dirty="0" smtClean="0"/>
              <a:t> 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．实践是检验真理的唯一标准</a:t>
            </a:r>
            <a:r>
              <a:rPr lang="en-US" dirty="0" smtClean="0"/>
              <a:t>  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．实事求是地评价毛泽东的历史地位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．党和国家领导人制度的改革</a:t>
            </a:r>
            <a:r>
              <a:rPr lang="en-US" dirty="0" smtClean="0"/>
              <a:t>      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．坚持四项基本原则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zh-CN" altLang="en-US" dirty="0" smtClean="0"/>
              <a:t>．坚持四项基本原则的核心是（</a:t>
            </a:r>
            <a:r>
              <a:rPr lang="en-US" dirty="0" smtClean="0"/>
              <a:t>  </a:t>
            </a:r>
            <a:r>
              <a:rPr lang="en-US" dirty="0" smtClean="0"/>
              <a:t>C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．坚持社会主义道路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．坚持人民民主专政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．坚持共产党的领导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．坚持马列主义、毛泽东思想、邓小平理论和“三个代表”重要思想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</a:t>
            </a:r>
            <a:r>
              <a:rPr lang="zh-CN" altLang="en-US" dirty="0" smtClean="0"/>
              <a:t>．我国提出“三步走”战略，全面建设小康社会，都是以发展经济为中心。发展经济的根本目的是（</a:t>
            </a:r>
            <a:r>
              <a:rPr lang="en-US" dirty="0" smtClean="0"/>
              <a:t> </a:t>
            </a:r>
            <a:r>
              <a:rPr lang="en-US" dirty="0" smtClean="0"/>
              <a:t>A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．解放和发展生产力</a:t>
            </a:r>
            <a:r>
              <a:rPr lang="en-US" dirty="0" smtClean="0"/>
              <a:t>      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．体现社会主义优越性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．消灭剥削，消除两极分化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．实现共同富裕，提高全国人民的生活水平和质量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13</a:t>
            </a:r>
            <a:r>
              <a:rPr lang="zh-CN" altLang="en-US" dirty="0" smtClean="0"/>
              <a:t>．根据“三步走”发展战略，我国到</a:t>
            </a:r>
            <a:r>
              <a:rPr lang="en-US" dirty="0" smtClean="0"/>
              <a:t>21</a:t>
            </a:r>
            <a:r>
              <a:rPr lang="zh-CN" altLang="en-US" dirty="0" smtClean="0"/>
              <a:t>世纪中叶的战略目标是（</a:t>
            </a:r>
            <a:r>
              <a:rPr lang="en-US" dirty="0" smtClean="0"/>
              <a:t> </a:t>
            </a:r>
            <a:r>
              <a:rPr lang="en-US" dirty="0" smtClean="0"/>
              <a:t>B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．全面建成小康社会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．基本实现现代化，达到中等发达国家的水平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．基本接近发达国家水平，生活比较富裕</a:t>
            </a:r>
            <a:r>
              <a:rPr lang="en-US" dirty="0" smtClean="0"/>
              <a:t>    D</a:t>
            </a:r>
            <a:r>
              <a:rPr lang="zh-CN" altLang="en-US" dirty="0" smtClean="0"/>
              <a:t>．物质文明与精神文明基本协调发展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14</a:t>
            </a:r>
            <a:r>
              <a:rPr lang="zh-CN" altLang="en-US" dirty="0" smtClean="0"/>
              <a:t>．党的十六大指出：“必须看到，我国正处在并将长期处在社会主义初级阶段，现在达到的小康水平还是低水平的、不全面的、发展很不平衡的小康。”其中的“很不平衡”是指（</a:t>
            </a:r>
            <a:r>
              <a:rPr lang="en-US" dirty="0" smtClean="0"/>
              <a:t> </a:t>
            </a:r>
            <a:r>
              <a:rPr lang="en-US" dirty="0" smtClean="0"/>
              <a:t>B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．我国与西方发达国家之间发展水平和发展速度还存在差距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．地区之间、工农之间、城乡之间，以及不同社会阶层之间，收入和生活水平还存在较大的差距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．我国还刚刚迈进小康的社会的门槛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．我国达到的小康还基本上处于生存性消费阶段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zh-CN" altLang="en-US" dirty="0" smtClean="0"/>
              <a:t>．全面建设小康社会，最根本的是</a:t>
            </a:r>
            <a:r>
              <a:rPr lang="zh-CN" altLang="en-US" dirty="0" smtClean="0"/>
              <a:t>（</a:t>
            </a:r>
            <a:r>
              <a:rPr lang="en-US" altLang="zh-CN" smtClean="0"/>
              <a:t>A</a:t>
            </a:r>
            <a:r>
              <a:rPr lang="en-US" smtClean="0"/>
              <a:t> 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．坚持以经济建设为中心，不断解放和发展生产力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．坚持把发展作为执政兴国的第一要务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．坚持四项原则，坚持改革开放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．坚持走科教兴国和可持续发展的道路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一、单项选择题</a:t>
            </a:r>
          </a:p>
          <a:p>
            <a:r>
              <a:rPr lang="en-US" dirty="0"/>
              <a:t>1</a:t>
            </a:r>
            <a:r>
              <a:rPr lang="zh-CN" altLang="en-US" dirty="0"/>
              <a:t>．社会主义初级阶段理论是邓小平理论的重要组成部分，提出并强调这一理论的根本目的和意义在于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en-US" dirty="0" smtClean="0"/>
              <a:t>   </a:t>
            </a:r>
            <a:r>
              <a:rPr lang="zh-CN" altLang="en-US" dirty="0"/>
              <a:t>）。</a:t>
            </a:r>
          </a:p>
          <a:p>
            <a:r>
              <a:rPr lang="en-US" dirty="0"/>
              <a:t>A</a:t>
            </a:r>
            <a:r>
              <a:rPr lang="zh-CN" altLang="en-US" dirty="0"/>
              <a:t>．使我们深刻把握我国的基本国情</a:t>
            </a:r>
            <a:r>
              <a:rPr lang="en-US" dirty="0"/>
              <a:t>   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zh-CN" altLang="en-US" dirty="0"/>
              <a:t>．使我们把解放和发展生产力作为根本任务</a:t>
            </a:r>
          </a:p>
          <a:p>
            <a:r>
              <a:rPr lang="en-US" dirty="0"/>
              <a:t>C</a:t>
            </a:r>
            <a:r>
              <a:rPr lang="zh-CN" altLang="en-US" dirty="0"/>
              <a:t>．使我们在工作中避免犯“右”和“左”的错误</a:t>
            </a:r>
            <a:r>
              <a:rPr lang="en-US" dirty="0"/>
              <a:t>    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zh-CN" altLang="en-US" dirty="0"/>
              <a:t>．使我们充分认识改革开放的</a:t>
            </a:r>
            <a:r>
              <a:rPr lang="zh-CN" altLang="en-US" dirty="0" smtClean="0"/>
              <a:t>必要性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zh-CN" altLang="en-US" dirty="0" smtClean="0"/>
              <a:t>．社会主义初级阶段是指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en-US" dirty="0" smtClean="0"/>
              <a:t> 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．任何国家进入社会主义都会经历的起始阶段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．资本主义向社会主义的过渡阶段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．我国生产力落后，商品经济不发达条件下建设社会主义必然要经历的阶段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．新民主主义向社会主义过渡的阶段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zh-CN" altLang="en-US" dirty="0" smtClean="0"/>
              <a:t>．我国社会主义初级阶段最大的实际是（</a:t>
            </a:r>
            <a:r>
              <a:rPr lang="en-US" dirty="0" smtClean="0"/>
              <a:t> </a:t>
            </a:r>
            <a:r>
              <a:rPr lang="en-US" dirty="0" smtClean="0"/>
              <a:t>D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．生产力水平低且具有多层次、不平衡的特点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．社会主义市场经济体制还不完善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．我国已是社会主义社会</a:t>
            </a:r>
            <a:r>
              <a:rPr lang="en-US" dirty="0" smtClean="0"/>
              <a:t>      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．我国处于并将长期处于社会主义初级阶段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</a:t>
            </a:r>
            <a:r>
              <a:rPr lang="zh-CN" altLang="en-US" dirty="0" smtClean="0"/>
              <a:t>．我国社会主义初级阶段的时间跨度是指（</a:t>
            </a:r>
            <a:r>
              <a:rPr lang="en-US" dirty="0" smtClean="0"/>
              <a:t> </a:t>
            </a:r>
            <a:r>
              <a:rPr lang="en-US" dirty="0" smtClean="0"/>
              <a:t>A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．社会主义改造基本完成到基本实现社会主义现代化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．社会主义改造基本完成到我国达到中等发达国家水平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．中华人民共和国成立到社会主义改造基本完成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．中华人民共和国成立到基本实现社会主义现代化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</a:t>
            </a:r>
            <a:r>
              <a:rPr lang="zh-CN" altLang="en-US" dirty="0" smtClean="0"/>
              <a:t>．社会主义初级阶段是不可逾越的，这主要取决于</a:t>
            </a:r>
            <a:r>
              <a:rPr lang="zh-CN" altLang="en-US" dirty="0" smtClean="0"/>
              <a:t>（</a:t>
            </a:r>
            <a:r>
              <a:rPr lang="en-US" dirty="0" smtClean="0"/>
              <a:t>B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．市场经济的不可逾越性</a:t>
            </a:r>
            <a:r>
              <a:rPr lang="en-US" dirty="0" smtClean="0"/>
              <a:t>    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．生产力发展的不可逾越性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．生产关系发展的不可逾越性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．文化传统的不可逾越性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</a:t>
            </a:r>
            <a:r>
              <a:rPr lang="zh-CN" altLang="en-US" dirty="0" smtClean="0"/>
              <a:t>．社会主义初级阶段与新民主主义社会的本质区别，从所有制结构看在于（</a:t>
            </a:r>
            <a:r>
              <a:rPr lang="en-US" dirty="0" smtClean="0"/>
              <a:t> </a:t>
            </a:r>
            <a:r>
              <a:rPr lang="en-US" dirty="0" smtClean="0"/>
              <a:t>D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．存在多种所有制经济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．非公有制经济是社会主义经济的必要补充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．国有经济起主导作用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．公有制经济占主体地位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</a:t>
            </a:r>
            <a:r>
              <a:rPr lang="zh-CN" altLang="en-US" dirty="0" smtClean="0"/>
              <a:t>．社会主义初级阶段的主要矛盾是（</a:t>
            </a:r>
            <a:r>
              <a:rPr lang="en-US" dirty="0" smtClean="0"/>
              <a:t> </a:t>
            </a:r>
            <a:r>
              <a:rPr lang="en-US" dirty="0" smtClean="0"/>
              <a:t>D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．区域发展不平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．城乡发展不平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．经济社会发展不平衡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en-US" dirty="0" smtClean="0"/>
              <a:t>D</a:t>
            </a:r>
            <a:r>
              <a:rPr lang="zh-CN" altLang="en-US" dirty="0" smtClean="0"/>
              <a:t>．人民日益增长的物质文化需要同落后的社会生产之间的矛盾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</a:t>
            </a:r>
            <a:r>
              <a:rPr lang="zh-CN" altLang="en-US" dirty="0" smtClean="0"/>
              <a:t>．坚持党的基本路线不动摇的关键是（</a:t>
            </a:r>
            <a:r>
              <a:rPr lang="en-US" dirty="0" smtClean="0"/>
              <a:t> </a:t>
            </a:r>
            <a:r>
              <a:rPr lang="en-US" dirty="0" smtClean="0"/>
              <a:t>D  </a:t>
            </a:r>
            <a:r>
              <a:rPr lang="zh-CN" altLang="en-US" dirty="0" smtClean="0"/>
              <a:t>）。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．坚持四项基本原则不动摇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B</a:t>
            </a:r>
            <a:r>
              <a:rPr lang="zh-CN" altLang="en-US" dirty="0" smtClean="0"/>
              <a:t>．坚持改革开放不动摇</a:t>
            </a:r>
          </a:p>
          <a:p>
            <a:r>
              <a:rPr lang="en-US" dirty="0" smtClean="0"/>
              <a:t>C</a:t>
            </a:r>
            <a:r>
              <a:rPr lang="zh-CN" altLang="en-US" dirty="0" smtClean="0"/>
              <a:t>．坚持党的领导不动摇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D</a:t>
            </a:r>
            <a:r>
              <a:rPr lang="zh-CN" altLang="en-US" dirty="0" smtClean="0"/>
              <a:t>．坚持以经济建设为中心不动摇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781</Words>
  <Application>Microsoft Office PowerPoint</Application>
  <PresentationFormat>全屏显示(4:3)</PresentationFormat>
  <Paragraphs>71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dell</cp:lastModifiedBy>
  <cp:revision>6</cp:revision>
  <dcterms:created xsi:type="dcterms:W3CDTF">2014-05-26T07:18:55Z</dcterms:created>
  <dcterms:modified xsi:type="dcterms:W3CDTF">2017-11-01T02:27:51Z</dcterms:modified>
</cp:coreProperties>
</file>