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ABB0-52B8-44E9-A9AB-EFF143C74B0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E049-2DB4-4FED-9DC2-F5114DFBC6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ABB0-52B8-44E9-A9AB-EFF143C74B0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E049-2DB4-4FED-9DC2-F5114DFBC6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ABB0-52B8-44E9-A9AB-EFF143C74B0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E049-2DB4-4FED-9DC2-F5114DFBC6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ABB0-52B8-44E9-A9AB-EFF143C74B0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E049-2DB4-4FED-9DC2-F5114DFBC6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ABB0-52B8-44E9-A9AB-EFF143C74B0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E049-2DB4-4FED-9DC2-F5114DFBC6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ABB0-52B8-44E9-A9AB-EFF143C74B0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E049-2DB4-4FED-9DC2-F5114DFBC6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ABB0-52B8-44E9-A9AB-EFF143C74B0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E049-2DB4-4FED-9DC2-F5114DFBC6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ABB0-52B8-44E9-A9AB-EFF143C74B0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E049-2DB4-4FED-9DC2-F5114DFBC6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ABB0-52B8-44E9-A9AB-EFF143C74B0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E049-2DB4-4FED-9DC2-F5114DFBC6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ABB0-52B8-44E9-A9AB-EFF143C74B0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E049-2DB4-4FED-9DC2-F5114DFBC6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ABB0-52B8-44E9-A9AB-EFF143C74B0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0E049-2DB4-4FED-9DC2-F5114DFBC6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9ABB0-52B8-44E9-A9AB-EFF143C74B00}" type="datetimeFigureOut">
              <a:rPr lang="zh-CN" altLang="en-US" smtClean="0"/>
              <a:t>2017/11/1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0E049-2DB4-4FED-9DC2-F5114DFBC6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9</a:t>
            </a:r>
            <a:r>
              <a:rPr lang="zh-CN" altLang="en-US" dirty="0" smtClean="0"/>
              <a:t>．时代精神的核心是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．集体主义        </a:t>
            </a:r>
            <a:r>
              <a:rPr lang="en-US" altLang="zh-CN" dirty="0" smtClean="0"/>
              <a:t>B</a:t>
            </a:r>
            <a:r>
              <a:rPr lang="zh-CN" altLang="en-US" dirty="0" smtClean="0"/>
              <a:t>．改革创新       </a:t>
            </a:r>
            <a:r>
              <a:rPr lang="en-US" altLang="zh-CN" dirty="0" smtClean="0"/>
              <a:t>C</a:t>
            </a:r>
            <a:r>
              <a:rPr lang="zh-CN" altLang="en-US" dirty="0" smtClean="0"/>
              <a:t>．共产主义      </a:t>
            </a:r>
            <a:r>
              <a:rPr lang="en-US" altLang="zh-CN" dirty="0" smtClean="0"/>
              <a:t>D</a:t>
            </a:r>
            <a:r>
              <a:rPr lang="zh-CN" altLang="en-US" dirty="0" smtClean="0"/>
              <a:t>．与时俱进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．建设和谐文化是构建和谐社会的重要条件，建设和谐文化的根本是</a:t>
            </a:r>
            <a:r>
              <a:rPr lang="zh-CN" altLang="en-US" dirty="0" smtClean="0"/>
              <a:t>（</a:t>
            </a:r>
            <a:r>
              <a:rPr lang="en-US" altLang="zh-CN" smtClean="0"/>
              <a:t>B</a:t>
            </a:r>
            <a:r>
              <a:rPr lang="zh-CN" altLang="en-US" smtClean="0"/>
              <a:t>）</a:t>
            </a:r>
            <a:endParaRPr lang="zh-CN" altLang="en-US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．建设社会主义新农村                  </a:t>
            </a:r>
            <a:r>
              <a:rPr lang="en-US" altLang="zh-CN" dirty="0" smtClean="0"/>
              <a:t>B</a:t>
            </a:r>
            <a:r>
              <a:rPr lang="zh-CN" altLang="en-US" dirty="0" smtClean="0"/>
              <a:t>．构建社会主义核心体系</a:t>
            </a:r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．加强党的先进性建设和执政能力建设    </a:t>
            </a:r>
            <a:r>
              <a:rPr lang="en-US" altLang="zh-CN" dirty="0" smtClean="0"/>
              <a:t>D</a:t>
            </a:r>
            <a:r>
              <a:rPr lang="zh-CN" altLang="en-US" dirty="0" smtClean="0"/>
              <a:t>．建立合理的收公配制度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．培育“四有”公民是建设社会主义先进文化的根本任务，“四有”的核心和精神支柱是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．有理想        </a:t>
            </a:r>
            <a:r>
              <a:rPr lang="en-US" altLang="zh-CN" dirty="0" smtClean="0"/>
              <a:t>B</a:t>
            </a:r>
            <a:r>
              <a:rPr lang="zh-CN" altLang="en-US" dirty="0" smtClean="0"/>
              <a:t>．有道德        </a:t>
            </a:r>
            <a:r>
              <a:rPr lang="en-US" altLang="zh-CN" dirty="0" smtClean="0"/>
              <a:t>C</a:t>
            </a:r>
            <a:r>
              <a:rPr lang="zh-CN" altLang="en-US" dirty="0" smtClean="0"/>
              <a:t>．有文化       </a:t>
            </a:r>
            <a:r>
              <a:rPr lang="en-US" altLang="zh-CN" dirty="0" smtClean="0"/>
              <a:t>D</a:t>
            </a:r>
            <a:r>
              <a:rPr lang="zh-CN" altLang="en-US" dirty="0" smtClean="0"/>
              <a:t>．有纪律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．江泽民指出，有中国特色社会主义文化建设的根本是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．弘扬民族精神和时代精神    </a:t>
            </a:r>
            <a:r>
              <a:rPr lang="en-US" altLang="zh-CN" dirty="0" smtClean="0"/>
              <a:t>B</a:t>
            </a:r>
            <a:r>
              <a:rPr lang="zh-CN" altLang="en-US" dirty="0" smtClean="0"/>
              <a:t>．树立社会主义荣辱观    </a:t>
            </a:r>
            <a:r>
              <a:rPr lang="en-US" altLang="zh-CN" dirty="0" smtClean="0"/>
              <a:t>C</a:t>
            </a:r>
            <a:r>
              <a:rPr lang="zh-CN" altLang="en-US" dirty="0" smtClean="0"/>
              <a:t>．道德建设  </a:t>
            </a:r>
            <a:r>
              <a:rPr lang="en-US" altLang="zh-CN" dirty="0" smtClean="0"/>
              <a:t>D</a:t>
            </a:r>
            <a:r>
              <a:rPr lang="zh-CN" altLang="en-US" dirty="0" smtClean="0"/>
              <a:t>．在全社会形成共同理想和精神支柱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．对中国共产党员人来说，最高理想是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．实现社会主义    </a:t>
            </a:r>
            <a:r>
              <a:rPr lang="en-US" altLang="zh-CN" dirty="0" smtClean="0"/>
              <a:t>B</a:t>
            </a:r>
            <a:r>
              <a:rPr lang="zh-CN" altLang="en-US" dirty="0" smtClean="0"/>
              <a:t>．实现共产主义   </a:t>
            </a:r>
            <a:r>
              <a:rPr lang="en-US" altLang="zh-CN" dirty="0" smtClean="0"/>
              <a:t>C</a:t>
            </a:r>
            <a:r>
              <a:rPr lang="zh-CN" altLang="en-US" dirty="0" smtClean="0"/>
              <a:t>．实现中华民族的伟大复兴   </a:t>
            </a:r>
            <a:r>
              <a:rPr lang="en-US" altLang="zh-CN" dirty="0" smtClean="0"/>
              <a:t>D</a:t>
            </a:r>
            <a:r>
              <a:rPr lang="zh-CN" altLang="en-US" dirty="0" smtClean="0"/>
              <a:t>．实现大同社会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．社会主义道德建设所要解决的是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．为物质文明建设提供智力支持             </a:t>
            </a:r>
            <a:r>
              <a:rPr lang="en-US" altLang="zh-CN" dirty="0" smtClean="0"/>
              <a:t>B</a:t>
            </a:r>
            <a:r>
              <a:rPr lang="zh-CN" altLang="en-US" dirty="0" smtClean="0"/>
              <a:t>．整个民族的精神支柱和精神动力问题</a:t>
            </a:r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．经济、社会发展的社会主义方向问题       </a:t>
            </a:r>
            <a:r>
              <a:rPr lang="en-US" altLang="zh-CN" dirty="0" smtClean="0"/>
              <a:t>D</a:t>
            </a:r>
            <a:r>
              <a:rPr lang="zh-CN" altLang="en-US" dirty="0" smtClean="0"/>
              <a:t>．为教育科学文化建设积累实践经验的问题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．民族文化的最本质、最深刻的体现是</a:t>
            </a:r>
            <a:r>
              <a:rPr lang="zh-CN" altLang="en-US" dirty="0" smtClean="0"/>
              <a:t>（</a:t>
            </a:r>
            <a:r>
              <a:rPr lang="en-US" altLang="zh-CN" dirty="0"/>
              <a:t>D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．思想道德   </a:t>
            </a:r>
            <a:r>
              <a:rPr lang="en-US" altLang="zh-CN" dirty="0" smtClean="0"/>
              <a:t>B</a:t>
            </a:r>
            <a:r>
              <a:rPr lang="zh-CN" altLang="en-US" dirty="0" smtClean="0"/>
              <a:t>．社会公德   </a:t>
            </a:r>
            <a:r>
              <a:rPr lang="en-US" altLang="zh-CN" dirty="0" smtClean="0"/>
              <a:t>C</a:t>
            </a:r>
            <a:r>
              <a:rPr lang="zh-CN" altLang="en-US" dirty="0" smtClean="0"/>
              <a:t>．民族的思想道德素质和科学文化素质   </a:t>
            </a:r>
            <a:r>
              <a:rPr lang="en-US" altLang="zh-CN" dirty="0" smtClean="0"/>
              <a:t>D</a:t>
            </a:r>
            <a:r>
              <a:rPr lang="zh-CN" altLang="en-US" dirty="0" smtClean="0"/>
              <a:t>．民族精神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．江泽民同志指出，在当今世界上，综合国力的竞争，越来越表现为经济实力、国防实力、民族凝聚力的竞争。无论就其中哪一方面实力的增强来说，具有基础定位的是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．科技          </a:t>
            </a:r>
            <a:r>
              <a:rPr lang="en-US" altLang="zh-CN" dirty="0" smtClean="0"/>
              <a:t>B</a:t>
            </a:r>
            <a:r>
              <a:rPr lang="zh-CN" altLang="en-US" dirty="0" smtClean="0"/>
              <a:t>．教育        </a:t>
            </a:r>
            <a:r>
              <a:rPr lang="en-US" altLang="zh-CN" dirty="0" smtClean="0"/>
              <a:t>C</a:t>
            </a:r>
            <a:r>
              <a:rPr lang="zh-CN" altLang="en-US" dirty="0" smtClean="0"/>
              <a:t>．创新           </a:t>
            </a:r>
            <a:r>
              <a:rPr lang="en-US" altLang="zh-CN" dirty="0" smtClean="0"/>
              <a:t>D</a:t>
            </a:r>
            <a:r>
              <a:rPr lang="zh-CN" altLang="en-US" dirty="0" smtClean="0"/>
              <a:t>．发展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．</a:t>
            </a:r>
            <a:r>
              <a:rPr lang="en-US" altLang="zh-CN" dirty="0" smtClean="0"/>
              <a:t>1956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月，毛泽东提出繁荣我国科学文化事业的方针是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．团结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批评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团结              </a:t>
            </a:r>
            <a:r>
              <a:rPr lang="en-US" altLang="zh-CN" dirty="0" smtClean="0"/>
              <a:t>B</a:t>
            </a:r>
            <a:r>
              <a:rPr lang="zh-CN" altLang="en-US" dirty="0" smtClean="0"/>
              <a:t>．兼顾国家利益、集体和个人利益</a:t>
            </a:r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．百花齐放、百家争鸣                </a:t>
            </a:r>
            <a:r>
              <a:rPr lang="en-US" altLang="zh-CN" dirty="0" smtClean="0"/>
              <a:t>D</a:t>
            </a:r>
            <a:r>
              <a:rPr lang="zh-CN" altLang="en-US" dirty="0" smtClean="0"/>
              <a:t>．发展民族的、科学的、大众的社会主义文化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．在对待中国传统文化遗产问题上，正确的态度应是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．文化复古主义    </a:t>
            </a:r>
            <a:r>
              <a:rPr lang="en-US" altLang="zh-CN" dirty="0" smtClean="0"/>
              <a:t>B</a:t>
            </a:r>
            <a:r>
              <a:rPr lang="zh-CN" altLang="en-US" dirty="0" smtClean="0"/>
              <a:t>．民族虚无主义   </a:t>
            </a:r>
            <a:r>
              <a:rPr lang="en-US" altLang="zh-CN" dirty="0" smtClean="0"/>
              <a:t>C</a:t>
            </a:r>
            <a:r>
              <a:rPr lang="zh-CN" altLang="en-US" dirty="0" smtClean="0"/>
              <a:t>．完全吸收      </a:t>
            </a:r>
            <a:r>
              <a:rPr lang="en-US" altLang="zh-CN" dirty="0" smtClean="0"/>
              <a:t>D</a:t>
            </a:r>
            <a:r>
              <a:rPr lang="zh-CN" altLang="en-US" dirty="0" smtClean="0"/>
              <a:t>．批判地继承、发扬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440</Words>
  <Application>Microsoft Office PowerPoint</Application>
  <PresentationFormat>全屏显示(4:3)</PresentationFormat>
  <Paragraphs>23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WINDOWS7</dc:creator>
  <cp:lastModifiedBy>dell</cp:lastModifiedBy>
  <cp:revision>2</cp:revision>
  <dcterms:created xsi:type="dcterms:W3CDTF">2014-05-26T07:37:01Z</dcterms:created>
  <dcterms:modified xsi:type="dcterms:W3CDTF">2017-11-01T03:02:40Z</dcterms:modified>
</cp:coreProperties>
</file>