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5" r:id="rId9"/>
    <p:sldId id="266"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9" d="100"/>
          <a:sy n="79" d="100"/>
        </p:scale>
        <p:origin x="-888" y="27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EBFCA3-10B8-4EDF-A076-7248A8370F64}" type="datetimeFigureOut">
              <a:rPr lang="zh-CN" altLang="en-US" smtClean="0"/>
              <a:t>2016/6/17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40CAF2-D732-426B-B55A-C22AEA134E6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BFCA3-10B8-4EDF-A076-7248A8370F64}" type="datetimeFigureOut">
              <a:rPr lang="zh-CN" altLang="en-US" smtClean="0"/>
              <a:t>2016/6/17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0CAF2-D732-426B-B55A-C22AEA134E6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smtClean="0"/>
              <a:t>1</a:t>
            </a:r>
            <a:r>
              <a:rPr lang="zh-CN" altLang="en-US" dirty="0" smtClean="0"/>
              <a:t>．胡锦涛总书记提出的构建社会主义和谐社会的重大战略思想，系统地回答了（）</a:t>
            </a:r>
          </a:p>
          <a:p>
            <a:r>
              <a:rPr lang="en-US" altLang="zh-CN" dirty="0" smtClean="0"/>
              <a:t>A</a:t>
            </a:r>
            <a:r>
              <a:rPr lang="zh-CN" altLang="en-US" dirty="0" smtClean="0"/>
              <a:t>．什么是马克思主义，怎样坚持和发展马克思主义的问题     </a:t>
            </a:r>
            <a:r>
              <a:rPr lang="en-US" altLang="zh-CN" dirty="0" smtClean="0"/>
              <a:t>B</a:t>
            </a:r>
            <a:r>
              <a:rPr lang="zh-CN" altLang="en-US" dirty="0" smtClean="0"/>
              <a:t>．什么是社会主义，怎样建设社会主义的问题</a:t>
            </a:r>
          </a:p>
          <a:p>
            <a:r>
              <a:rPr lang="en-US" altLang="zh-CN" dirty="0" smtClean="0"/>
              <a:t>C</a:t>
            </a:r>
            <a:r>
              <a:rPr lang="zh-CN" altLang="en-US" dirty="0" smtClean="0"/>
              <a:t>．建设一个什么样的党，怎样建设党的问题                 </a:t>
            </a:r>
            <a:r>
              <a:rPr lang="en-US" altLang="zh-CN" dirty="0" smtClean="0">
                <a:solidFill>
                  <a:srgbClr val="FF0000"/>
                </a:solidFill>
              </a:rPr>
              <a:t>D</a:t>
            </a:r>
            <a:r>
              <a:rPr lang="zh-CN" altLang="en-US" dirty="0" smtClean="0">
                <a:solidFill>
                  <a:srgbClr val="FF0000"/>
                </a:solidFill>
              </a:rPr>
              <a:t>．建设什么样的社会，怎样建设社会的问题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2</a:t>
            </a:r>
            <a:r>
              <a:rPr lang="zh-CN" altLang="en-US" dirty="0" smtClean="0"/>
              <a:t>．我们党把社会更加和谐列为全面建设小康社会的一个重要目标明确提出来的会议是（）</a:t>
            </a:r>
          </a:p>
          <a:p>
            <a:r>
              <a:rPr lang="en-US" altLang="zh-CN" dirty="0" smtClean="0"/>
              <a:t>A</a:t>
            </a:r>
            <a:r>
              <a:rPr lang="zh-CN" altLang="en-US" dirty="0" smtClean="0"/>
              <a:t>．党的十五大    </a:t>
            </a:r>
            <a:r>
              <a:rPr lang="en-US" altLang="zh-CN" dirty="0" smtClean="0"/>
              <a:t>B</a:t>
            </a:r>
            <a:r>
              <a:rPr lang="zh-CN" altLang="en-US" dirty="0" smtClean="0"/>
              <a:t>．党的十六界四中全会    </a:t>
            </a:r>
            <a:r>
              <a:rPr lang="en-US" altLang="zh-CN" dirty="0" smtClean="0">
                <a:solidFill>
                  <a:srgbClr val="FF0000"/>
                </a:solidFill>
              </a:rPr>
              <a:t>C</a:t>
            </a:r>
            <a:r>
              <a:rPr lang="zh-CN" altLang="en-US" dirty="0" smtClean="0">
                <a:solidFill>
                  <a:srgbClr val="FF0000"/>
                </a:solidFill>
              </a:rPr>
              <a:t>．党的十六大    </a:t>
            </a:r>
            <a:r>
              <a:rPr lang="en-US" altLang="zh-CN" dirty="0" smtClean="0"/>
              <a:t>D</a:t>
            </a:r>
            <a:r>
              <a:rPr lang="zh-CN" altLang="en-US" dirty="0" smtClean="0"/>
              <a:t>．党的十六届五中全会</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3</a:t>
            </a:r>
            <a:r>
              <a:rPr lang="zh-CN" altLang="en-US" dirty="0" smtClean="0"/>
              <a:t>．构建社会主义和谐社会的根本出发点和落脚点是（）</a:t>
            </a:r>
          </a:p>
          <a:p>
            <a:r>
              <a:rPr lang="en-US" altLang="zh-CN" dirty="0" smtClean="0"/>
              <a:t>A</a:t>
            </a:r>
            <a:r>
              <a:rPr lang="zh-CN" altLang="en-US" dirty="0" smtClean="0"/>
              <a:t>．坚持科学发展观    </a:t>
            </a:r>
            <a:r>
              <a:rPr lang="en-US" altLang="zh-CN" dirty="0" smtClean="0">
                <a:solidFill>
                  <a:srgbClr val="FF0000"/>
                </a:solidFill>
              </a:rPr>
              <a:t>B</a:t>
            </a:r>
            <a:r>
              <a:rPr lang="zh-CN" altLang="en-US" dirty="0" smtClean="0">
                <a:solidFill>
                  <a:srgbClr val="FF0000"/>
                </a:solidFill>
              </a:rPr>
              <a:t>．坚持以人为本   </a:t>
            </a:r>
            <a:r>
              <a:rPr lang="en-US" altLang="zh-CN" dirty="0" smtClean="0"/>
              <a:t>C</a:t>
            </a:r>
            <a:r>
              <a:rPr lang="zh-CN" altLang="en-US" dirty="0" smtClean="0"/>
              <a:t>．坚持改革开放   </a:t>
            </a:r>
            <a:r>
              <a:rPr lang="en-US" altLang="zh-CN" dirty="0" smtClean="0"/>
              <a:t>D</a:t>
            </a:r>
            <a:r>
              <a:rPr lang="zh-CN" altLang="en-US" dirty="0" smtClean="0"/>
              <a:t>．坚持民主法治</a:t>
            </a:r>
          </a:p>
          <a:p>
            <a:endParaRPr lang="zh-CN" altLang="en-US" dirty="0" smtClean="0"/>
          </a:p>
          <a:p>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4</a:t>
            </a:r>
            <a:r>
              <a:rPr lang="zh-CN" altLang="en-US" dirty="0" smtClean="0"/>
              <a:t>．把提高建设社会主义和谐社会的能力作为加强党的执政能力建设的一项重要内容提出来的会议是（）</a:t>
            </a:r>
          </a:p>
          <a:p>
            <a:r>
              <a:rPr lang="en-US" altLang="zh-CN" dirty="0" smtClean="0"/>
              <a:t>A</a:t>
            </a:r>
            <a:r>
              <a:rPr lang="zh-CN" altLang="en-US" dirty="0" smtClean="0"/>
              <a:t>．中共七届二中全会    </a:t>
            </a:r>
            <a:r>
              <a:rPr lang="en-US" altLang="zh-CN" dirty="0" smtClean="0"/>
              <a:t>B</a:t>
            </a:r>
            <a:r>
              <a:rPr lang="zh-CN" altLang="en-US" dirty="0" smtClean="0"/>
              <a:t>．中共十一届三中全会    </a:t>
            </a:r>
            <a:r>
              <a:rPr lang="en-US" altLang="zh-CN" dirty="0" smtClean="0"/>
              <a:t>C</a:t>
            </a:r>
            <a:r>
              <a:rPr lang="zh-CN" altLang="en-US" dirty="0" smtClean="0"/>
              <a:t>．中共十六大    </a:t>
            </a:r>
            <a:r>
              <a:rPr lang="en-US" altLang="zh-CN" dirty="0" smtClean="0">
                <a:solidFill>
                  <a:srgbClr val="FF0000"/>
                </a:solidFill>
              </a:rPr>
              <a:t>D</a:t>
            </a:r>
            <a:r>
              <a:rPr lang="zh-CN" altLang="en-US" dirty="0" smtClean="0">
                <a:solidFill>
                  <a:srgbClr val="FF0000"/>
                </a:solidFill>
              </a:rPr>
              <a:t>．中共十六届四中全会</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6</a:t>
            </a:r>
            <a:r>
              <a:rPr lang="zh-CN" altLang="en-US" dirty="0" smtClean="0"/>
              <a:t>．为构建社会主义和谐社会提供精神支撑的是（）</a:t>
            </a:r>
          </a:p>
          <a:p>
            <a:r>
              <a:rPr lang="en-US" altLang="zh-CN" dirty="0" smtClean="0"/>
              <a:t>A</a:t>
            </a:r>
            <a:r>
              <a:rPr lang="zh-CN" altLang="en-US" dirty="0" smtClean="0"/>
              <a:t>．中国共产党的领导和我国的社会主义制度         </a:t>
            </a:r>
            <a:r>
              <a:rPr lang="en-US" altLang="zh-CN" dirty="0" smtClean="0">
                <a:solidFill>
                  <a:srgbClr val="FF0000"/>
                </a:solidFill>
              </a:rPr>
              <a:t>B</a:t>
            </a:r>
            <a:r>
              <a:rPr lang="zh-CN" altLang="en-US" dirty="0" smtClean="0">
                <a:solidFill>
                  <a:srgbClr val="FF0000"/>
                </a:solidFill>
              </a:rPr>
              <a:t>．加强思想文化建设</a:t>
            </a:r>
          </a:p>
          <a:p>
            <a:r>
              <a:rPr lang="en-US" altLang="zh-CN" dirty="0" smtClean="0"/>
              <a:t>C</a:t>
            </a:r>
            <a:r>
              <a:rPr lang="zh-CN" altLang="en-US" dirty="0" smtClean="0"/>
              <a:t>．发展经济                                     </a:t>
            </a:r>
            <a:r>
              <a:rPr lang="en-US" altLang="zh-CN" dirty="0" smtClean="0"/>
              <a:t>D</a:t>
            </a:r>
            <a:r>
              <a:rPr lang="zh-CN" altLang="en-US" dirty="0" smtClean="0"/>
              <a:t>．加强社会管理、维护社会稳定</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7</a:t>
            </a:r>
            <a:r>
              <a:rPr lang="zh-CN" altLang="en-US" dirty="0" smtClean="0"/>
              <a:t>．构建社会主义和谐社会的主要动力是（）</a:t>
            </a:r>
          </a:p>
          <a:p>
            <a:r>
              <a:rPr lang="en-US" altLang="zh-CN" dirty="0" smtClean="0"/>
              <a:t>A</a:t>
            </a:r>
            <a:r>
              <a:rPr lang="zh-CN" altLang="en-US" dirty="0" smtClean="0"/>
              <a:t>．加强和改善党的领导                 </a:t>
            </a:r>
            <a:r>
              <a:rPr lang="en-US" altLang="zh-CN" dirty="0" smtClean="0"/>
              <a:t>B</a:t>
            </a:r>
            <a:r>
              <a:rPr lang="zh-CN" altLang="en-US" dirty="0" smtClean="0"/>
              <a:t>．贯彻落实科学发展观</a:t>
            </a:r>
          </a:p>
          <a:p>
            <a:r>
              <a:rPr lang="en-US" altLang="zh-CN" dirty="0" smtClean="0">
                <a:solidFill>
                  <a:srgbClr val="FF0000"/>
                </a:solidFill>
              </a:rPr>
              <a:t>C</a:t>
            </a:r>
            <a:r>
              <a:rPr lang="zh-CN" altLang="en-US" dirty="0" smtClean="0">
                <a:solidFill>
                  <a:srgbClr val="FF0000"/>
                </a:solidFill>
              </a:rPr>
              <a:t>．坚持改革开放                       </a:t>
            </a:r>
            <a:r>
              <a:rPr lang="en-US" altLang="zh-CN" dirty="0" smtClean="0"/>
              <a:t>D</a:t>
            </a:r>
            <a:r>
              <a:rPr lang="zh-CN" altLang="en-US" dirty="0" smtClean="0"/>
              <a:t>．正确处理改革发展稳定的关系</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9</a:t>
            </a:r>
            <a:r>
              <a:rPr lang="zh-CN" altLang="en-US" dirty="0" smtClean="0"/>
              <a:t>．</a:t>
            </a:r>
            <a:r>
              <a:rPr lang="en-US" altLang="zh-CN" dirty="0" smtClean="0"/>
              <a:t>2006</a:t>
            </a:r>
            <a:r>
              <a:rPr lang="zh-CN" altLang="en-US" dirty="0" smtClean="0"/>
              <a:t>年</a:t>
            </a:r>
            <a:r>
              <a:rPr lang="en-US" altLang="zh-CN" dirty="0" smtClean="0"/>
              <a:t>10</a:t>
            </a:r>
            <a:r>
              <a:rPr lang="zh-CN" altLang="en-US" dirty="0" smtClean="0"/>
              <a:t>月，中共十六届六中全会通过的</a:t>
            </a:r>
            <a:r>
              <a:rPr lang="en-US" altLang="zh-CN" dirty="0" smtClean="0"/>
              <a:t>《</a:t>
            </a:r>
            <a:r>
              <a:rPr lang="zh-CN" altLang="en-US" dirty="0" smtClean="0"/>
              <a:t>中共中央关于构建社会主义和谐社会若干重大问题的决定</a:t>
            </a:r>
            <a:r>
              <a:rPr lang="en-US" altLang="zh-CN" dirty="0" smtClean="0"/>
              <a:t>》</a:t>
            </a:r>
            <a:r>
              <a:rPr lang="zh-CN" altLang="en-US" dirty="0" smtClean="0"/>
              <a:t>强调，社会要和谐，首先要（）</a:t>
            </a:r>
          </a:p>
          <a:p>
            <a:r>
              <a:rPr lang="en-US" altLang="zh-CN" dirty="0" smtClean="0"/>
              <a:t>A</a:t>
            </a:r>
            <a:r>
              <a:rPr lang="zh-CN" altLang="en-US" dirty="0" smtClean="0"/>
              <a:t>．创新              </a:t>
            </a:r>
            <a:r>
              <a:rPr lang="en-US" altLang="zh-CN" dirty="0" smtClean="0">
                <a:solidFill>
                  <a:srgbClr val="FF0000"/>
                </a:solidFill>
              </a:rPr>
              <a:t>B</a:t>
            </a:r>
            <a:r>
              <a:rPr lang="zh-CN" altLang="en-US" dirty="0" smtClean="0">
                <a:solidFill>
                  <a:srgbClr val="FF0000"/>
                </a:solidFill>
              </a:rPr>
              <a:t>．发展            </a:t>
            </a:r>
            <a:r>
              <a:rPr lang="en-US" altLang="zh-CN" dirty="0" smtClean="0"/>
              <a:t>C</a:t>
            </a:r>
            <a:r>
              <a:rPr lang="zh-CN" altLang="en-US" dirty="0" smtClean="0"/>
              <a:t>．管理            </a:t>
            </a:r>
            <a:r>
              <a:rPr lang="en-US" altLang="zh-CN" dirty="0" smtClean="0"/>
              <a:t>D</a:t>
            </a:r>
            <a:r>
              <a:rPr lang="zh-CN" altLang="en-US" dirty="0" smtClean="0"/>
              <a:t>．保障</a:t>
            </a:r>
          </a:p>
          <a:p>
            <a:endParaRPr lang="zh-CN" altLang="en-US"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10</a:t>
            </a:r>
            <a:r>
              <a:rPr lang="zh-CN" altLang="en-US" dirty="0" smtClean="0"/>
              <a:t>．社会主义和谐社会的</a:t>
            </a:r>
            <a:r>
              <a:rPr lang="zh-CN" altLang="en-US" dirty="0" smtClean="0"/>
              <a:t>基本特征有</a:t>
            </a:r>
            <a:r>
              <a:rPr lang="zh-CN" altLang="en-US" dirty="0" smtClean="0"/>
              <a:t>六个方面，排在第一的是（）</a:t>
            </a:r>
          </a:p>
          <a:p>
            <a:r>
              <a:rPr lang="en-US" altLang="zh-CN" dirty="0" smtClean="0">
                <a:solidFill>
                  <a:srgbClr val="FF0000"/>
                </a:solidFill>
              </a:rPr>
              <a:t>A</a:t>
            </a:r>
            <a:r>
              <a:rPr lang="zh-CN" altLang="en-US" dirty="0" smtClean="0">
                <a:solidFill>
                  <a:srgbClr val="FF0000"/>
                </a:solidFill>
              </a:rPr>
              <a:t>．民主法治    </a:t>
            </a:r>
            <a:r>
              <a:rPr lang="en-US" altLang="zh-CN" dirty="0" smtClean="0"/>
              <a:t>B</a:t>
            </a:r>
            <a:r>
              <a:rPr lang="zh-CN" altLang="en-US" dirty="0" smtClean="0"/>
              <a:t>．公平正义   </a:t>
            </a:r>
            <a:r>
              <a:rPr lang="en-US" altLang="zh-CN" dirty="0" smtClean="0"/>
              <a:t>C</a:t>
            </a:r>
            <a:r>
              <a:rPr lang="zh-CN" altLang="en-US" dirty="0" smtClean="0"/>
              <a:t>．诚信友爱    </a:t>
            </a:r>
            <a:r>
              <a:rPr lang="en-US" altLang="zh-CN" dirty="0" smtClean="0"/>
              <a:t>D</a:t>
            </a:r>
            <a:r>
              <a:rPr lang="zh-CN" altLang="en-US" dirty="0" smtClean="0"/>
              <a:t>．人与自然和谐相处</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378</Words>
  <Application>Microsoft Office PowerPoint</Application>
  <PresentationFormat>全屏显示(4:3)</PresentationFormat>
  <Paragraphs>20</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WINDOWS7</dc:creator>
  <cp:lastModifiedBy>zhu</cp:lastModifiedBy>
  <cp:revision>2</cp:revision>
  <dcterms:created xsi:type="dcterms:W3CDTF">2014-05-26T07:40:49Z</dcterms:created>
  <dcterms:modified xsi:type="dcterms:W3CDTF">2016-06-17T01:59:48Z</dcterms:modified>
</cp:coreProperties>
</file>