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26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970DA-E632-436F-BA84-64EC5F0A444A}" type="datetimeFigureOut">
              <a:rPr lang="zh-CN" altLang="en-US" smtClean="0"/>
              <a:t>2017/11/1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C799C-6288-4D09-8CEA-D98AB6F5FA8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970DA-E632-436F-BA84-64EC5F0A444A}" type="datetimeFigureOut">
              <a:rPr lang="zh-CN" altLang="en-US" smtClean="0"/>
              <a:t>2017/11/1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C799C-6288-4D09-8CEA-D98AB6F5FA8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970DA-E632-436F-BA84-64EC5F0A444A}" type="datetimeFigureOut">
              <a:rPr lang="zh-CN" altLang="en-US" smtClean="0"/>
              <a:t>2017/11/1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C799C-6288-4D09-8CEA-D98AB6F5FA8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970DA-E632-436F-BA84-64EC5F0A444A}" type="datetimeFigureOut">
              <a:rPr lang="zh-CN" altLang="en-US" smtClean="0"/>
              <a:t>2017/11/1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C799C-6288-4D09-8CEA-D98AB6F5FA8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970DA-E632-436F-BA84-64EC5F0A444A}" type="datetimeFigureOut">
              <a:rPr lang="zh-CN" altLang="en-US" smtClean="0"/>
              <a:t>2017/11/1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C799C-6288-4D09-8CEA-D98AB6F5FA8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970DA-E632-436F-BA84-64EC5F0A444A}" type="datetimeFigureOut">
              <a:rPr lang="zh-CN" altLang="en-US" smtClean="0"/>
              <a:t>2017/11/1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C799C-6288-4D09-8CEA-D98AB6F5FA8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970DA-E632-436F-BA84-64EC5F0A444A}" type="datetimeFigureOut">
              <a:rPr lang="zh-CN" altLang="en-US" smtClean="0"/>
              <a:t>2017/11/1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C799C-6288-4D09-8CEA-D98AB6F5FA8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970DA-E632-436F-BA84-64EC5F0A444A}" type="datetimeFigureOut">
              <a:rPr lang="zh-CN" altLang="en-US" smtClean="0"/>
              <a:t>2017/11/1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C799C-6288-4D09-8CEA-D98AB6F5FA8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970DA-E632-436F-BA84-64EC5F0A444A}" type="datetimeFigureOut">
              <a:rPr lang="zh-CN" altLang="en-US" smtClean="0"/>
              <a:t>2017/11/1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C799C-6288-4D09-8CEA-D98AB6F5FA8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970DA-E632-436F-BA84-64EC5F0A444A}" type="datetimeFigureOut">
              <a:rPr lang="zh-CN" altLang="en-US" smtClean="0"/>
              <a:t>2017/11/1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C799C-6288-4D09-8CEA-D98AB6F5FA8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970DA-E632-436F-BA84-64EC5F0A444A}" type="datetimeFigureOut">
              <a:rPr lang="zh-CN" altLang="en-US" smtClean="0"/>
              <a:t>2017/11/1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C799C-6288-4D09-8CEA-D98AB6F5FA8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2970DA-E632-436F-BA84-64EC5F0A444A}" type="datetimeFigureOut">
              <a:rPr lang="zh-CN" altLang="en-US" smtClean="0"/>
              <a:t>2017/11/1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C799C-6288-4D09-8CEA-D98AB6F5FA8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9</a:t>
            </a:r>
            <a:r>
              <a:rPr lang="zh-CN" altLang="en-US" dirty="0" smtClean="0"/>
              <a:t>．我国独立自主的和平外交政策，应坚持把（   </a:t>
            </a:r>
            <a:r>
              <a:rPr lang="en-US" altLang="zh-CN" dirty="0" smtClean="0"/>
              <a:t>A</a:t>
            </a:r>
            <a:r>
              <a:rPr lang="zh-CN" altLang="en-US" dirty="0" smtClean="0"/>
              <a:t>  </a:t>
            </a:r>
            <a:r>
              <a:rPr lang="zh-CN" altLang="en-US" dirty="0" smtClean="0"/>
              <a:t>）</a:t>
            </a:r>
          </a:p>
          <a:p>
            <a:r>
              <a:rPr lang="en-US" altLang="zh-CN" dirty="0" smtClean="0"/>
              <a:t>A.</a:t>
            </a:r>
            <a:r>
              <a:rPr lang="zh-CN" altLang="en-US" dirty="0" smtClean="0"/>
              <a:t>国家主权和国家利益放在首位       </a:t>
            </a:r>
            <a:r>
              <a:rPr lang="en-US" altLang="zh-CN" dirty="0" smtClean="0"/>
              <a:t>B.</a:t>
            </a:r>
            <a:r>
              <a:rPr lang="zh-CN" altLang="en-US" dirty="0" smtClean="0"/>
              <a:t>反对霸权主义、强权政治放在首位</a:t>
            </a:r>
          </a:p>
          <a:p>
            <a:r>
              <a:rPr lang="en-US" altLang="zh-CN" dirty="0" smtClean="0"/>
              <a:t>C.</a:t>
            </a:r>
            <a:r>
              <a:rPr lang="zh-CN" altLang="en-US" dirty="0" smtClean="0"/>
              <a:t>友好和平，真正不结盟放在首位     </a:t>
            </a:r>
            <a:r>
              <a:rPr lang="en-US" altLang="zh-CN" dirty="0" smtClean="0"/>
              <a:t>D.</a:t>
            </a:r>
            <a:r>
              <a:rPr lang="zh-CN" altLang="en-US" dirty="0" smtClean="0"/>
              <a:t>扩大开放，发展对外经济关系放在首位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10</a:t>
            </a:r>
            <a:r>
              <a:rPr lang="zh-CN" altLang="en-US" dirty="0" smtClean="0"/>
              <a:t>．和平共处五项原则的精髓是（ </a:t>
            </a:r>
            <a:r>
              <a:rPr lang="en-US" altLang="zh-CN" dirty="0" smtClean="0"/>
              <a:t>A</a:t>
            </a:r>
            <a:r>
              <a:rPr lang="zh-CN" altLang="en-US" dirty="0" smtClean="0"/>
              <a:t>    </a:t>
            </a:r>
            <a:r>
              <a:rPr lang="zh-CN" altLang="en-US" dirty="0" smtClean="0"/>
              <a:t>）</a:t>
            </a:r>
          </a:p>
          <a:p>
            <a:r>
              <a:rPr lang="en-US" altLang="zh-CN" dirty="0" smtClean="0"/>
              <a:t>A</a:t>
            </a:r>
            <a:r>
              <a:rPr lang="zh-CN" altLang="en-US" dirty="0" smtClean="0"/>
              <a:t>、国家主权平等                 </a:t>
            </a:r>
            <a:r>
              <a:rPr lang="en-US" altLang="zh-CN" dirty="0" smtClean="0"/>
              <a:t>B</a:t>
            </a:r>
            <a:r>
              <a:rPr lang="zh-CN" altLang="en-US" dirty="0" smtClean="0"/>
              <a:t>、领土完整</a:t>
            </a:r>
          </a:p>
          <a:p>
            <a:r>
              <a:rPr lang="en-US" altLang="zh-CN" dirty="0" smtClean="0"/>
              <a:t>C</a:t>
            </a:r>
            <a:r>
              <a:rPr lang="zh-CN" altLang="en-US" dirty="0" smtClean="0"/>
              <a:t>、互不侵犯、互不干涉内政       </a:t>
            </a:r>
            <a:r>
              <a:rPr lang="en-US" altLang="zh-CN" dirty="0" smtClean="0"/>
              <a:t>D</a:t>
            </a:r>
            <a:r>
              <a:rPr lang="zh-CN" altLang="en-US" dirty="0" smtClean="0"/>
              <a:t>、平等互利、和平共处</a:t>
            </a:r>
          </a:p>
          <a:p>
            <a:endParaRPr lang="zh-CN" altLang="en-US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一、单项选择题：</a:t>
            </a:r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．</a:t>
            </a:r>
            <a:r>
              <a:rPr lang="en-US" altLang="zh-CN" dirty="0" smtClean="0"/>
              <a:t>1953</a:t>
            </a:r>
            <a:r>
              <a:rPr lang="zh-CN" altLang="en-US" dirty="0" smtClean="0"/>
              <a:t>年</a:t>
            </a:r>
            <a:r>
              <a:rPr lang="en-US" altLang="zh-CN" dirty="0" smtClean="0"/>
              <a:t>12</a:t>
            </a:r>
            <a:r>
              <a:rPr lang="zh-CN" altLang="en-US" dirty="0" smtClean="0"/>
              <a:t>月，首次系统地提出和平共处五项原则的国家领导人是</a:t>
            </a:r>
            <a:r>
              <a:rPr lang="zh-CN" altLang="en-US" dirty="0" smtClean="0"/>
              <a:t>（</a:t>
            </a:r>
            <a:r>
              <a:rPr lang="en-US" altLang="zh-CN" dirty="0" smtClean="0"/>
              <a:t>B</a:t>
            </a:r>
            <a:r>
              <a:rPr lang="zh-CN" altLang="en-US" dirty="0" smtClean="0"/>
              <a:t>     </a:t>
            </a:r>
            <a:r>
              <a:rPr lang="zh-CN" altLang="en-US" dirty="0" smtClean="0"/>
              <a:t>）</a:t>
            </a:r>
          </a:p>
          <a:p>
            <a:r>
              <a:rPr lang="en-US" altLang="zh-CN" dirty="0" smtClean="0"/>
              <a:t>A.</a:t>
            </a:r>
            <a:r>
              <a:rPr lang="zh-CN" altLang="en-US" dirty="0" smtClean="0"/>
              <a:t>毛泽东    </a:t>
            </a:r>
            <a:r>
              <a:rPr lang="en-US" altLang="zh-CN" dirty="0" smtClean="0"/>
              <a:t>B.</a:t>
            </a:r>
            <a:r>
              <a:rPr lang="zh-CN" altLang="en-US" dirty="0" smtClean="0"/>
              <a:t>周恩来    </a:t>
            </a:r>
            <a:r>
              <a:rPr lang="en-US" altLang="zh-CN" dirty="0" smtClean="0"/>
              <a:t>C.</a:t>
            </a:r>
            <a:r>
              <a:rPr lang="zh-CN" altLang="en-US" dirty="0" smtClean="0"/>
              <a:t>刘少奇    </a:t>
            </a:r>
            <a:r>
              <a:rPr lang="en-US" altLang="zh-CN" dirty="0" smtClean="0"/>
              <a:t>D.</a:t>
            </a:r>
            <a:r>
              <a:rPr lang="zh-CN" altLang="en-US" dirty="0" smtClean="0"/>
              <a:t>邓小平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．按照毛泽东提出的三个世界划分的理论，中国属于（    </a:t>
            </a:r>
            <a:r>
              <a:rPr lang="en-US" altLang="zh-CN" dirty="0" smtClean="0"/>
              <a:t>C</a:t>
            </a:r>
            <a:r>
              <a:rPr lang="zh-CN" altLang="en-US" dirty="0" smtClean="0"/>
              <a:t> </a:t>
            </a:r>
            <a:r>
              <a:rPr lang="zh-CN" altLang="en-US" dirty="0" smtClean="0"/>
              <a:t>）</a:t>
            </a:r>
          </a:p>
          <a:p>
            <a:r>
              <a:rPr lang="en-US" altLang="zh-CN" dirty="0" smtClean="0"/>
              <a:t>A.</a:t>
            </a:r>
            <a:r>
              <a:rPr lang="zh-CN" altLang="en-US" dirty="0" smtClean="0"/>
              <a:t>第一世界    </a:t>
            </a:r>
            <a:r>
              <a:rPr lang="en-US" altLang="zh-CN" dirty="0" smtClean="0"/>
              <a:t>B.</a:t>
            </a:r>
            <a:r>
              <a:rPr lang="zh-CN" altLang="en-US" dirty="0" smtClean="0"/>
              <a:t>第二世界    </a:t>
            </a:r>
            <a:r>
              <a:rPr lang="en-US" altLang="zh-CN" dirty="0" smtClean="0"/>
              <a:t>C.</a:t>
            </a:r>
            <a:r>
              <a:rPr lang="zh-CN" altLang="en-US" dirty="0" smtClean="0"/>
              <a:t>第三世界    </a:t>
            </a:r>
            <a:r>
              <a:rPr lang="en-US" altLang="zh-CN" dirty="0" smtClean="0"/>
              <a:t>D.</a:t>
            </a:r>
            <a:r>
              <a:rPr lang="zh-CN" altLang="en-US" dirty="0" smtClean="0"/>
              <a:t>介于第二世界和第三世界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．当今时代的主题是（ </a:t>
            </a:r>
            <a:r>
              <a:rPr lang="en-US" altLang="zh-CN" dirty="0" smtClean="0"/>
              <a:t>B</a:t>
            </a:r>
            <a:r>
              <a:rPr lang="zh-CN" altLang="en-US" dirty="0" smtClean="0"/>
              <a:t>    </a:t>
            </a:r>
            <a:r>
              <a:rPr lang="zh-CN" altLang="en-US" dirty="0" smtClean="0"/>
              <a:t>）</a:t>
            </a:r>
          </a:p>
          <a:p>
            <a:r>
              <a:rPr lang="en-US" altLang="zh-CN" dirty="0" smtClean="0"/>
              <a:t>A.</a:t>
            </a:r>
            <a:r>
              <a:rPr lang="zh-CN" altLang="en-US" dirty="0" smtClean="0"/>
              <a:t>战争与革命    </a:t>
            </a:r>
            <a:r>
              <a:rPr lang="en-US" altLang="zh-CN" dirty="0" smtClean="0"/>
              <a:t>B.</a:t>
            </a:r>
            <a:r>
              <a:rPr lang="zh-CN" altLang="en-US" dirty="0" smtClean="0"/>
              <a:t>和平与</a:t>
            </a:r>
            <a:r>
              <a:rPr lang="zh-CN" altLang="en-US" dirty="0" smtClean="0"/>
              <a:t>发展    </a:t>
            </a:r>
            <a:r>
              <a:rPr lang="en-US" altLang="zh-CN" dirty="0" smtClean="0"/>
              <a:t>C.</a:t>
            </a:r>
            <a:r>
              <a:rPr lang="zh-CN" altLang="en-US" dirty="0" smtClean="0"/>
              <a:t>改革与开放    </a:t>
            </a:r>
            <a:r>
              <a:rPr lang="en-US" altLang="zh-CN" dirty="0" smtClean="0"/>
              <a:t>D.</a:t>
            </a:r>
            <a:r>
              <a:rPr lang="zh-CN" altLang="en-US" dirty="0" smtClean="0"/>
              <a:t>民主与法制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4</a:t>
            </a:r>
            <a:r>
              <a:rPr lang="zh-CN" altLang="en-US" dirty="0" smtClean="0"/>
              <a:t>．世界多极化的发展趋势在进入</a:t>
            </a:r>
            <a:r>
              <a:rPr lang="en-US" altLang="zh-CN" dirty="0" smtClean="0"/>
              <a:t>21</a:t>
            </a:r>
            <a:r>
              <a:rPr lang="zh-CN" altLang="en-US" dirty="0" smtClean="0"/>
              <a:t>世纪之后日益明显，这主要是因为（  </a:t>
            </a:r>
            <a:r>
              <a:rPr lang="en-US" altLang="zh-CN" dirty="0" smtClean="0"/>
              <a:t>D</a:t>
            </a:r>
            <a:r>
              <a:rPr lang="zh-CN" altLang="en-US" dirty="0" smtClean="0"/>
              <a:t>   </a:t>
            </a:r>
            <a:r>
              <a:rPr lang="zh-CN" altLang="en-US" dirty="0" smtClean="0"/>
              <a:t>）</a:t>
            </a:r>
          </a:p>
          <a:p>
            <a:r>
              <a:rPr lang="en-US" altLang="zh-CN" dirty="0" smtClean="0"/>
              <a:t>A.</a:t>
            </a:r>
            <a:r>
              <a:rPr lang="zh-CN" altLang="en-US" dirty="0" smtClean="0"/>
              <a:t>联合国地位和作用的加强      </a:t>
            </a:r>
            <a:r>
              <a:rPr lang="en-US" altLang="zh-CN" dirty="0" smtClean="0"/>
              <a:t>B.</a:t>
            </a:r>
            <a:r>
              <a:rPr lang="zh-CN" altLang="en-US" dirty="0" smtClean="0"/>
              <a:t>地区一体化组织的建立</a:t>
            </a:r>
          </a:p>
          <a:p>
            <a:r>
              <a:rPr lang="en-US" altLang="zh-CN" dirty="0" smtClean="0"/>
              <a:t>C.</a:t>
            </a:r>
            <a:r>
              <a:rPr lang="zh-CN" altLang="en-US" dirty="0" smtClean="0"/>
              <a:t>主要霸权国家的衰落          </a:t>
            </a:r>
            <a:r>
              <a:rPr lang="en-US" altLang="zh-CN" dirty="0" smtClean="0"/>
              <a:t>D.</a:t>
            </a:r>
            <a:r>
              <a:rPr lang="zh-CN" altLang="en-US" dirty="0" smtClean="0"/>
              <a:t>多个力量中心的崛起</a:t>
            </a:r>
          </a:p>
          <a:p>
            <a:endParaRPr lang="zh-CN" altLang="en-US" dirty="0" smtClean="0"/>
          </a:p>
          <a:p>
            <a:endParaRPr lang="zh-CN" altLang="en-US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5</a:t>
            </a:r>
            <a:r>
              <a:rPr lang="zh-CN" altLang="en-US" dirty="0" smtClean="0"/>
              <a:t>．经济</a:t>
            </a:r>
            <a:r>
              <a:rPr lang="zh-CN" altLang="en-US" dirty="0" smtClean="0"/>
              <a:t>全球</a:t>
            </a:r>
            <a:r>
              <a:rPr lang="zh-CN" altLang="en-US" dirty="0"/>
              <a:t>化</a:t>
            </a:r>
            <a:r>
              <a:rPr lang="zh-CN" altLang="en-US" dirty="0" smtClean="0"/>
              <a:t>是</a:t>
            </a:r>
            <a:r>
              <a:rPr lang="zh-CN" altLang="en-US" dirty="0" smtClean="0"/>
              <a:t>（  </a:t>
            </a:r>
            <a:r>
              <a:rPr lang="en-US" altLang="zh-CN" dirty="0" smtClean="0"/>
              <a:t>C</a:t>
            </a:r>
            <a:r>
              <a:rPr lang="zh-CN" altLang="en-US" dirty="0" smtClean="0"/>
              <a:t>   </a:t>
            </a:r>
            <a:r>
              <a:rPr lang="zh-CN" altLang="en-US" dirty="0" smtClean="0"/>
              <a:t>）</a:t>
            </a:r>
          </a:p>
          <a:p>
            <a:r>
              <a:rPr lang="en-US" altLang="zh-CN" dirty="0" smtClean="0"/>
              <a:t>A.</a:t>
            </a:r>
            <a:r>
              <a:rPr lang="zh-CN" altLang="en-US" dirty="0" smtClean="0"/>
              <a:t>资本主义基本矛盾发展的客观趋势    </a:t>
            </a:r>
            <a:r>
              <a:rPr lang="en-US" altLang="zh-CN" dirty="0" smtClean="0"/>
              <a:t>B.</a:t>
            </a:r>
            <a:r>
              <a:rPr lang="zh-CN" altLang="en-US" dirty="0" smtClean="0"/>
              <a:t>垄断资本主义发展的客观趋势</a:t>
            </a:r>
          </a:p>
          <a:p>
            <a:r>
              <a:rPr lang="en-US" altLang="zh-CN" dirty="0" smtClean="0"/>
              <a:t>C.</a:t>
            </a:r>
            <a:r>
              <a:rPr lang="zh-CN" altLang="en-US" dirty="0" smtClean="0"/>
              <a:t>生产社会化发展的客观趋势          </a:t>
            </a:r>
            <a:r>
              <a:rPr lang="en-US" altLang="zh-CN" dirty="0" smtClean="0"/>
              <a:t>D.</a:t>
            </a:r>
            <a:r>
              <a:rPr lang="zh-CN" altLang="en-US" dirty="0" smtClean="0"/>
              <a:t>发达资本主义国家进行资本输出的客观趋势</a:t>
            </a:r>
          </a:p>
          <a:p>
            <a:endParaRPr lang="zh-CN" altLang="en-US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6</a:t>
            </a:r>
            <a:r>
              <a:rPr lang="zh-CN" altLang="en-US" dirty="0" smtClean="0"/>
              <a:t>．</a:t>
            </a:r>
            <a:r>
              <a:rPr lang="en-US" altLang="zh-CN" dirty="0" smtClean="0"/>
              <a:t>20</a:t>
            </a:r>
            <a:r>
              <a:rPr lang="zh-CN" altLang="en-US" dirty="0" smtClean="0"/>
              <a:t>世纪</a:t>
            </a:r>
            <a:r>
              <a:rPr lang="en-US" altLang="zh-CN" dirty="0" smtClean="0"/>
              <a:t>80</a:t>
            </a:r>
            <a:r>
              <a:rPr lang="zh-CN" altLang="en-US" dirty="0" smtClean="0"/>
              <a:t>年代以后经济全球化的进程进一步加快，范围和规模大扩展，经济全球化的物质条件是（  </a:t>
            </a:r>
            <a:r>
              <a:rPr lang="en-US" altLang="zh-CN" dirty="0" smtClean="0"/>
              <a:t>A</a:t>
            </a:r>
            <a:r>
              <a:rPr lang="zh-CN" altLang="en-US" dirty="0" smtClean="0"/>
              <a:t>    </a:t>
            </a:r>
            <a:r>
              <a:rPr lang="zh-CN" altLang="en-US" dirty="0" smtClean="0"/>
              <a:t>）</a:t>
            </a:r>
          </a:p>
          <a:p>
            <a:r>
              <a:rPr lang="en-US" altLang="zh-CN" dirty="0" smtClean="0"/>
              <a:t>A.</a:t>
            </a:r>
            <a:r>
              <a:rPr lang="zh-CN" altLang="en-US" dirty="0" smtClean="0"/>
              <a:t>新科技革命和生产的高度社会化         </a:t>
            </a:r>
            <a:r>
              <a:rPr lang="en-US" altLang="zh-CN" dirty="0" smtClean="0"/>
              <a:t>B.</a:t>
            </a:r>
            <a:r>
              <a:rPr lang="zh-CN" altLang="en-US" dirty="0" smtClean="0"/>
              <a:t>国际贸易的高度发展</a:t>
            </a:r>
          </a:p>
          <a:p>
            <a:r>
              <a:rPr lang="en-US" altLang="zh-CN" dirty="0" smtClean="0"/>
              <a:t>C.</a:t>
            </a:r>
            <a:r>
              <a:rPr lang="zh-CN" altLang="en-US" dirty="0" smtClean="0"/>
              <a:t>各国相互依存的加深                   </a:t>
            </a:r>
            <a:r>
              <a:rPr lang="en-US" altLang="zh-CN" dirty="0" smtClean="0"/>
              <a:t>D.</a:t>
            </a:r>
            <a:r>
              <a:rPr lang="zh-CN" altLang="en-US" dirty="0" smtClean="0"/>
              <a:t>信息技术的发展和应用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7</a:t>
            </a:r>
            <a:r>
              <a:rPr lang="zh-CN" altLang="en-US" dirty="0" smtClean="0"/>
              <a:t>．当今世界和平与发展的主要障碍是（ </a:t>
            </a:r>
            <a:r>
              <a:rPr lang="en-US" altLang="zh-CN" dirty="0" smtClean="0"/>
              <a:t>A</a:t>
            </a:r>
            <a:r>
              <a:rPr lang="zh-CN" altLang="en-US" dirty="0" smtClean="0"/>
              <a:t>    </a:t>
            </a:r>
            <a:r>
              <a:rPr lang="zh-CN" altLang="en-US" dirty="0" smtClean="0"/>
              <a:t>）</a:t>
            </a:r>
          </a:p>
          <a:p>
            <a:r>
              <a:rPr lang="en-US" altLang="zh-CN" dirty="0" smtClean="0"/>
              <a:t>A.</a:t>
            </a:r>
            <a:r>
              <a:rPr lang="zh-CN" altLang="en-US" dirty="0" smtClean="0"/>
              <a:t>霸权主义和强权政治              </a:t>
            </a:r>
            <a:r>
              <a:rPr lang="en-US" altLang="zh-CN" dirty="0" smtClean="0"/>
              <a:t>B.</a:t>
            </a:r>
            <a:r>
              <a:rPr lang="zh-CN" altLang="en-US" dirty="0" smtClean="0"/>
              <a:t>垄断资本主义的经济制度</a:t>
            </a:r>
          </a:p>
          <a:p>
            <a:r>
              <a:rPr lang="en-US" altLang="zh-CN" dirty="0" smtClean="0"/>
              <a:t>C.</a:t>
            </a:r>
            <a:r>
              <a:rPr lang="zh-CN" altLang="en-US" dirty="0" smtClean="0"/>
              <a:t>垄断资本主义的政治制度          </a:t>
            </a:r>
            <a:r>
              <a:rPr lang="en-US" altLang="zh-CN" dirty="0" smtClean="0"/>
              <a:t>D.</a:t>
            </a:r>
            <a:r>
              <a:rPr lang="zh-CN" altLang="en-US" dirty="0" smtClean="0"/>
              <a:t>西方国家的“西化”与“分化”政策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8</a:t>
            </a:r>
            <a:r>
              <a:rPr lang="zh-CN" altLang="en-US" dirty="0" smtClean="0"/>
              <a:t>．中国外交政策的宗旨是（ </a:t>
            </a:r>
            <a:r>
              <a:rPr lang="en-US" altLang="zh-CN" dirty="0" smtClean="0"/>
              <a:t>A</a:t>
            </a:r>
            <a:r>
              <a:rPr lang="zh-CN" altLang="en-US" dirty="0" smtClean="0"/>
              <a:t>    </a:t>
            </a:r>
            <a:r>
              <a:rPr lang="zh-CN" altLang="en-US" dirty="0" smtClean="0"/>
              <a:t>）</a:t>
            </a:r>
          </a:p>
          <a:p>
            <a:r>
              <a:rPr lang="en-US" altLang="zh-CN" dirty="0" smtClean="0"/>
              <a:t>A.</a:t>
            </a:r>
            <a:r>
              <a:rPr lang="zh-CN" altLang="en-US" dirty="0" smtClean="0"/>
              <a:t>维护世界和平，促进共同发展               </a:t>
            </a:r>
            <a:r>
              <a:rPr lang="en-US" altLang="zh-CN" dirty="0" smtClean="0"/>
              <a:t>B.</a:t>
            </a:r>
            <a:r>
              <a:rPr lang="zh-CN" altLang="en-US" dirty="0" smtClean="0"/>
              <a:t>真正的不结盟</a:t>
            </a:r>
          </a:p>
          <a:p>
            <a:r>
              <a:rPr lang="en-US" altLang="zh-CN" dirty="0" smtClean="0"/>
              <a:t>C.</a:t>
            </a:r>
            <a:r>
              <a:rPr lang="zh-CN" altLang="en-US" dirty="0" smtClean="0"/>
              <a:t>和谐世界                                 </a:t>
            </a:r>
            <a:r>
              <a:rPr lang="en-US" altLang="zh-CN" dirty="0" smtClean="0"/>
              <a:t>D.</a:t>
            </a:r>
            <a:r>
              <a:rPr lang="zh-CN" altLang="en-US" dirty="0" smtClean="0"/>
              <a:t>推动国际秩序向公正合理的方向发展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7EDCC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413</Words>
  <Application>Microsoft Office PowerPoint</Application>
  <PresentationFormat>全屏显示(4:3)</PresentationFormat>
  <Paragraphs>29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Sky123.Org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WINDOWS7</dc:creator>
  <cp:lastModifiedBy>dell</cp:lastModifiedBy>
  <cp:revision>3</cp:revision>
  <dcterms:created xsi:type="dcterms:W3CDTF">2014-05-26T07:52:05Z</dcterms:created>
  <dcterms:modified xsi:type="dcterms:W3CDTF">2017-11-01T01:42:23Z</dcterms:modified>
</cp:coreProperties>
</file>