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9993-4330-4CA1-B9A4-10CA9566804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E2E1-7F96-4CE2-BFBE-877FC4FF38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．毛泽东在中共七大提出的，共产党人“区别于其他任何政党的显著标志之一”是指（  </a:t>
            </a:r>
            <a:r>
              <a:rPr lang="en-US" altLang="zh-CN" smtClean="0"/>
              <a:t>B</a:t>
            </a:r>
            <a:r>
              <a:rPr lang="zh-CN" altLang="en-US" smtClean="0"/>
              <a:t>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党的群众路线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党的三大作风 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党的最低纲领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党的思想理论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一、单项选择题：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中国共产党党章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明确规定，中国共产党是另工人阶级的先锋队，同时是（  </a:t>
            </a:r>
            <a:r>
              <a:rPr lang="en-US" altLang="zh-CN" dirty="0" smtClean="0"/>
              <a:t>C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中国人民的先锋队       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中华民族的先锋队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中国人民的中华民族的先锋队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中国新阶层的先锋队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．胡锦涛总书记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日在中央党校发表重要讲话，就新世纪新阶段如何保持党和国家事业顺利发展，要求全党做到四个“坚定不移”其中排在首位的是（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）</a:t>
            </a:r>
            <a:endParaRPr lang="zh-CN" altLang="en-US" dirty="0" smtClean="0"/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必须坚定不移地坚持解放思想 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必须坚定不移地推进改革开放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必须坚定不移地推动科学发展，促进社会和谐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必须坚定不移地为实现全面建设小康社会的目标而奋斗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．中国共产党的宗旨是全心全意为人民服务，这一宗旨是由（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党的性质决定的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党的纲领决定的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党的路线决定的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党的思想决定的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．马克思主义政党自身建设的根本任务是（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加强党的先进性建设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加强党的组织建设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加强党的思想建设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加强党的制度建设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．我们党第一个全面总结党的执政经验</a:t>
            </a:r>
            <a:r>
              <a:rPr lang="en-US" altLang="zh-CN" dirty="0" smtClean="0"/>
              <a:t>.</a:t>
            </a:r>
            <a:r>
              <a:rPr lang="zh-CN" altLang="en-US" dirty="0" smtClean="0"/>
              <a:t>指导全党担当起执政兴国的历史使命的纲领性文件是（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A.《</a:t>
            </a:r>
            <a:r>
              <a:rPr lang="zh-CN" altLang="en-US" dirty="0" smtClean="0"/>
              <a:t>中共中央关于加强党的执政能力建设的重要决定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B.《</a:t>
            </a:r>
            <a:r>
              <a:rPr lang="zh-CN" altLang="en-US" dirty="0" smtClean="0"/>
              <a:t>中共中央关于完善社会主义市场经济体制若干问题的决定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C.《</a:t>
            </a:r>
            <a:r>
              <a:rPr lang="zh-CN" altLang="en-US" dirty="0" smtClean="0"/>
              <a:t>中共中央关于构建社会主义和谐社会若干重大问题的决定</a:t>
            </a:r>
            <a:r>
              <a:rPr lang="en-US" altLang="zh-CN" dirty="0" smtClean="0"/>
              <a:t>》       D.《</a:t>
            </a:r>
            <a:r>
              <a:rPr lang="zh-CN" altLang="en-US" dirty="0" smtClean="0"/>
              <a:t>党内民主监督条例</a:t>
            </a:r>
            <a:r>
              <a:rPr lang="en-US" altLang="zh-CN" dirty="0" smtClean="0"/>
              <a:t>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．党的根本工作路线是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   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实事求是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调查研究 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群众路线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谦虚谨慎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．党的思想建设的根本任务是（ </a:t>
            </a:r>
            <a:r>
              <a:rPr lang="en-US" altLang="zh-CN" dirty="0" smtClean="0"/>
              <a:t>D</a:t>
            </a:r>
            <a:r>
              <a:rPr lang="zh-CN" altLang="en-US" dirty="0" smtClean="0"/>
              <a:t> 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纯洁党的队伍，巩固党的组织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增强党的团结，提高党的战斗力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加强党员的党性修养         </a:t>
            </a:r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帮助党员不仅在组织上入党，而且更要在思想上入党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．加强和改进党的作风建设的核心问题是（ </a:t>
            </a:r>
            <a:r>
              <a:rPr lang="en-US" altLang="zh-CN" dirty="0"/>
              <a:t>A</a:t>
            </a:r>
            <a:r>
              <a:rPr lang="zh-CN" altLang="en-US" dirty="0" smtClean="0"/>
              <a:t>    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保持同人民群众的血肉联系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理论联系实际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加强党员的党性修养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保证党在思想上和组织上的一致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474</Words>
  <Application>Microsoft Office PowerPoint</Application>
  <PresentationFormat>全屏显示(4:3)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dell</cp:lastModifiedBy>
  <cp:revision>2</cp:revision>
  <dcterms:created xsi:type="dcterms:W3CDTF">2014-05-26T07:57:46Z</dcterms:created>
  <dcterms:modified xsi:type="dcterms:W3CDTF">2017-11-01T02:01:05Z</dcterms:modified>
</cp:coreProperties>
</file>