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280-6EB5-47B0-BF0B-23F88D29F6E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361A-569F-4CE6-A02E-D932DBFCB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280-6EB5-47B0-BF0B-23F88D29F6E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361A-569F-4CE6-A02E-D932DBFCB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280-6EB5-47B0-BF0B-23F88D29F6E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361A-569F-4CE6-A02E-D932DBFCB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280-6EB5-47B0-BF0B-23F88D29F6E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361A-569F-4CE6-A02E-D932DBFCB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280-6EB5-47B0-BF0B-23F88D29F6E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361A-569F-4CE6-A02E-D932DBFCB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280-6EB5-47B0-BF0B-23F88D29F6E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361A-569F-4CE6-A02E-D932DBFCB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280-6EB5-47B0-BF0B-23F88D29F6E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361A-569F-4CE6-A02E-D932DBFCB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280-6EB5-47B0-BF0B-23F88D29F6E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361A-569F-4CE6-A02E-D932DBFCB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280-6EB5-47B0-BF0B-23F88D29F6E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361A-569F-4CE6-A02E-D932DBFCB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280-6EB5-47B0-BF0B-23F88D29F6E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361A-569F-4CE6-A02E-D932DBFCB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280-6EB5-47B0-BF0B-23F88D29F6E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361A-569F-4CE6-A02E-D932DBFCB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C4280-6EB5-47B0-BF0B-23F88D29F6E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361A-569F-4CE6-A02E-D932DBFCB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9.</a:t>
            </a:r>
            <a:r>
              <a:rPr lang="zh-CN" altLang="en-US" dirty="0" smtClean="0"/>
              <a:t>邓小平指出我国对外政策的首要任务是（</a:t>
            </a:r>
            <a:r>
              <a:rPr lang="en-US" dirty="0" smtClean="0"/>
              <a:t> </a:t>
            </a:r>
            <a:r>
              <a:rPr lang="en-US" dirty="0" smtClean="0"/>
              <a:t>C </a:t>
            </a:r>
            <a:r>
              <a:rPr lang="zh-CN" altLang="en-US" dirty="0" smtClean="0"/>
              <a:t>）</a:t>
            </a:r>
          </a:p>
          <a:p>
            <a:r>
              <a:rPr lang="en-US" dirty="0" smtClean="0"/>
              <a:t>A.</a:t>
            </a:r>
            <a:r>
              <a:rPr lang="zh-CN" altLang="en-US" dirty="0" smtClean="0"/>
              <a:t>对外开放</a:t>
            </a:r>
            <a:r>
              <a:rPr lang="en-US" dirty="0" smtClean="0"/>
              <a:t> B.</a:t>
            </a:r>
            <a:r>
              <a:rPr lang="zh-CN" altLang="en-US" dirty="0" smtClean="0"/>
              <a:t>争取外援</a:t>
            </a:r>
            <a:r>
              <a:rPr lang="en-US" dirty="0" smtClean="0"/>
              <a:t> C.</a:t>
            </a:r>
            <a:r>
              <a:rPr lang="zh-CN" altLang="en-US" dirty="0" smtClean="0"/>
              <a:t>争取和平</a:t>
            </a:r>
            <a:r>
              <a:rPr lang="en-US" dirty="0" smtClean="0"/>
              <a:t> D.</a:t>
            </a:r>
            <a:r>
              <a:rPr lang="zh-CN" altLang="en-US" dirty="0" smtClean="0"/>
              <a:t>独立自主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10.1956</a:t>
            </a:r>
            <a:r>
              <a:rPr lang="zh-CN" altLang="en-US" dirty="0" smtClean="0"/>
              <a:t>年毛泽东正式提出探索中国社会主义建设道路的文章是（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zh-CN" altLang="en-US" dirty="0" smtClean="0"/>
              <a:t>）</a:t>
            </a:r>
          </a:p>
          <a:p>
            <a:r>
              <a:rPr lang="en-US" dirty="0" smtClean="0"/>
              <a:t>A.,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论十大关系</a:t>
            </a:r>
            <a:r>
              <a:rPr lang="en-US" altLang="zh-CN" dirty="0" smtClean="0"/>
              <a:t>》</a:t>
            </a:r>
            <a:r>
              <a:rPr lang="en-US" dirty="0" smtClean="0"/>
              <a:t>B.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关于正确处理人民内部矛盾的问题</a:t>
            </a:r>
            <a:r>
              <a:rPr lang="en-US" altLang="zh-CN" dirty="0" smtClean="0"/>
              <a:t>》</a:t>
            </a:r>
          </a:p>
          <a:p>
            <a:r>
              <a:rPr lang="en-US" dirty="0" smtClean="0"/>
              <a:t>C.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论人民民主专政</a:t>
            </a:r>
            <a:r>
              <a:rPr lang="en-US" altLang="zh-CN" dirty="0" smtClean="0"/>
              <a:t>》</a:t>
            </a:r>
            <a:r>
              <a:rPr lang="en-US" dirty="0" smtClean="0"/>
              <a:t>  D.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关于党在过度时期的总路线</a:t>
            </a:r>
            <a:r>
              <a:rPr lang="en-US" altLang="zh-CN" dirty="0" smtClean="0"/>
              <a:t>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11.</a:t>
            </a:r>
            <a:r>
              <a:rPr lang="zh-CN" altLang="en-US" dirty="0" smtClean="0"/>
              <a:t>我国实行改革开放政策的理论基础是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en-US" dirty="0" smtClean="0"/>
              <a:t>  </a:t>
            </a:r>
            <a:r>
              <a:rPr lang="zh-CN" altLang="en-US" dirty="0" smtClean="0"/>
              <a:t>）</a:t>
            </a:r>
          </a:p>
          <a:p>
            <a:r>
              <a:rPr lang="en-US" dirty="0" smtClean="0"/>
              <a:t>A.</a:t>
            </a:r>
            <a:r>
              <a:rPr lang="zh-CN" altLang="en-US" dirty="0" smtClean="0"/>
              <a:t>社会主义基本矛盾学说</a:t>
            </a:r>
            <a:r>
              <a:rPr lang="en-US" dirty="0" smtClean="0"/>
              <a:t> B.</a:t>
            </a:r>
            <a:r>
              <a:rPr lang="zh-CN" altLang="en-US" dirty="0" smtClean="0"/>
              <a:t>社会主义本质学说</a:t>
            </a:r>
            <a:r>
              <a:rPr lang="en-US" dirty="0" smtClean="0"/>
              <a:t> C.</a:t>
            </a:r>
            <a:r>
              <a:rPr lang="zh-CN" altLang="en-US" dirty="0" smtClean="0"/>
              <a:t>社会主义社会两类矛盾学说</a:t>
            </a:r>
          </a:p>
          <a:p>
            <a:r>
              <a:rPr lang="en-US" dirty="0" smtClean="0"/>
              <a:t>D.</a:t>
            </a:r>
            <a:r>
              <a:rPr lang="zh-CN" altLang="en-US" dirty="0" smtClean="0"/>
              <a:t>社会主义市场经济理论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一、单项选择题</a:t>
            </a:r>
            <a:endParaRPr lang="zh-CN" altLang="en-US" dirty="0"/>
          </a:p>
          <a:p>
            <a:r>
              <a:rPr lang="en-US" dirty="0"/>
              <a:t>1.</a:t>
            </a:r>
            <a:r>
              <a:rPr lang="zh-CN" altLang="en-US" dirty="0"/>
              <a:t>首次提出社会主义社会基本矛盾学说的是</a:t>
            </a:r>
            <a:r>
              <a:rPr lang="en-US" dirty="0"/>
              <a:t>(  </a:t>
            </a:r>
            <a:r>
              <a:rPr lang="en-US" dirty="0" smtClean="0"/>
              <a:t>C)</a:t>
            </a:r>
            <a:endParaRPr lang="zh-CN" altLang="en-US" dirty="0"/>
          </a:p>
          <a:p>
            <a:r>
              <a:rPr lang="en-US" dirty="0"/>
              <a:t>A .</a:t>
            </a:r>
            <a:r>
              <a:rPr lang="zh-CN" altLang="en-US" dirty="0"/>
              <a:t>列宁</a:t>
            </a:r>
            <a:r>
              <a:rPr lang="en-US" dirty="0"/>
              <a:t>     B.</a:t>
            </a:r>
            <a:r>
              <a:rPr lang="zh-CN" altLang="en-US" dirty="0"/>
              <a:t>斯大林</a:t>
            </a:r>
            <a:r>
              <a:rPr lang="en-US" dirty="0"/>
              <a:t>    C . </a:t>
            </a:r>
            <a:r>
              <a:rPr lang="zh-CN" altLang="en-US" dirty="0"/>
              <a:t>毛泽东</a:t>
            </a:r>
            <a:r>
              <a:rPr lang="en-US" dirty="0"/>
              <a:t>   D. </a:t>
            </a:r>
            <a:r>
              <a:rPr lang="zh-CN" altLang="en-US" dirty="0" smtClean="0"/>
              <a:t>邓小平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zh-CN" altLang="en-US" dirty="0" smtClean="0"/>
              <a:t>社会主义社会基本矛盾运动的特点是（</a:t>
            </a:r>
            <a:r>
              <a:rPr lang="en-US" dirty="0" smtClean="0"/>
              <a:t> </a:t>
            </a:r>
            <a:r>
              <a:rPr lang="en-US" dirty="0" smtClean="0"/>
              <a:t>B  </a:t>
            </a:r>
            <a:r>
              <a:rPr lang="zh-CN" altLang="en-US" dirty="0" smtClean="0"/>
              <a:t>）</a:t>
            </a:r>
          </a:p>
          <a:p>
            <a:r>
              <a:rPr lang="en-US" dirty="0" smtClean="0"/>
              <a:t>A .</a:t>
            </a:r>
            <a:r>
              <a:rPr lang="zh-CN" altLang="en-US" dirty="0" smtClean="0"/>
              <a:t>完全适应</a:t>
            </a:r>
            <a:r>
              <a:rPr lang="en-US" dirty="0" smtClean="0"/>
              <a:t>   B.</a:t>
            </a:r>
            <a:r>
              <a:rPr lang="zh-CN" altLang="en-US" dirty="0" smtClean="0"/>
              <a:t>又相适应又相矛盾</a:t>
            </a:r>
            <a:r>
              <a:rPr lang="en-US" dirty="0" smtClean="0"/>
              <a:t>  C.</a:t>
            </a:r>
            <a:r>
              <a:rPr lang="zh-CN" altLang="en-US" dirty="0" smtClean="0"/>
              <a:t>完全不适应</a:t>
            </a:r>
            <a:r>
              <a:rPr lang="en-US" dirty="0" smtClean="0"/>
              <a:t>    D.</a:t>
            </a:r>
            <a:r>
              <a:rPr lang="zh-CN" altLang="en-US" dirty="0" smtClean="0"/>
              <a:t>有点适应有点矛盾</a:t>
            </a:r>
            <a:r>
              <a:rPr lang="en-US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</a:t>
            </a:r>
            <a:r>
              <a:rPr lang="zh-CN" altLang="en-US" dirty="0" smtClean="0"/>
              <a:t>中国解决所有问题的关键是（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zh-CN" altLang="en-US" dirty="0" smtClean="0"/>
              <a:t>）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．靠自己的发展</a:t>
            </a:r>
            <a:r>
              <a:rPr lang="en-US" dirty="0" smtClean="0"/>
              <a:t> B .</a:t>
            </a:r>
            <a:r>
              <a:rPr lang="zh-CN" altLang="en-US" dirty="0" smtClean="0"/>
              <a:t>靠国际形势的发展</a:t>
            </a:r>
            <a:r>
              <a:rPr lang="en-US" dirty="0" smtClean="0"/>
              <a:t>C. </a:t>
            </a:r>
            <a:r>
              <a:rPr lang="zh-CN" altLang="en-US" dirty="0" smtClean="0"/>
              <a:t>靠经济全球化的发展</a:t>
            </a:r>
            <a:r>
              <a:rPr lang="en-US" dirty="0" smtClean="0"/>
              <a:t>  D. </a:t>
            </a:r>
            <a:r>
              <a:rPr lang="zh-CN" altLang="en-US" dirty="0" smtClean="0"/>
              <a:t>靠世界银行的贷款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</a:t>
            </a:r>
            <a:r>
              <a:rPr lang="zh-CN" altLang="en-US" dirty="0" smtClean="0"/>
              <a:t>．在“三个有利于”标准中处于基本地位的是（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zh-CN" altLang="en-US" dirty="0" smtClean="0"/>
              <a:t>）</a:t>
            </a:r>
          </a:p>
          <a:p>
            <a:r>
              <a:rPr lang="en-US" dirty="0" smtClean="0"/>
              <a:t>A.</a:t>
            </a:r>
            <a:r>
              <a:rPr lang="zh-CN" altLang="en-US" dirty="0" smtClean="0"/>
              <a:t>生产力标准</a:t>
            </a:r>
            <a:r>
              <a:rPr lang="en-US" dirty="0" smtClean="0"/>
              <a:t>  B.</a:t>
            </a:r>
            <a:r>
              <a:rPr lang="zh-CN" altLang="en-US" dirty="0" smtClean="0"/>
              <a:t>综合国力的增强</a:t>
            </a:r>
            <a:r>
              <a:rPr lang="en-US" dirty="0" smtClean="0"/>
              <a:t>  C.</a:t>
            </a:r>
            <a:r>
              <a:rPr lang="zh-CN" altLang="en-US" dirty="0" smtClean="0"/>
              <a:t>人民生活水平的提高</a:t>
            </a:r>
            <a:r>
              <a:rPr lang="en-US" dirty="0" smtClean="0"/>
              <a:t>  D.</a:t>
            </a:r>
            <a:r>
              <a:rPr lang="zh-CN" altLang="en-US" dirty="0" smtClean="0"/>
              <a:t>整个社会的发展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</a:t>
            </a:r>
            <a:r>
              <a:rPr lang="zh-CN" altLang="en-US" dirty="0" smtClean="0"/>
              <a:t>邓小平在我国改革开放全面展开的历史进程中，反复强调中国实现社会主义现代化发展战略的必要前提，中国的最高利益，中国的问题，压倒一切的</a:t>
            </a:r>
            <a:r>
              <a:rPr lang="zh-CN" altLang="en-US" dirty="0" smtClean="0"/>
              <a:t>是</a:t>
            </a:r>
            <a:r>
              <a:rPr lang="en-US" altLang="zh-CN" dirty="0"/>
              <a:t>(D)</a:t>
            </a:r>
            <a:endParaRPr lang="zh-CN" altLang="en-US" dirty="0" smtClean="0"/>
          </a:p>
          <a:p>
            <a:r>
              <a:rPr lang="en-US" dirty="0" smtClean="0"/>
              <a:t>A.</a:t>
            </a:r>
            <a:r>
              <a:rPr lang="zh-CN" altLang="en-US" dirty="0" smtClean="0"/>
              <a:t>发展</a:t>
            </a:r>
            <a:r>
              <a:rPr lang="en-US" dirty="0" smtClean="0"/>
              <a:t> B .</a:t>
            </a:r>
            <a:r>
              <a:rPr lang="zh-CN" altLang="en-US" dirty="0" smtClean="0"/>
              <a:t>创新</a:t>
            </a:r>
            <a:r>
              <a:rPr lang="en-US" dirty="0" smtClean="0"/>
              <a:t> C.</a:t>
            </a:r>
            <a:r>
              <a:rPr lang="zh-CN" altLang="en-US" dirty="0" smtClean="0"/>
              <a:t>改革</a:t>
            </a:r>
            <a:r>
              <a:rPr lang="en-US" dirty="0" smtClean="0"/>
              <a:t> D.</a:t>
            </a:r>
            <a:r>
              <a:rPr lang="zh-CN" altLang="en-US" dirty="0" smtClean="0"/>
              <a:t>稳定</a:t>
            </a:r>
          </a:p>
          <a:p>
            <a:r>
              <a:rPr lang="zh-CN" altLang="en-US" dirty="0" smtClean="0"/>
              <a:t>发展</a:t>
            </a:r>
          </a:p>
          <a:p>
            <a:r>
              <a:rPr lang="en-US" dirty="0" smtClean="0"/>
              <a:t>D.</a:t>
            </a:r>
            <a:r>
              <a:rPr lang="zh-CN" altLang="en-US" dirty="0" smtClean="0"/>
              <a:t>才能使社会主义充满生机和活力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</a:t>
            </a:r>
            <a:r>
              <a:rPr lang="zh-CN" altLang="en-US" dirty="0" smtClean="0"/>
              <a:t>我国应该把对外开放的基本立足点放</a:t>
            </a:r>
            <a:r>
              <a:rPr lang="zh-CN" altLang="en-US" dirty="0" smtClean="0"/>
              <a:t>在</a:t>
            </a:r>
            <a:r>
              <a:rPr lang="en-US" altLang="zh-CN" dirty="0" smtClean="0"/>
              <a:t>(C)</a:t>
            </a:r>
            <a:endParaRPr lang="zh-CN" altLang="en-US" dirty="0" smtClean="0"/>
          </a:p>
          <a:p>
            <a:r>
              <a:rPr lang="en-US" dirty="0" smtClean="0"/>
              <a:t>A.</a:t>
            </a:r>
            <a:r>
              <a:rPr lang="zh-CN" altLang="en-US" dirty="0" smtClean="0"/>
              <a:t>发展对外经济关系上</a:t>
            </a:r>
            <a:r>
              <a:rPr lang="en-US" dirty="0" smtClean="0"/>
              <a:t> B.</a:t>
            </a:r>
            <a:r>
              <a:rPr lang="zh-CN" altLang="en-US" dirty="0" smtClean="0"/>
              <a:t>发展睦邻友好关系上</a:t>
            </a:r>
            <a:r>
              <a:rPr lang="en-US" dirty="0" smtClean="0"/>
              <a:t>C.</a:t>
            </a:r>
            <a:r>
              <a:rPr lang="zh-CN" altLang="en-US" dirty="0" smtClean="0"/>
              <a:t>增强我国独立自主、自力更生的能力上</a:t>
            </a:r>
          </a:p>
          <a:p>
            <a:r>
              <a:rPr lang="en-US" dirty="0" smtClean="0"/>
              <a:t>D.</a:t>
            </a:r>
            <a:r>
              <a:rPr lang="zh-CN" altLang="en-US" dirty="0" smtClean="0"/>
              <a:t>吸收和借鉴世界一切文明成果上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</a:t>
            </a:r>
            <a:r>
              <a:rPr lang="zh-CN" altLang="en-US" dirty="0" smtClean="0"/>
              <a:t>我国经济特区的“特”在于实行特殊的（</a:t>
            </a:r>
            <a:r>
              <a:rPr lang="en-US" dirty="0" smtClean="0"/>
              <a:t> </a:t>
            </a:r>
            <a:r>
              <a:rPr lang="en-US" dirty="0" smtClean="0"/>
              <a:t>D </a:t>
            </a:r>
            <a:r>
              <a:rPr lang="zh-CN" altLang="en-US" dirty="0" smtClean="0"/>
              <a:t>）</a:t>
            </a:r>
          </a:p>
          <a:p>
            <a:r>
              <a:rPr lang="en-US" dirty="0" smtClean="0"/>
              <a:t>A.</a:t>
            </a:r>
            <a:r>
              <a:rPr lang="zh-CN" altLang="en-US" dirty="0" smtClean="0"/>
              <a:t>政治制度</a:t>
            </a:r>
            <a:r>
              <a:rPr lang="en-US" dirty="0" smtClean="0"/>
              <a:t> B.</a:t>
            </a:r>
            <a:r>
              <a:rPr lang="zh-CN" altLang="en-US" dirty="0" smtClean="0"/>
              <a:t>社会制度</a:t>
            </a:r>
            <a:r>
              <a:rPr lang="en-US" dirty="0" smtClean="0"/>
              <a:t> C.</a:t>
            </a:r>
            <a:r>
              <a:rPr lang="zh-CN" altLang="en-US" dirty="0" smtClean="0"/>
              <a:t>经济制度</a:t>
            </a:r>
            <a:r>
              <a:rPr lang="en-US" dirty="0" smtClean="0"/>
              <a:t>  D.</a:t>
            </a:r>
            <a:r>
              <a:rPr lang="zh-CN" altLang="en-US" dirty="0" smtClean="0"/>
              <a:t>经济政策和经济管理体制</a:t>
            </a:r>
            <a:r>
              <a:rPr lang="en-US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8.</a:t>
            </a:r>
            <a:r>
              <a:rPr lang="zh-CN" altLang="en-US" dirty="0" smtClean="0"/>
              <a:t>我国对外经济关系的基础和主要内容是（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zh-CN" altLang="en-US" dirty="0" smtClean="0"/>
              <a:t>）</a:t>
            </a:r>
          </a:p>
          <a:p>
            <a:r>
              <a:rPr lang="en-US" dirty="0" smtClean="0"/>
              <a:t>A.</a:t>
            </a:r>
            <a:r>
              <a:rPr lang="zh-CN" altLang="en-US" dirty="0" smtClean="0"/>
              <a:t>对外贸易</a:t>
            </a:r>
            <a:r>
              <a:rPr lang="en-US" dirty="0" smtClean="0"/>
              <a:t> B.</a:t>
            </a:r>
            <a:r>
              <a:rPr lang="zh-CN" altLang="en-US" dirty="0" smtClean="0"/>
              <a:t>对外资金交流</a:t>
            </a:r>
            <a:r>
              <a:rPr lang="en-US" dirty="0" smtClean="0"/>
              <a:t> C.</a:t>
            </a:r>
            <a:r>
              <a:rPr lang="zh-CN" altLang="en-US" dirty="0" smtClean="0"/>
              <a:t>对外技术交流</a:t>
            </a:r>
            <a:r>
              <a:rPr lang="en-US" dirty="0" smtClean="0"/>
              <a:t> D.</a:t>
            </a:r>
            <a:r>
              <a:rPr lang="zh-CN" altLang="en-US" dirty="0" smtClean="0"/>
              <a:t>对外劳务合作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416</Words>
  <Application>Microsoft Office PowerPoint</Application>
  <PresentationFormat>全屏显示(4:3)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WINDOWS7</dc:creator>
  <cp:lastModifiedBy>dell</cp:lastModifiedBy>
  <cp:revision>4</cp:revision>
  <dcterms:created xsi:type="dcterms:W3CDTF">2014-05-26T07:27:29Z</dcterms:created>
  <dcterms:modified xsi:type="dcterms:W3CDTF">2017-11-01T01:26:43Z</dcterms:modified>
</cp:coreProperties>
</file>