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2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C657CE6-9FA2-48F1-8DCD-725CBE3798F1}" type="datetimeFigureOut">
              <a:rPr lang="zh-CN" altLang="en-US" smtClean="0"/>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ABEC76-C643-4326-ACC4-88329C1913FC}" type="slidenum">
              <a:rPr lang="zh-CN" altLang="en-US" smtClean="0"/>
              <a:t>‹#›</a:t>
            </a:fld>
            <a:endParaRPr lang="zh-CN" altLang="en-US"/>
          </a:p>
        </p:txBody>
      </p:sp>
    </p:spTree>
    <p:extLst>
      <p:ext uri="{BB962C8B-B14F-4D97-AF65-F5344CB8AC3E}">
        <p14:creationId xmlns:p14="http://schemas.microsoft.com/office/powerpoint/2010/main" val="771363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657CE6-9FA2-48F1-8DCD-725CBE3798F1}" type="datetimeFigureOut">
              <a:rPr lang="zh-CN" altLang="en-US" smtClean="0"/>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ABEC76-C643-4326-ACC4-88329C1913FC}" type="slidenum">
              <a:rPr lang="zh-CN" altLang="en-US" smtClean="0"/>
              <a:t>‹#›</a:t>
            </a:fld>
            <a:endParaRPr lang="zh-CN" altLang="en-US"/>
          </a:p>
        </p:txBody>
      </p:sp>
    </p:spTree>
    <p:extLst>
      <p:ext uri="{BB962C8B-B14F-4D97-AF65-F5344CB8AC3E}">
        <p14:creationId xmlns:p14="http://schemas.microsoft.com/office/powerpoint/2010/main" val="213090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657CE6-9FA2-48F1-8DCD-725CBE3798F1}" type="datetimeFigureOut">
              <a:rPr lang="zh-CN" altLang="en-US" smtClean="0"/>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ABEC76-C643-4326-ACC4-88329C1913FC}" type="slidenum">
              <a:rPr lang="zh-CN" altLang="en-US" smtClean="0"/>
              <a:t>‹#›</a:t>
            </a:fld>
            <a:endParaRPr lang="zh-CN" altLang="en-US"/>
          </a:p>
        </p:txBody>
      </p:sp>
    </p:spTree>
    <p:extLst>
      <p:ext uri="{BB962C8B-B14F-4D97-AF65-F5344CB8AC3E}">
        <p14:creationId xmlns:p14="http://schemas.microsoft.com/office/powerpoint/2010/main" val="2489392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657CE6-9FA2-48F1-8DCD-725CBE3798F1}" type="datetimeFigureOut">
              <a:rPr lang="zh-CN" altLang="en-US" smtClean="0"/>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ABEC76-C643-4326-ACC4-88329C1913FC}" type="slidenum">
              <a:rPr lang="zh-CN" altLang="en-US" smtClean="0"/>
              <a:t>‹#›</a:t>
            </a:fld>
            <a:endParaRPr lang="zh-CN" altLang="en-US"/>
          </a:p>
        </p:txBody>
      </p:sp>
    </p:spTree>
    <p:extLst>
      <p:ext uri="{BB962C8B-B14F-4D97-AF65-F5344CB8AC3E}">
        <p14:creationId xmlns:p14="http://schemas.microsoft.com/office/powerpoint/2010/main" val="194654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C657CE6-9FA2-48F1-8DCD-725CBE3798F1}" type="datetimeFigureOut">
              <a:rPr lang="zh-CN" altLang="en-US" smtClean="0"/>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ABEC76-C643-4326-ACC4-88329C1913FC}" type="slidenum">
              <a:rPr lang="zh-CN" altLang="en-US" smtClean="0"/>
              <a:t>‹#›</a:t>
            </a:fld>
            <a:endParaRPr lang="zh-CN" altLang="en-US"/>
          </a:p>
        </p:txBody>
      </p:sp>
    </p:spTree>
    <p:extLst>
      <p:ext uri="{BB962C8B-B14F-4D97-AF65-F5344CB8AC3E}">
        <p14:creationId xmlns:p14="http://schemas.microsoft.com/office/powerpoint/2010/main" val="134073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657CE6-9FA2-48F1-8DCD-725CBE3798F1}" type="datetimeFigureOut">
              <a:rPr lang="zh-CN" altLang="en-US" smtClean="0"/>
              <a:t>2017/12/21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ABEC76-C643-4326-ACC4-88329C1913FC}" type="slidenum">
              <a:rPr lang="zh-CN" altLang="en-US" smtClean="0"/>
              <a:t>‹#›</a:t>
            </a:fld>
            <a:endParaRPr lang="zh-CN" altLang="en-US"/>
          </a:p>
        </p:txBody>
      </p:sp>
    </p:spTree>
    <p:extLst>
      <p:ext uri="{BB962C8B-B14F-4D97-AF65-F5344CB8AC3E}">
        <p14:creationId xmlns:p14="http://schemas.microsoft.com/office/powerpoint/2010/main" val="85137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C657CE6-9FA2-48F1-8DCD-725CBE3798F1}" type="datetimeFigureOut">
              <a:rPr lang="zh-CN" altLang="en-US" smtClean="0"/>
              <a:t>2017/12/21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ABEC76-C643-4326-ACC4-88329C1913FC}" type="slidenum">
              <a:rPr lang="zh-CN" altLang="en-US" smtClean="0"/>
              <a:t>‹#›</a:t>
            </a:fld>
            <a:endParaRPr lang="zh-CN" altLang="en-US"/>
          </a:p>
        </p:txBody>
      </p:sp>
    </p:spTree>
    <p:extLst>
      <p:ext uri="{BB962C8B-B14F-4D97-AF65-F5344CB8AC3E}">
        <p14:creationId xmlns:p14="http://schemas.microsoft.com/office/powerpoint/2010/main" val="36132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657CE6-9FA2-48F1-8DCD-725CBE3798F1}" type="datetimeFigureOut">
              <a:rPr lang="zh-CN" altLang="en-US" smtClean="0"/>
              <a:t>2017/12/21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ABEC76-C643-4326-ACC4-88329C1913FC}" type="slidenum">
              <a:rPr lang="zh-CN" altLang="en-US" smtClean="0"/>
              <a:t>‹#›</a:t>
            </a:fld>
            <a:endParaRPr lang="zh-CN" altLang="en-US"/>
          </a:p>
        </p:txBody>
      </p:sp>
    </p:spTree>
    <p:extLst>
      <p:ext uri="{BB962C8B-B14F-4D97-AF65-F5344CB8AC3E}">
        <p14:creationId xmlns:p14="http://schemas.microsoft.com/office/powerpoint/2010/main" val="152915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657CE6-9FA2-48F1-8DCD-725CBE3798F1}" type="datetimeFigureOut">
              <a:rPr lang="zh-CN" altLang="en-US" smtClean="0"/>
              <a:t>2017/12/21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ABEC76-C643-4326-ACC4-88329C1913FC}" type="slidenum">
              <a:rPr lang="zh-CN" altLang="en-US" smtClean="0"/>
              <a:t>‹#›</a:t>
            </a:fld>
            <a:endParaRPr lang="zh-CN" altLang="en-US"/>
          </a:p>
        </p:txBody>
      </p:sp>
    </p:spTree>
    <p:extLst>
      <p:ext uri="{BB962C8B-B14F-4D97-AF65-F5344CB8AC3E}">
        <p14:creationId xmlns:p14="http://schemas.microsoft.com/office/powerpoint/2010/main" val="18622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657CE6-9FA2-48F1-8DCD-725CBE3798F1}" type="datetimeFigureOut">
              <a:rPr lang="zh-CN" altLang="en-US" smtClean="0"/>
              <a:t>2017/12/21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ABEC76-C643-4326-ACC4-88329C1913FC}" type="slidenum">
              <a:rPr lang="zh-CN" altLang="en-US" smtClean="0"/>
              <a:t>‹#›</a:t>
            </a:fld>
            <a:endParaRPr lang="zh-CN" altLang="en-US"/>
          </a:p>
        </p:txBody>
      </p:sp>
    </p:spTree>
    <p:extLst>
      <p:ext uri="{BB962C8B-B14F-4D97-AF65-F5344CB8AC3E}">
        <p14:creationId xmlns:p14="http://schemas.microsoft.com/office/powerpoint/2010/main" val="3920483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657CE6-9FA2-48F1-8DCD-725CBE3798F1}" type="datetimeFigureOut">
              <a:rPr lang="zh-CN" altLang="en-US" smtClean="0"/>
              <a:t>2017/12/21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ABEC76-C643-4326-ACC4-88329C1913FC}" type="slidenum">
              <a:rPr lang="zh-CN" altLang="en-US" smtClean="0"/>
              <a:t>‹#›</a:t>
            </a:fld>
            <a:endParaRPr lang="zh-CN" altLang="en-US"/>
          </a:p>
        </p:txBody>
      </p:sp>
    </p:spTree>
    <p:extLst>
      <p:ext uri="{BB962C8B-B14F-4D97-AF65-F5344CB8AC3E}">
        <p14:creationId xmlns:p14="http://schemas.microsoft.com/office/powerpoint/2010/main" val="405371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57CE6-9FA2-48F1-8DCD-725CBE3798F1}" type="datetimeFigureOut">
              <a:rPr lang="zh-CN" altLang="en-US" smtClean="0"/>
              <a:t>2017/12/21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BEC76-C643-4326-ACC4-88329C1913FC}" type="slidenum">
              <a:rPr lang="zh-CN" altLang="en-US" smtClean="0"/>
              <a:t>‹#›</a:t>
            </a:fld>
            <a:endParaRPr lang="zh-CN" altLang="en-US"/>
          </a:p>
        </p:txBody>
      </p:sp>
    </p:spTree>
    <p:extLst>
      <p:ext uri="{BB962C8B-B14F-4D97-AF65-F5344CB8AC3E}">
        <p14:creationId xmlns:p14="http://schemas.microsoft.com/office/powerpoint/2010/main" val="3195364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社会主义建设道路初步探索的理论成果</a:t>
            </a:r>
            <a:endParaRPr lang="zh-CN" altLang="en-US" dirty="0"/>
          </a:p>
        </p:txBody>
      </p:sp>
      <p:sp>
        <p:nvSpPr>
          <p:cNvPr id="3" name="副标题 2"/>
          <p:cNvSpPr>
            <a:spLocks noGrp="1"/>
          </p:cNvSpPr>
          <p:nvPr>
            <p:ph type="subTitle" idx="1"/>
          </p:nvPr>
        </p:nvSpPr>
        <p:spPr/>
        <p:txBody>
          <a:bodyPr/>
          <a:lstStyle/>
          <a:p>
            <a:r>
              <a:rPr lang="zh-CN" altLang="en-US" dirty="0" smtClean="0"/>
              <a:t>练习题</a:t>
            </a:r>
            <a:endParaRPr lang="zh-CN" altLang="en-US" dirty="0"/>
          </a:p>
        </p:txBody>
      </p:sp>
    </p:spTree>
    <p:extLst>
      <p:ext uri="{BB962C8B-B14F-4D97-AF65-F5344CB8AC3E}">
        <p14:creationId xmlns:p14="http://schemas.microsoft.com/office/powerpoint/2010/main" val="1097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fontScale="92500"/>
          </a:bodyPr>
          <a:lstStyle/>
          <a:p>
            <a:pPr latinLnBrk="1"/>
            <a:r>
              <a:rPr lang="en-US" altLang="zh-CN" dirty="0"/>
              <a:t>(2010)1956 </a:t>
            </a:r>
            <a:r>
              <a:rPr lang="zh-CN" altLang="zh-CN" dirty="0"/>
              <a:t>年毛泽东在《论十大关系》报告中指出</a:t>
            </a:r>
            <a:r>
              <a:rPr lang="en-US" altLang="zh-CN" dirty="0"/>
              <a:t>“</a:t>
            </a:r>
            <a:r>
              <a:rPr lang="zh-CN" altLang="zh-CN" dirty="0"/>
              <a:t>最近苏联方面暴露了他们在建设社会主义过程中的一些缺点和错误，他们走过的弯路你还想走</a:t>
            </a:r>
            <a:r>
              <a:rPr lang="en-US" altLang="zh-CN" dirty="0"/>
              <a:t>?</a:t>
            </a:r>
            <a:r>
              <a:rPr lang="zh-CN" altLang="zh-CN" dirty="0"/>
              <a:t>过去，我们就是鉴于他们的经验教训，少走了一些弯路，现在当然更要引以为戒</a:t>
            </a:r>
            <a:r>
              <a:rPr lang="en-US" altLang="zh-CN" dirty="0"/>
              <a:t>”</a:t>
            </a:r>
            <a:r>
              <a:rPr lang="zh-CN" altLang="zh-CN" dirty="0"/>
              <a:t>，这表明以毛泽东为主要代表的中共</a:t>
            </a:r>
            <a:r>
              <a:rPr lang="zh-CN" altLang="zh-CN" dirty="0" smtClean="0"/>
              <a:t>党员</a:t>
            </a:r>
            <a:r>
              <a:rPr lang="en-US" altLang="zh-CN" dirty="0" smtClean="0"/>
              <a:t> (</a:t>
            </a:r>
            <a:r>
              <a:rPr lang="en-US" altLang="zh-CN" dirty="0"/>
              <a:t>B</a:t>
            </a:r>
            <a:r>
              <a:rPr lang="en-US" altLang="zh-CN" dirty="0" smtClean="0"/>
              <a:t>)</a:t>
            </a:r>
            <a:endParaRPr lang="zh-CN" altLang="zh-CN" dirty="0"/>
          </a:p>
          <a:p>
            <a:pPr latinLnBrk="1"/>
            <a:r>
              <a:rPr lang="en-US" altLang="zh-CN" dirty="0"/>
              <a:t>A.</a:t>
            </a:r>
            <a:r>
              <a:rPr lang="zh-CN" altLang="zh-CN" dirty="0"/>
              <a:t>实现了马克思主义同中国实际的第二次结合</a:t>
            </a:r>
          </a:p>
          <a:p>
            <a:pPr latinLnBrk="1"/>
            <a:r>
              <a:rPr lang="en-US" altLang="zh-CN" dirty="0"/>
              <a:t>B.</a:t>
            </a:r>
            <a:r>
              <a:rPr lang="zh-CN" altLang="zh-CN" dirty="0"/>
              <a:t>开始探索自己的社会主义建设道路</a:t>
            </a:r>
          </a:p>
          <a:p>
            <a:pPr latinLnBrk="1"/>
            <a:r>
              <a:rPr lang="en-US" altLang="zh-CN" dirty="0"/>
              <a:t>C.</a:t>
            </a:r>
            <a:r>
              <a:rPr lang="zh-CN" altLang="zh-CN" dirty="0"/>
              <a:t>开始找到自己的一条适合中国的路线</a:t>
            </a:r>
          </a:p>
          <a:p>
            <a:pPr latinLnBrk="1"/>
            <a:r>
              <a:rPr lang="en-US" altLang="zh-CN" dirty="0"/>
              <a:t>D.</a:t>
            </a:r>
            <a:r>
              <a:rPr lang="zh-CN" altLang="zh-CN" dirty="0"/>
              <a:t>已经突破社会主义苏联模式的束缚</a:t>
            </a:r>
          </a:p>
          <a:p>
            <a:endParaRPr lang="zh-CN" altLang="en-US" dirty="0"/>
          </a:p>
        </p:txBody>
      </p:sp>
    </p:spTree>
    <p:extLst>
      <p:ext uri="{BB962C8B-B14F-4D97-AF65-F5344CB8AC3E}">
        <p14:creationId xmlns:p14="http://schemas.microsoft.com/office/powerpoint/2010/main" val="417004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fontScale="92500" lnSpcReduction="10000"/>
          </a:bodyPr>
          <a:lstStyle/>
          <a:p>
            <a:pPr latinLnBrk="1"/>
            <a:r>
              <a:rPr lang="en-US" altLang="zh-CN" dirty="0" smtClean="0"/>
              <a:t>(2016)</a:t>
            </a:r>
            <a:r>
              <a:rPr lang="zh-CN" altLang="zh-CN" dirty="0" smtClean="0"/>
              <a:t>社会主义共产制度确立后，如何在中国这样一个经济文化比较落后东方大国建设和巩固社会主义，是党面临全新课题，</a:t>
            </a:r>
            <a:r>
              <a:rPr lang="en-US" altLang="zh-CN" dirty="0" smtClean="0"/>
              <a:t>1956</a:t>
            </a:r>
            <a:r>
              <a:rPr lang="zh-CN" altLang="zh-CN" dirty="0" smtClean="0"/>
              <a:t>年</a:t>
            </a:r>
            <a:r>
              <a:rPr lang="en-US" altLang="zh-CN" dirty="0" smtClean="0"/>
              <a:t>4</a:t>
            </a:r>
            <a:r>
              <a:rPr lang="zh-CN" altLang="zh-CN" dirty="0" smtClean="0"/>
              <a:t>月，毛泽东做了《论十大关系》的报告，在初步总结我国社会主义建设经验的基础上，从十个方面论述了我国社会主义建设需要重点把握的重大关系。</a:t>
            </a:r>
            <a:r>
              <a:rPr lang="en-US" altLang="zh-CN" dirty="0" smtClean="0"/>
              <a:t>“</a:t>
            </a:r>
            <a:r>
              <a:rPr lang="zh-CN" altLang="zh-CN" dirty="0" smtClean="0"/>
              <a:t>十大关系</a:t>
            </a:r>
            <a:r>
              <a:rPr lang="en-US" altLang="zh-CN" dirty="0" smtClean="0"/>
              <a:t>”</a:t>
            </a:r>
            <a:r>
              <a:rPr lang="zh-CN" altLang="zh-CN" dirty="0" smtClean="0"/>
              <a:t>所围绕的基本方针是(</a:t>
            </a:r>
            <a:r>
              <a:rPr lang="en-US" altLang="zh-CN" dirty="0" smtClean="0"/>
              <a:t>B)</a:t>
            </a:r>
          </a:p>
          <a:p>
            <a:pPr latinLnBrk="1"/>
            <a:endParaRPr lang="zh-CN" altLang="zh-CN" dirty="0" smtClean="0"/>
          </a:p>
          <a:p>
            <a:pPr latinLnBrk="1"/>
            <a:r>
              <a:rPr lang="en-US" altLang="zh-CN" dirty="0" smtClean="0"/>
              <a:t>A.</a:t>
            </a:r>
            <a:r>
              <a:rPr lang="zh-CN" altLang="zh-CN" dirty="0" smtClean="0"/>
              <a:t>正确处理人民内部矛盾</a:t>
            </a:r>
          </a:p>
          <a:p>
            <a:pPr latinLnBrk="1"/>
            <a:r>
              <a:rPr lang="en-US" altLang="zh-CN" dirty="0" smtClean="0"/>
              <a:t>B.</a:t>
            </a:r>
            <a:r>
              <a:rPr lang="zh-CN" altLang="zh-CN" dirty="0" smtClean="0"/>
              <a:t>调动一切积极因素为社会主义事业服务</a:t>
            </a:r>
          </a:p>
          <a:p>
            <a:pPr latinLnBrk="1"/>
            <a:r>
              <a:rPr lang="en-US" altLang="zh-CN" dirty="0" smtClean="0"/>
              <a:t>C.</a:t>
            </a:r>
            <a:r>
              <a:rPr lang="zh-CN" altLang="zh-CN" dirty="0" smtClean="0"/>
              <a:t>既反保守又反冒进，在综合平衡中稳步前进</a:t>
            </a:r>
          </a:p>
          <a:p>
            <a:pPr latinLnBrk="1"/>
            <a:r>
              <a:rPr lang="en-US" altLang="zh-CN" dirty="0" smtClean="0"/>
              <a:t>D.</a:t>
            </a:r>
            <a:r>
              <a:rPr lang="zh-CN" altLang="zh-CN" dirty="0" smtClean="0"/>
              <a:t>集中力量向科学进军</a:t>
            </a:r>
          </a:p>
          <a:p>
            <a:endParaRPr lang="zh-CN" altLang="en-US" dirty="0"/>
          </a:p>
        </p:txBody>
      </p:sp>
    </p:spTree>
    <p:extLst>
      <p:ext uri="{BB962C8B-B14F-4D97-AF65-F5344CB8AC3E}">
        <p14:creationId xmlns:p14="http://schemas.microsoft.com/office/powerpoint/2010/main" val="98218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fontScale="92500"/>
          </a:bodyPr>
          <a:lstStyle/>
          <a:p>
            <a:pPr latinLnBrk="1"/>
            <a:r>
              <a:rPr lang="en-US" altLang="zh-CN" dirty="0"/>
              <a:t>(2012)1957 </a:t>
            </a:r>
            <a:r>
              <a:rPr lang="zh-CN" altLang="zh-CN" dirty="0"/>
              <a:t>年</a:t>
            </a:r>
            <a:r>
              <a:rPr lang="en-US" altLang="zh-CN" dirty="0"/>
              <a:t> 2 </a:t>
            </a:r>
            <a:r>
              <a:rPr lang="zh-CN" altLang="zh-CN" dirty="0"/>
              <a:t>月，毛泽东在扩大的最高国务会议上发表 《关于正确处理人民内部矛盾的问题》的讲话，强调</a:t>
            </a:r>
            <a:r>
              <a:rPr lang="zh-CN" altLang="zh-CN" dirty="0" smtClean="0"/>
              <a:t>指出</a:t>
            </a:r>
            <a:r>
              <a:rPr lang="en-US" altLang="zh-CN" dirty="0" smtClean="0"/>
              <a:t>(B)</a:t>
            </a:r>
          </a:p>
          <a:p>
            <a:pPr latinLnBrk="1"/>
            <a:endParaRPr lang="zh-CN" altLang="zh-CN" dirty="0"/>
          </a:p>
          <a:p>
            <a:pPr latinLnBrk="1"/>
            <a:r>
              <a:rPr lang="en-US" altLang="zh-CN" dirty="0"/>
              <a:t>A.</a:t>
            </a:r>
            <a:r>
              <a:rPr lang="zh-CN" altLang="zh-CN" dirty="0"/>
              <a:t>社会主义社会充满着矛盾</a:t>
            </a:r>
          </a:p>
          <a:p>
            <a:pPr latinLnBrk="1"/>
            <a:r>
              <a:rPr lang="en-US" altLang="zh-CN" dirty="0"/>
              <a:t>B.</a:t>
            </a:r>
            <a:r>
              <a:rPr lang="zh-CN" altLang="zh-CN" dirty="0"/>
              <a:t>社会主义社会的基本矛盾仍然是生产关系和生产力之间、上层建筑和经济基础之间的矛盾</a:t>
            </a:r>
          </a:p>
          <a:p>
            <a:pPr latinLnBrk="1"/>
            <a:r>
              <a:rPr lang="en-US" altLang="zh-CN" dirty="0"/>
              <a:t>C.</a:t>
            </a:r>
            <a:r>
              <a:rPr lang="zh-CN" altLang="zh-CN" dirty="0"/>
              <a:t>社会主义社会的矛盾可以通过社会主义制度本身得到解决</a:t>
            </a:r>
          </a:p>
          <a:p>
            <a:pPr latinLnBrk="1"/>
            <a:r>
              <a:rPr lang="en-US" altLang="zh-CN" dirty="0"/>
              <a:t>D.</a:t>
            </a:r>
            <a:r>
              <a:rPr lang="zh-CN" altLang="zh-CN" dirty="0"/>
              <a:t>把正确处理人民内部矛盾作为国家政治生活的主题</a:t>
            </a:r>
          </a:p>
          <a:p>
            <a:endParaRPr lang="zh-CN" altLang="en-US" dirty="0"/>
          </a:p>
        </p:txBody>
      </p:sp>
    </p:spTree>
    <p:extLst>
      <p:ext uri="{BB962C8B-B14F-4D97-AF65-F5344CB8AC3E}">
        <p14:creationId xmlns:p14="http://schemas.microsoft.com/office/powerpoint/2010/main" val="6014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pPr latinLnBrk="1"/>
            <a:r>
              <a:rPr lang="en-US" altLang="zh-CN" dirty="0"/>
              <a:t>(2015)</a:t>
            </a:r>
            <a:r>
              <a:rPr lang="zh-CN" altLang="zh-CN" dirty="0"/>
              <a:t>新中国工业化是在苏联影响下起步的，走中国工业化道路，是中国共产党初步探索我国社会主义建设道路的一个重要思想，当时所讲工业化道路问题，主要</a:t>
            </a:r>
            <a:r>
              <a:rPr lang="zh-CN" altLang="zh-CN" dirty="0" smtClean="0"/>
              <a:t>指</a:t>
            </a:r>
            <a:r>
              <a:rPr lang="en-US" altLang="zh-CN" dirty="0" smtClean="0">
                <a:sym typeface="Wingdings" pitchFamily="2" charset="2"/>
              </a:rPr>
              <a:t>(c)</a:t>
            </a:r>
            <a:endParaRPr lang="en-US" altLang="zh-CN" dirty="0" smtClean="0"/>
          </a:p>
          <a:p>
            <a:pPr latinLnBrk="1"/>
            <a:endParaRPr lang="zh-CN" altLang="zh-CN" dirty="0"/>
          </a:p>
          <a:p>
            <a:pPr latinLnBrk="1"/>
            <a:r>
              <a:rPr lang="en-US" altLang="zh-CN" dirty="0"/>
              <a:t>A.</a:t>
            </a:r>
            <a:r>
              <a:rPr lang="zh-CN" altLang="zh-CN" dirty="0"/>
              <a:t>经济建设和国防建设关系问题</a:t>
            </a:r>
          </a:p>
          <a:p>
            <a:pPr latinLnBrk="1"/>
            <a:r>
              <a:rPr lang="en-US" altLang="zh-CN" dirty="0"/>
              <a:t>B.</a:t>
            </a:r>
            <a:r>
              <a:rPr lang="zh-CN" altLang="zh-CN" dirty="0"/>
              <a:t>中央和地方关系问题</a:t>
            </a:r>
          </a:p>
          <a:p>
            <a:pPr latinLnBrk="1"/>
            <a:r>
              <a:rPr lang="en-US" altLang="zh-CN" dirty="0"/>
              <a:t>C.</a:t>
            </a:r>
            <a:r>
              <a:rPr lang="zh-CN" altLang="zh-CN" dirty="0"/>
              <a:t>沿海工业和内地工业的关系问题</a:t>
            </a:r>
          </a:p>
          <a:p>
            <a:pPr latinLnBrk="1"/>
            <a:r>
              <a:rPr lang="en-US" altLang="zh-CN" dirty="0"/>
              <a:t>D.</a:t>
            </a:r>
            <a:r>
              <a:rPr lang="zh-CN" altLang="zh-CN" dirty="0"/>
              <a:t>重工业、轻工业和农业的发展关系问题</a:t>
            </a:r>
          </a:p>
          <a:p>
            <a:endParaRPr lang="zh-CN" altLang="en-US" dirty="0"/>
          </a:p>
        </p:txBody>
      </p:sp>
    </p:spTree>
    <p:extLst>
      <p:ext uri="{BB962C8B-B14F-4D97-AF65-F5344CB8AC3E}">
        <p14:creationId xmlns:p14="http://schemas.microsoft.com/office/powerpoint/2010/main" val="576298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385</Words>
  <Application>Microsoft Office PowerPoint</Application>
  <PresentationFormat>全屏显示(4:3)</PresentationFormat>
  <Paragraphs>25</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社会主义建设道路初步探索的理论成果</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社会主义建设道路初步探索的理论成果</dc:title>
  <dc:creator>Wang</dc:creator>
  <cp:lastModifiedBy>dell</cp:lastModifiedBy>
  <cp:revision>3</cp:revision>
  <dcterms:created xsi:type="dcterms:W3CDTF">2017-03-30T11:57:26Z</dcterms:created>
  <dcterms:modified xsi:type="dcterms:W3CDTF">2017-12-21T06:51:06Z</dcterms:modified>
</cp:coreProperties>
</file>