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F101-49AE-497C-A70F-9BE04733D7C6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3CF9-C879-465F-9FD5-63F4AF6674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F101-49AE-497C-A70F-9BE04733D7C6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3CF9-C879-465F-9FD5-63F4AF6674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F101-49AE-497C-A70F-9BE04733D7C6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3CF9-C879-465F-9FD5-63F4AF6674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F101-49AE-497C-A70F-9BE04733D7C6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3CF9-C879-465F-9FD5-63F4AF6674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F101-49AE-497C-A70F-9BE04733D7C6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3CF9-C879-465F-9FD5-63F4AF6674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F101-49AE-497C-A70F-9BE04733D7C6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3CF9-C879-465F-9FD5-63F4AF6674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F101-49AE-497C-A70F-9BE04733D7C6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3CF9-C879-465F-9FD5-63F4AF6674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F101-49AE-497C-A70F-9BE04733D7C6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3CF9-C879-465F-9FD5-63F4AF6674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F101-49AE-497C-A70F-9BE04733D7C6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3CF9-C879-465F-9FD5-63F4AF6674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F101-49AE-497C-A70F-9BE04733D7C6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3CF9-C879-465F-9FD5-63F4AF6674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F101-49AE-497C-A70F-9BE04733D7C6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3CF9-C879-465F-9FD5-63F4AF6674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F101-49AE-497C-A70F-9BE04733D7C6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73CF9-C879-465F-9FD5-63F4AF6674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．为了进一步反对和遏制“台独”势力分裂国家猖獗活动，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日，十届全国人大三次会议通过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反分裂国家法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。以下是这部法律的理解正确的是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．它是针对台湾人民的一部法律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．中华人民共和国宪法的组成部分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．中国政府台大政方针的法律化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．它是反对和遏制“台独”分裂活动势力的战争法律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．在解决台湾问题的基本纳领和方针政策中，坚持一个中国原则的关键和核心是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．坚持和平统一但不承诺放弃使用武力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．大陆和台湾实现和平统一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．大陆和台湾统一后实行各自的政治经济制度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．中国的主权和领土完整不容分割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一、	单项选择题 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	台湾问题实质是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．中国的内政问题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．中国同美国的问题    </a:t>
            </a:r>
            <a:r>
              <a:rPr lang="en-US" altLang="zh-CN" dirty="0" smtClean="0"/>
              <a:t>C.</a:t>
            </a:r>
            <a:r>
              <a:rPr lang="zh-CN" altLang="en-US" dirty="0" smtClean="0"/>
              <a:t>中国同英国的关系问题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中国同日本的关系问题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．中国共产党第一次公开提出，中国人民愿意在可能的条件下，争取用和平的方式解放台湾，是在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50</a:t>
            </a:r>
            <a:r>
              <a:rPr lang="zh-CN" altLang="en-US" dirty="0" smtClean="0"/>
              <a:t>年代中期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60</a:t>
            </a:r>
            <a:r>
              <a:rPr lang="zh-CN" altLang="en-US" dirty="0" smtClean="0"/>
              <a:t>年代中期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．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70</a:t>
            </a:r>
            <a:r>
              <a:rPr lang="zh-CN" altLang="en-US" dirty="0" smtClean="0"/>
              <a:t>年代末期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80</a:t>
            </a:r>
            <a:r>
              <a:rPr lang="zh-CN" altLang="en-US" dirty="0" smtClean="0"/>
              <a:t>年代末期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．</a:t>
            </a:r>
            <a:r>
              <a:rPr lang="en-US" altLang="zh-CN" dirty="0" smtClean="0"/>
              <a:t>1963</a:t>
            </a:r>
            <a:r>
              <a:rPr lang="zh-CN" altLang="en-US" dirty="0" smtClean="0"/>
              <a:t>年，周恩来把我们党关于和平解决台湾问题的政策和思想，归纳为“一纲四目”。“一纲”就是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．台湾之军政大权、人事安排等悉委于蒋介石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．台湾必须统一于中国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．台湾所有军政及经济建设一切费用不足之数，悉由中央政府拨付</a:t>
            </a:r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．台湾的社会改革可以从缓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．首次提出“一个国家，两种制度”概念的党和国家领导人是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．叶剑英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．廖承志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．邓颖超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．邓小平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．“一国两制”科学构想的的最早提出是为了解决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．香港问题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．澳门问题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．台湾问题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．香港和澳门问题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．实现祖国统一的基础和前提是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．坚持一个中国的原则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．大陆经济的持续稳定发展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．不承诺使用武力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．吸收两岸各党派、团体有代表性的人士谈判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．实行“一国两制”后，台湾特别行政区比其他特别行政区享有的更特殊的权力是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．立法权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．独立的司法权和终审权 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．行政管理权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．可以保留自己的军队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．</a:t>
            </a:r>
            <a:r>
              <a:rPr lang="en-US" altLang="zh-CN" dirty="0" smtClean="0"/>
              <a:t>1995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月江泽民发表的重要讲话，精辟地阐述了“和平统一、一国两制“思想的精髓，提出了现阶段发展两岸关系、推进祖国和平统一进程的八项主张，是解决台湾问题的一部纲领性文件。这篇讲话的题目是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A《</a:t>
            </a:r>
            <a:r>
              <a:rPr lang="zh-CN" altLang="en-US" dirty="0" smtClean="0"/>
              <a:t>告台湾同胞书</a:t>
            </a:r>
            <a:r>
              <a:rPr lang="en-US" altLang="zh-CN" dirty="0" smtClean="0"/>
              <a:t>》    B</a:t>
            </a:r>
            <a:r>
              <a:rPr lang="zh-CN" altLang="en-US" dirty="0" smtClean="0"/>
              <a:t>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关于台湾回归祖国，实现和平统一的方针政策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中国大陆和台湾和平统一的设想</a:t>
            </a:r>
            <a:r>
              <a:rPr lang="en-US" altLang="zh-CN" dirty="0" smtClean="0"/>
              <a:t>》    D</a:t>
            </a:r>
            <a:r>
              <a:rPr lang="zh-CN" altLang="en-US" dirty="0" smtClean="0"/>
              <a:t>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为促进祖国统一大业的完成而继续奋斗</a:t>
            </a:r>
            <a:r>
              <a:rPr lang="en-US" altLang="zh-CN" dirty="0" smtClean="0"/>
              <a:t>》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556</Words>
  <Application>Microsoft Office PowerPoint</Application>
  <PresentationFormat>全屏显示(4:3)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WINDOWS7</dc:creator>
  <cp:lastModifiedBy>dell</cp:lastModifiedBy>
  <cp:revision>3</cp:revision>
  <dcterms:created xsi:type="dcterms:W3CDTF">2014-05-26T07:42:43Z</dcterms:created>
  <dcterms:modified xsi:type="dcterms:W3CDTF">2017-11-01T01:00:15Z</dcterms:modified>
</cp:coreProperties>
</file>