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90DB-352A-45D2-9BB6-A832D62D560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6711-C6EB-4E70-A739-6B6C25A073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．资本主义工商业的社会主义改造基本完成的标志是实现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 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．和平赎买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．四马分肥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．个别企业的公私合营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．全行业的公私合营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．社会主义改造基本完成后，中国共产党的中心任务是（ 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．调动一切积极因素，为社会主义事业服务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．正确处理人民内部矛盾，矾固社会主义制度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．集中力量发展生产力，建设社会主义现代化强国</a:t>
            </a: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．加强和改进党的建设，巩固党的执政地位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．社会主义改造基本完成后，我国国家政治生活的主题是（ </a:t>
            </a:r>
            <a:r>
              <a:rPr lang="en-US" altLang="zh-CN" smtClean="0"/>
              <a:t>B</a:t>
            </a:r>
            <a:r>
              <a:rPr lang="zh-CN" altLang="en-US" smtClean="0"/>
              <a:t> 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．集中力量发展社会生产力     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．正确处理人民内部矛盾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．进行思想战线上的社会主义革命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．加强社会主义民主和法制建设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．新民主主义社会最显著的特点是（</a:t>
            </a:r>
            <a:r>
              <a:rPr lang="en-US" altLang="zh-CN" dirty="0"/>
              <a:t>A</a:t>
            </a:r>
            <a:r>
              <a:rPr lang="zh-CN" altLang="en-US" dirty="0" smtClean="0"/>
              <a:t>  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．过渡性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．继承性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．独立性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．长期性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．由新民主主义向社会主义过渡的经济条件是（ </a:t>
            </a:r>
            <a:r>
              <a:rPr lang="en-US" altLang="zh-CN" dirty="0" smtClean="0"/>
              <a:t>C</a:t>
            </a:r>
            <a:r>
              <a:rPr lang="zh-CN" altLang="en-US" dirty="0" smtClean="0"/>
              <a:t> 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．社会总供给与总需求的不断增加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．民族资本主义经济的迅速发展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．社会主义国营经济的壮大  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．集体经济、合作社经济的大发展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．新民主主义社会的五种经济成分中处于领导地位的是（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．国营经济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．合作社经济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．国家资本主义经济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．私人资本主义经济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</a:t>
            </a:r>
            <a:r>
              <a:rPr lang="en-US" altLang="zh-CN" dirty="0" smtClean="0"/>
              <a:t>1953</a:t>
            </a:r>
            <a:r>
              <a:rPr lang="zh-CN" altLang="en-US" dirty="0" smtClean="0"/>
              <a:t>年，中共中央提出和制定的过渡时期总路钱的实质是（ 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．变革经济体制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．建立国营经济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．改变所有制结构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．恢复国民经济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．我国在农业社会主义改造的过程中，建立的农业互助组的性质是属于（ </a:t>
            </a:r>
            <a:r>
              <a:rPr lang="en-US" altLang="zh-CN" dirty="0" smtClean="0"/>
              <a:t>C</a:t>
            </a:r>
            <a:r>
              <a:rPr lang="zh-CN" altLang="en-US" dirty="0" smtClean="0"/>
              <a:t> 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．完全社会主义性质的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．新民主主义性质的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．社会主义萌芽性质的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．半社会主义性质的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．中国在对资本主义工商业实行社会主义改造过程中，在利润分配上采取的政策是（  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．统筹兼顾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．劳资两利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．公私兼顾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．四马分肥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．中华人民共和国成立初期，建立社会主义国营经济的主要途径是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  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．剥夺地主阶级的土地和财产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．赎买民族资产阶级的财产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．管制帝国主义在华企业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．没收官僚资本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．</a:t>
            </a:r>
            <a:r>
              <a:rPr lang="en-US" altLang="zh-CN" dirty="0" smtClean="0"/>
              <a:t>1953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月，毛泽东在对民主党派和工商界部分代表讲话时指出；改造资本主义工商业和逐步完成社会主义过渡的必经之路是（ 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．剥夺资本家的财产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．排挤私营工商业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．国家资本主义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．保护民族工商业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469</Words>
  <Application>Microsoft Office PowerPoint</Application>
  <PresentationFormat>全屏显示(4:3)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习题四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dell</cp:lastModifiedBy>
  <cp:revision>4</cp:revision>
  <dcterms:created xsi:type="dcterms:W3CDTF">2014-05-26T07:14:21Z</dcterms:created>
  <dcterms:modified xsi:type="dcterms:W3CDTF">2017-11-01T00:49:12Z</dcterms:modified>
</cp:coreProperties>
</file>