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58" r:id="rId9"/>
    <p:sldId id="267" r:id="rId10"/>
    <p:sldId id="268" r:id="rId11"/>
    <p:sldId id="259" r:id="rId12"/>
    <p:sldId id="269" r:id="rId13"/>
    <p:sldId id="271" r:id="rId14"/>
    <p:sldId id="272" r:id="rId15"/>
    <p:sldId id="273" r:id="rId16"/>
    <p:sldId id="270" r:id="rId17"/>
    <p:sldId id="276" r:id="rId18"/>
    <p:sldId id="277" r:id="rId19"/>
    <p:sldId id="274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FBF7-2954-45F5-9094-88A2E5A8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B15AB-F1DC-4F5C-B541-CEDF74B3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7441E-FE23-4F97-BBA8-9DE797CE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F4E1C-91F7-4EC2-86BA-9B626C5B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09463-8312-400C-9EDF-C98B4491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C2AD-4672-416B-B0AA-83C309A9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8DD1D-6F4A-494C-9F69-7F5DA509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46449-6CDA-4E34-8549-E029A642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21110-CF99-4B5A-8246-8F8D6013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EA38B-3758-4B7D-814B-E8F0AD7B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0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0D2B2-94D9-4616-9062-D5759D6F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04598-C9F2-43D2-B2DE-21B4DB98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E050F-539E-4073-9E1C-20367AE5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AC990-0425-42B4-8B40-241AD3A9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D02DE-67F4-4333-8065-7F10960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D8CE1-D826-4B3E-96CC-250F9913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E7E8C-73E0-4FD5-99F4-85903E4E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C8B47-062B-4749-87A1-4EE0C742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6AAF5-8CB8-4A67-9A5E-F75DBD01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DC8A6-AB5E-48AF-BD1D-1343D90B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B637-F9E3-4643-8707-9B6D6414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C444-A144-41C4-82BD-CA378AEA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8BD4D-E73B-4B83-90C7-2CA02D70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16BEF-D72D-4FC0-A604-70BD2758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9D58-4D0E-4249-8F5B-FB270228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3A05-38C1-4D8B-A4D0-FAB05A8C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C89BB-3F41-4BC1-B280-A54EEF82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16FC7-8AB9-4C0F-90E2-442CCBA7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A0349-917E-42DE-92DE-9473244A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E69CF-C4E8-43DD-A34E-151C4A9A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29D3A-624C-4514-A913-DE0BA4C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DE24-F460-43CD-92A2-A1584EDB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4FB50-964E-4C36-A190-0F296AFE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E2141-1A27-4061-B523-8E962C2D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44356-30E1-48E1-9DDE-83C303F0E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8264F-F89B-4795-BE73-E07510EE5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DD81E-D3EF-43B3-8D65-9F06501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01077-7AA7-4B8A-A75A-3D4C5526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24C1C3-E83D-44DC-9A38-4A29C73B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700A7-B05D-4000-A1A6-9CA0CC9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F3C48-EAD5-48CD-AD83-A5E0D68B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0FE4E-22F6-4D5B-B2B3-C36C01C3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80520-3539-47A6-BC0A-D4B37EB2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A73370-8EF1-4E14-9F05-1AA2BB34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8ECFA-CB38-44C1-8E91-7D499B87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2B971-8F8A-4BF3-AA3F-D3E08C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4E03-0A27-4419-A009-4F419AE1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16761-B1E5-4A11-8882-DE136506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C8E87-6418-4638-A552-CD43B385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3EE8B-2C2A-4A97-88FD-A6565FD1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B33B6-20A3-4028-B9BA-D72CB22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8B5BC-A527-4603-B470-30BF016E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D9D5-BB1D-49C9-A4BA-82742A33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D7BF97-246C-4D02-9431-D10B8AEB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45E35-F554-44D1-A769-AEB0EA6D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67FE8-E661-4BAA-9B7C-8FB24215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0D7EA-E1C0-45FB-9115-EF13F884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205B7-7488-490F-99AD-7C3E98C1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60D55-63C6-43EC-A928-47C30DA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51E11-1390-4D51-8EA8-5A0F3CF6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321F3-ADF2-4DB0-82D0-C19C1F5F6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45C2-2415-43EB-B3C9-2232944956B3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9A8C0-9C85-49C5-93E1-1C52ADB52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80663-6107-4EC9-A8A5-A18F59949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E102-61A9-47B7-BBA0-F8D6974AC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AE8E-B898-4946-ADC5-4ED53C6B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57525"/>
            <a:ext cx="9191625" cy="1571625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中常用的库函数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E3F55-42D5-4025-B7C2-1AE3092E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350" y="6134100"/>
            <a:ext cx="3276600" cy="4191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制作人：陈旻杰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C43E9-0D44-4D2A-9736-A2537DCD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03" y="1024420"/>
            <a:ext cx="176799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EB9DD-17AB-46B9-A9F5-BE217D9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E42E56-5AD2-452D-A542-669DC5F2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3" y="1027906"/>
            <a:ext cx="6594309" cy="4699216"/>
          </a:xfrm>
        </p:spPr>
      </p:pic>
    </p:spTree>
    <p:extLst>
      <p:ext uri="{BB962C8B-B14F-4D97-AF65-F5344CB8AC3E}">
        <p14:creationId xmlns:p14="http://schemas.microsoft.com/office/powerpoint/2010/main" val="39688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A50E6-811C-4059-811A-AF402ED5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08E7-1B29-4D7E-B129-EB20D1A5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1.memset</a:t>
            </a:r>
          </a:p>
          <a:p>
            <a:r>
              <a:rPr lang="en-US" altLang="zh-CN" dirty="0"/>
              <a:t>2.strcpy,strcat,strcmp,strlen</a:t>
            </a:r>
          </a:p>
          <a:p>
            <a:r>
              <a:rPr lang="en-US" altLang="zh-CN" dirty="0"/>
              <a:t>3.strncpy,strncat,strncmp</a:t>
            </a:r>
          </a:p>
          <a:p>
            <a:r>
              <a:rPr lang="en-US" altLang="zh-CN" dirty="0"/>
              <a:t>4.strchr,strstr</a:t>
            </a:r>
          </a:p>
          <a:p>
            <a:r>
              <a:rPr lang="en-US" altLang="zh-CN" dirty="0"/>
              <a:t>5.memcpy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97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50C7-F439-44A7-A2DD-9BD0290C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strcpy,strncpy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C79F54-68BA-4D9A-9415-EF87FB8E0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00675" cy="4210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8A5BF6-775F-42A7-8ADA-BE0F7E66B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576387"/>
            <a:ext cx="4929334" cy="35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B36C-8FCB-444A-A0DA-379A84CE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strcat,strncat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DF48B7-CCB9-4AD1-A8C6-9FDDB26B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1526" cy="49258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CAED52-8E97-418A-B154-AFE3FF069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59" y="1560846"/>
            <a:ext cx="6377733" cy="26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D1A9-8036-4204-A50F-E918FF0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strchr,strstr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E00FC2-E0DA-423A-AB45-4D433CC4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7" y="1305676"/>
            <a:ext cx="7106771" cy="357112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BEB9EE-26C0-4826-BBD7-F6EF90A7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65" y="4698665"/>
            <a:ext cx="9627264" cy="19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743F1-E79A-4C50-B363-9DA837C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7A4D3B-8237-467E-8FB7-5BAD98D5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365125"/>
            <a:ext cx="7681933" cy="386999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7F31DB-59B2-476E-A72F-E08067F66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4404561"/>
            <a:ext cx="6658164" cy="16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EE8B-9B22-4072-9D06-A7ED744F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memset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58AB14-FA17-4ED8-83EC-9A2D0E8CF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2874" cy="23198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7B418-F6C7-4EF1-BF80-13AF87C74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9" y="4673308"/>
            <a:ext cx="107938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0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6A74-9E02-4873-B045-A5AE76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memcpy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F069F-97A9-4E93-92E2-E0D3BB309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1" y="1690688"/>
            <a:ext cx="6958454" cy="4751630"/>
          </a:xfrm>
        </p:spPr>
      </p:pic>
    </p:spTree>
    <p:extLst>
      <p:ext uri="{BB962C8B-B14F-4D97-AF65-F5344CB8AC3E}">
        <p14:creationId xmlns:p14="http://schemas.microsoft.com/office/powerpoint/2010/main" val="79764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EC6BD-F80E-4F9E-BC69-E4DDAE6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457200"/>
            <a:ext cx="10515600" cy="1325563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memcpy</a:t>
            </a:r>
            <a:r>
              <a:rPr lang="zh-CN" altLang="en-US" dirty="0"/>
              <a:t>的提醒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F5080-D725-44AB-B3F0-60873929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memcpy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函数的声明：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void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memcpy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void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str1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const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void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str2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2"/>
                <a:ea typeface="Menlo"/>
              </a:rPr>
              <a:t>size_t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FD0B6-6D94-4C51-81C3-5833D059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95" y="3521304"/>
            <a:ext cx="5534025" cy="2209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A3AFDD-AEBA-4B62-9CCA-BF7E51FA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20" y="3502254"/>
            <a:ext cx="5438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BE2F-4B9D-499F-90FF-0A771C1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其他（</a:t>
            </a:r>
            <a:r>
              <a:rPr lang="en-US" altLang="zh-CN" dirty="0"/>
              <a:t>limits</a:t>
            </a:r>
            <a:r>
              <a:rPr lang="zh-CN" altLang="en-US" dirty="0"/>
              <a:t>，</a:t>
            </a:r>
            <a:r>
              <a:rPr lang="en-US" altLang="zh-CN" dirty="0" err="1"/>
              <a:t>cctype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D08353-293B-4875-8767-0374B10B2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9" y="1690688"/>
            <a:ext cx="5893969" cy="49116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B79FB2-A7A4-4804-BD1E-6D497C639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8" y="1784361"/>
            <a:ext cx="5508941" cy="48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8F4C-EF1F-4BBF-AD18-BE587765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EDCAD-9674-48A8-A7A8-16614CB8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1.max,min</a:t>
            </a:r>
          </a:p>
          <a:p>
            <a:r>
              <a:rPr lang="en-US" altLang="zh-CN" dirty="0"/>
              <a:t>2.sort</a:t>
            </a:r>
          </a:p>
          <a:p>
            <a:r>
              <a:rPr lang="en-US" altLang="zh-CN" dirty="0"/>
              <a:t>3.swap</a:t>
            </a:r>
          </a:p>
          <a:p>
            <a:r>
              <a:rPr lang="en-US" altLang="zh-CN" dirty="0"/>
              <a:t>4.find</a:t>
            </a:r>
          </a:p>
          <a:p>
            <a:r>
              <a:rPr lang="en-US" altLang="zh-CN" dirty="0"/>
              <a:t>5.count</a:t>
            </a:r>
          </a:p>
          <a:p>
            <a:r>
              <a:rPr lang="en-US" altLang="zh-CN" dirty="0"/>
              <a:t>6.reverse</a:t>
            </a:r>
          </a:p>
          <a:p>
            <a:r>
              <a:rPr lang="en-US" altLang="zh-CN" dirty="0"/>
              <a:t>7.lower_bound,upper_bound</a:t>
            </a:r>
          </a:p>
          <a:p>
            <a:r>
              <a:rPr lang="en-US" altLang="zh-CN" dirty="0"/>
              <a:t>8.next_permutation,prev_permutation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51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CCF85-A61A-45C7-B4A3-9257C18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cctype</a:t>
            </a:r>
            <a:r>
              <a:rPr lang="zh-CN" altLang="en-US" dirty="0"/>
              <a:t>（由于本来函数比较易懂就不写了）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4BCC4-F8AD-48E1-AB46-43B165D1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cctype</a:t>
            </a:r>
            <a:r>
              <a:rPr lang="zh-CN" altLang="en-US" dirty="0"/>
              <a:t>的函数为符合条件返回非</a:t>
            </a:r>
            <a:r>
              <a:rPr lang="en-US" altLang="zh-CN" dirty="0"/>
              <a:t>0</a:t>
            </a:r>
            <a:r>
              <a:rPr lang="zh-CN" altLang="en-US" dirty="0"/>
              <a:t>值，否则返回</a:t>
            </a:r>
            <a:r>
              <a:rPr lang="en-US" altLang="zh-CN" dirty="0"/>
              <a:t>0</a:t>
            </a:r>
            <a:r>
              <a:rPr lang="zh-CN" altLang="en-US" dirty="0"/>
              <a:t>，至于非零值为多少，则与本地有关。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28803A-91D6-43F7-9C18-99EBE6E1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20" y="2449839"/>
            <a:ext cx="3768152" cy="41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9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A116-1DF4-4569-ABEE-D78544A2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 err="1"/>
              <a:t>cctype</a:t>
            </a:r>
            <a:r>
              <a:rPr lang="zh-CN" altLang="en-US" dirty="0"/>
              <a:t>的函数实现（掩码）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33C779-1AF5-4BEA-8A2C-EF2C508B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7" y="1690687"/>
            <a:ext cx="4205119" cy="46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3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CA91-91A9-4383-86BC-B04E594A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DBA915-71DB-4B1F-B3D5-83E2CDCFC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866"/>
            <a:ext cx="4567989" cy="576216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793EE-C3DF-4D0A-8ED4-134C1B05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279866"/>
            <a:ext cx="5626862" cy="4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65837-663A-4646-8AAA-8BAFCA3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lower_bound,upper_bound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435F9B-FFF5-4DA9-A50B-FB6CA56A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1523"/>
            <a:ext cx="6428875" cy="46413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29C6D2-9B7F-467F-BC93-C1DD33CEC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22" y="2069786"/>
            <a:ext cx="4299186" cy="27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72F52-3857-4D1F-BCDC-C1DE6A06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12DD00-FB6E-4F78-95B3-39F84F014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0" y="529389"/>
            <a:ext cx="11789173" cy="5474745"/>
          </a:xfrm>
        </p:spPr>
      </p:pic>
    </p:spTree>
    <p:extLst>
      <p:ext uri="{BB962C8B-B14F-4D97-AF65-F5344CB8AC3E}">
        <p14:creationId xmlns:p14="http://schemas.microsoft.com/office/powerpoint/2010/main" val="38484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3805-7D9F-4CF4-AE3C-1057A57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8F246E-EAF0-4808-993F-FDE8FCF7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37009"/>
            <a:ext cx="4337300" cy="67839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5495FC-F3CF-4069-A716-7F18EA68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20" y="641684"/>
            <a:ext cx="5563275" cy="49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DD92-B56D-4CBC-85C8-9EF7BB8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16A99-F448-4A69-B116-53926D046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" y="365125"/>
            <a:ext cx="3941741" cy="61972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5D6597-9A0D-4955-9C6F-E250E0F06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41" y="481264"/>
            <a:ext cx="4532226" cy="51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3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5507-A243-4234-AAEE-E8A11AC6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08B7E-8CB0-47DD-964C-D6FBF40B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1.abs,fabs</a:t>
            </a:r>
          </a:p>
          <a:p>
            <a:r>
              <a:rPr lang="en-US" altLang="zh-CN" dirty="0"/>
              <a:t>2.fmod</a:t>
            </a:r>
          </a:p>
          <a:p>
            <a:r>
              <a:rPr lang="en-US" altLang="zh-CN" dirty="0"/>
              <a:t>3.pow</a:t>
            </a:r>
          </a:p>
          <a:p>
            <a:r>
              <a:rPr lang="en-US" altLang="zh-CN" dirty="0"/>
              <a:t>4.sqrt</a:t>
            </a:r>
          </a:p>
          <a:p>
            <a:r>
              <a:rPr lang="en-US" altLang="zh-CN" dirty="0"/>
              <a:t>5.rand</a:t>
            </a:r>
          </a:p>
          <a:p>
            <a:r>
              <a:rPr lang="en-US" altLang="zh-CN" dirty="0"/>
              <a:t>6.atof,atol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3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4068-BFD4-4A12-B0D9-6B587AB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5B48E8-2821-4BCD-AED5-728E5C4D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" y="365125"/>
            <a:ext cx="10045687" cy="32122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0A1DD-C7D1-47A3-8987-1F10B1D4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" y="3577389"/>
            <a:ext cx="4301541" cy="29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8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204</Words>
  <Application>Microsoft Office PowerPoint</Application>
  <PresentationFormat>宽屏</PresentationFormat>
  <Paragraphs>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 Unicode MS</vt:lpstr>
      <vt:lpstr>Helvetica Neue</vt:lpstr>
      <vt:lpstr>等线</vt:lpstr>
      <vt:lpstr>等线 Light</vt:lpstr>
      <vt:lpstr>Arial</vt:lpstr>
      <vt:lpstr>Office 主题​​</vt:lpstr>
      <vt:lpstr>C++中常用的库函数</vt:lpstr>
      <vt:lpstr>algorithm</vt:lpstr>
      <vt:lpstr>PowerPoint 演示文稿</vt:lpstr>
      <vt:lpstr>lower_bound,upper_bound</vt:lpstr>
      <vt:lpstr>PowerPoint 演示文稿</vt:lpstr>
      <vt:lpstr>PowerPoint 演示文稿</vt:lpstr>
      <vt:lpstr>PowerPoint 演示文稿</vt:lpstr>
      <vt:lpstr>cmath</vt:lpstr>
      <vt:lpstr>PowerPoint 演示文稿</vt:lpstr>
      <vt:lpstr>PowerPoint 演示文稿</vt:lpstr>
      <vt:lpstr>cstring</vt:lpstr>
      <vt:lpstr>strcpy,strncpy</vt:lpstr>
      <vt:lpstr>strcat,strncat</vt:lpstr>
      <vt:lpstr>strchr,strstr</vt:lpstr>
      <vt:lpstr>PowerPoint 演示文稿</vt:lpstr>
      <vt:lpstr>memset</vt:lpstr>
      <vt:lpstr>memcpy</vt:lpstr>
      <vt:lpstr>对memcpy的提醒</vt:lpstr>
      <vt:lpstr>其他（limits，cctype）</vt:lpstr>
      <vt:lpstr>cctype（由于本来函数比较易懂就不写了）</vt:lpstr>
      <vt:lpstr>这是cctype的函数实现（掩码）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C++中常用的库函数</dc:title>
  <dc:creator>陈 秋</dc:creator>
  <cp:lastModifiedBy>陈 秋</cp:lastModifiedBy>
  <cp:revision>24</cp:revision>
  <dcterms:created xsi:type="dcterms:W3CDTF">2020-08-04T11:38:45Z</dcterms:created>
  <dcterms:modified xsi:type="dcterms:W3CDTF">2020-08-05T05:43:26Z</dcterms:modified>
</cp:coreProperties>
</file>