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sldIdLst>
    <p:sldId id="576" r:id="rId3"/>
    <p:sldId id="583" r:id="rId4"/>
    <p:sldId id="596" r:id="rId5"/>
    <p:sldId id="586" r:id="rId6"/>
    <p:sldId id="597" r:id="rId7"/>
    <p:sldId id="59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61"/>
    <p:restoredTop sz="94694"/>
  </p:normalViewPr>
  <p:slideViewPr>
    <p:cSldViewPr snapToGrid="0" snapToObjects="1">
      <p:cViewPr varScale="1">
        <p:scale>
          <a:sx n="79" d="100"/>
          <a:sy n="79"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8FA7-FC57-9E42-9268-DD5472232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8C308-55D9-8D40-A81F-79E1A530D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2349C9-440C-A546-ACEB-A398CF92956E}"/>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C29C3BC8-8371-FF48-A3B2-6EA10830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D7B6-4FA9-A84E-A0E8-D4E6D26CC70A}"/>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80402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9ACA-8545-AE4D-BB2E-048C6C1C4B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862E1-A1A1-424B-82DC-8055F4CC5B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015A1-3129-B844-BCDB-D0DB5E34D62A}"/>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EBA271B2-0E5A-F742-B703-897460BB4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FE71F-E391-CF49-91C3-3B99F3AA3CF4}"/>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41757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09310-388A-964C-AF0F-53C75D48CE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9FE60-5D7E-A64D-B1EC-6072EA1D2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CBB94-540D-AC4D-AC9F-C83C156AE29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9036EA1B-2E0C-1942-9BAC-8CC324FBB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8E6D2-13BD-BB49-B416-3F18F23209E7}"/>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98734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E84539-8934-4F4F-937C-13F28F72160D}"/>
              </a:ext>
            </a:extLst>
          </p:cNvPr>
          <p:cNvSpPr>
            <a:spLocks noGrp="1"/>
          </p:cNvSpPr>
          <p:nvPr>
            <p:ph type="ctrTitle"/>
          </p:nvPr>
        </p:nvSpPr>
        <p:spPr>
          <a:xfrm>
            <a:off x="1524000" y="1404967"/>
            <a:ext cx="9144000" cy="2104995"/>
          </a:xfrm>
          <a:noFill/>
        </p:spPr>
        <p:txBody>
          <a:bodyPr anchor="b"/>
          <a:lstStyle>
            <a:lvl1pPr algn="ctr">
              <a:defRPr sz="6000" baseline="0">
                <a:solidFill>
                  <a:schemeClr val="accent1"/>
                </a:solidFill>
                <a:latin typeface="Cambria" panose="02040503050406030204" pitchFamily="18"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B20D0B56-9B9D-6C4C-9AAF-5F6BB222BBF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5" name="Graphic 14">
            <a:extLst>
              <a:ext uri="{FF2B5EF4-FFF2-40B4-BE49-F238E27FC236}">
                <a16:creationId xmlns:a16="http://schemas.microsoft.com/office/drawing/2014/main" id="{21AEAB0F-C147-E049-8C4D-A450CEF4BF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5000" y="423893"/>
            <a:ext cx="7543800" cy="981075"/>
          </a:xfrm>
          <a:prstGeom prst="rect">
            <a:avLst/>
          </a:prstGeom>
        </p:spPr>
      </p:pic>
      <p:sp useBgFill="1">
        <p:nvSpPr>
          <p:cNvPr id="4" name="Rectangle 3">
            <a:extLst>
              <a:ext uri="{FF2B5EF4-FFF2-40B4-BE49-F238E27FC236}">
                <a16:creationId xmlns:a16="http://schemas.microsoft.com/office/drawing/2014/main" id="{0BBF097C-B233-D14C-AC96-A856AFFF3233}"/>
              </a:ext>
            </a:extLst>
          </p:cNvPr>
          <p:cNvSpPr/>
          <p:nvPr userDrawn="1"/>
        </p:nvSpPr>
        <p:spPr>
          <a:xfrm>
            <a:off x="8305800" y="6324600"/>
            <a:ext cx="31242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901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E84539-8934-4F4F-937C-13F28F72160D}"/>
              </a:ext>
            </a:extLst>
          </p:cNvPr>
          <p:cNvSpPr>
            <a:spLocks noGrp="1"/>
          </p:cNvSpPr>
          <p:nvPr>
            <p:ph type="ctrTitle"/>
          </p:nvPr>
        </p:nvSpPr>
        <p:spPr>
          <a:xfrm>
            <a:off x="1524000" y="1404967"/>
            <a:ext cx="9144000" cy="2104995"/>
          </a:xfrm>
          <a:noFill/>
        </p:spPr>
        <p:txBody>
          <a:bodyPr anchor="b"/>
          <a:lstStyle>
            <a:lvl1pPr algn="ctr">
              <a:defRPr sz="6000" baseline="0">
                <a:solidFill>
                  <a:schemeClr val="accent1"/>
                </a:solidFill>
                <a:latin typeface="Cambria" panose="02040503050406030204" pitchFamily="18"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B20D0B56-9B9D-6C4C-9AAF-5F6BB222BBF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5" name="Graphic 14">
            <a:extLst>
              <a:ext uri="{FF2B5EF4-FFF2-40B4-BE49-F238E27FC236}">
                <a16:creationId xmlns:a16="http://schemas.microsoft.com/office/drawing/2014/main" id="{21AEAB0F-C147-E049-8C4D-A450CEF4BF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5000" y="423893"/>
            <a:ext cx="7543800" cy="981075"/>
          </a:xfrm>
          <a:prstGeom prst="rect">
            <a:avLst/>
          </a:prstGeom>
        </p:spPr>
      </p:pic>
      <p:sp useBgFill="1">
        <p:nvSpPr>
          <p:cNvPr id="4" name="Rectangle 3">
            <a:extLst>
              <a:ext uri="{FF2B5EF4-FFF2-40B4-BE49-F238E27FC236}">
                <a16:creationId xmlns:a16="http://schemas.microsoft.com/office/drawing/2014/main" id="{0BBF097C-B233-D14C-AC96-A856AFFF3233}"/>
              </a:ext>
            </a:extLst>
          </p:cNvPr>
          <p:cNvSpPr/>
          <p:nvPr userDrawn="1"/>
        </p:nvSpPr>
        <p:spPr>
          <a:xfrm>
            <a:off x="8305800" y="6324600"/>
            <a:ext cx="31242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6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68333C94-634A-4142-8762-4EEDFE5BDC5E}"/>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12" name="Footer Placeholder 11">
            <a:extLst>
              <a:ext uri="{FF2B5EF4-FFF2-40B4-BE49-F238E27FC236}">
                <a16:creationId xmlns:a16="http://schemas.microsoft.com/office/drawing/2014/main" id="{A418BAE2-A9F3-C74F-B611-D0E08D0C95A1}"/>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13" name="Slide Number Placeholder 12">
            <a:extLst>
              <a:ext uri="{FF2B5EF4-FFF2-40B4-BE49-F238E27FC236}">
                <a16:creationId xmlns:a16="http://schemas.microsoft.com/office/drawing/2014/main" id="{5F791490-9164-FD48-92F9-D7BDBA692ADC}"/>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66769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304800" y="6248400"/>
            <a:ext cx="11582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515B5D3E-1E81-A044-9D7D-C0A965DCA42C}"/>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6EFF90BE-1E1D-0F44-9D75-40680F9753A4}"/>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0103FFA0-A967-FB46-9D2F-16E4BE329236}"/>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78625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304800" y="6248400"/>
            <a:ext cx="115824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7B80FF8-D355-9246-AC2D-836998467D53}"/>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CDF1D12C-E939-2446-B5C5-20CDFB12CD94}"/>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84332C96-1A1A-FA48-B14A-77F7FC347223}"/>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62098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A523310-556B-0143-B300-62257D20A14F}"/>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EF07753F-0286-E843-9692-182DDDF33C4F}"/>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985B82F5-D682-814F-8130-1F91870B17C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128780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5" name="Straight Connector 4"/>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CD1B768-24F1-F84E-A568-667C59A8D630}"/>
              </a:ext>
            </a:extLst>
          </p:cNvPr>
          <p:cNvSpPr>
            <a:spLocks noGrp="1"/>
          </p:cNvSpPr>
          <p:nvPr>
            <p:ph type="dt" sz="half" idx="10"/>
          </p:nvPr>
        </p:nvSpPr>
        <p:spPr>
          <a:xfrm>
            <a:off x="381000" y="6356350"/>
            <a:ext cx="2743200" cy="365125"/>
          </a:xfrm>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673031CC-964F-3342-A61A-0DAE70E622A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8" name="Slide Number Placeholder 7">
            <a:extLst>
              <a:ext uri="{FF2B5EF4-FFF2-40B4-BE49-F238E27FC236}">
                <a16:creationId xmlns:a16="http://schemas.microsoft.com/office/drawing/2014/main" id="{AB9EBF2D-1C72-EB44-84A9-141B4012ED79}"/>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94708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52B2F-2427-F745-9385-9854BB2ABA72}"/>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E968A34-9841-D24D-9F16-1A48E37536F7}"/>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AD254BB8-43CF-D34A-91D0-C27699E8940C}"/>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30711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2A8A-7A08-AC44-97EE-35C14CAD1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107AE-9291-644D-85B3-CCD33DAEB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19836-994A-DA42-96E7-FAF0C961F0AA}"/>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22E419F5-FA98-1240-AA81-641EED89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C8367-3C8D-7847-8EF7-A021B027EFE4}"/>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828359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6" name="Straight Connector 5"/>
          <p:cNvCxnSpPr/>
          <p:nvPr userDrawn="1"/>
        </p:nvCxnSpPr>
        <p:spPr>
          <a:xfrm>
            <a:off x="304800" y="6248400"/>
            <a:ext cx="1158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7D1B1-8770-2E4F-8B34-D48EAA4CEE49}"/>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7" name="Footer Placeholder 6">
            <a:extLst>
              <a:ext uri="{FF2B5EF4-FFF2-40B4-BE49-F238E27FC236}">
                <a16:creationId xmlns:a16="http://schemas.microsoft.com/office/drawing/2014/main" id="{358AA6F2-18C1-3B44-B1AD-AA61E6B8BD4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8" name="Slide Number Placeholder 7">
            <a:extLst>
              <a:ext uri="{FF2B5EF4-FFF2-40B4-BE49-F238E27FC236}">
                <a16:creationId xmlns:a16="http://schemas.microsoft.com/office/drawing/2014/main" id="{CCBA853B-9A7E-2D4D-9734-410E62A3321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769538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97D8B3-CCDA-B14F-B8C9-B39B5A2B8875}"/>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8" name="Footer Placeholder 7">
            <a:extLst>
              <a:ext uri="{FF2B5EF4-FFF2-40B4-BE49-F238E27FC236}">
                <a16:creationId xmlns:a16="http://schemas.microsoft.com/office/drawing/2014/main" id="{BECD0BC0-CD4B-A84E-8247-D473411D2355}"/>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9" name="Slide Number Placeholder 8">
            <a:extLst>
              <a:ext uri="{FF2B5EF4-FFF2-40B4-BE49-F238E27FC236}">
                <a16:creationId xmlns:a16="http://schemas.microsoft.com/office/drawing/2014/main" id="{1BB47AC0-7E47-2545-AFF6-47D14E50BA3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129310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12BD2-E96F-E14C-AB3C-43570D2C5AC3}"/>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42A9FA96-5172-164B-9BD5-689BAEB00BF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5" name="Slide Number Placeholder 4">
            <a:extLst>
              <a:ext uri="{FF2B5EF4-FFF2-40B4-BE49-F238E27FC236}">
                <a16:creationId xmlns:a16="http://schemas.microsoft.com/office/drawing/2014/main" id="{5C7D38C1-42DB-354C-B3F8-4328937296BB}"/>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143817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81D2C-C751-D343-95A1-7E1B4B8455A0}"/>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3" name="Footer Placeholder 2">
            <a:extLst>
              <a:ext uri="{FF2B5EF4-FFF2-40B4-BE49-F238E27FC236}">
                <a16:creationId xmlns:a16="http://schemas.microsoft.com/office/drawing/2014/main" id="{C1372C37-692D-444B-B2E8-7E98146E4C3A}"/>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4" name="Slide Number Placeholder 3">
            <a:extLst>
              <a:ext uri="{FF2B5EF4-FFF2-40B4-BE49-F238E27FC236}">
                <a16:creationId xmlns:a16="http://schemas.microsoft.com/office/drawing/2014/main" id="{A5E02EAE-0FF7-6B41-98AC-6529B0486F2A}"/>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255276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a:extLst>
              <a:ext uri="{FF2B5EF4-FFF2-40B4-BE49-F238E27FC236}">
                <a16:creationId xmlns:a16="http://schemas.microsoft.com/office/drawing/2014/main" id="{860A2EE2-2366-294E-AC49-09591D6E1245}"/>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F3B2DEA5-63DC-3D4D-B62F-3950FD483CA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52595941-E057-0542-A8FB-3C95F7D9FD6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919113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a:extLst>
              <a:ext uri="{FF2B5EF4-FFF2-40B4-BE49-F238E27FC236}">
                <a16:creationId xmlns:a16="http://schemas.microsoft.com/office/drawing/2014/main" id="{03462A42-E85E-A34D-8D7D-AF5A1756418A}"/>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0CFEBECA-DD1F-FF40-B2BF-D56B30146EB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7DA84CFB-8930-F246-ABC7-B99FFD754D67}"/>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64693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1D1DD-5298-2A41-8B2C-6924553D703D}"/>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82048C73-C940-2C4D-A862-C5DFFD88D100}"/>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79224700-2773-014F-A5F0-2E6B5FA7C68E}"/>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38676502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582F7-895D-AD4F-8A41-16CE77F7344A}"/>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5" name="Footer Placeholder 4">
            <a:extLst>
              <a:ext uri="{FF2B5EF4-FFF2-40B4-BE49-F238E27FC236}">
                <a16:creationId xmlns:a16="http://schemas.microsoft.com/office/drawing/2014/main" id="{450DEA6D-905E-AA48-848D-9F4395D6B896}"/>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6" name="Slide Number Placeholder 5">
            <a:extLst>
              <a:ext uri="{FF2B5EF4-FFF2-40B4-BE49-F238E27FC236}">
                <a16:creationId xmlns:a16="http://schemas.microsoft.com/office/drawing/2014/main" id="{47570F8D-C64D-C74D-A424-AA2956A1F01B}"/>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549650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E68B8285-AF9A-0045-914D-1D514BE3D620}"/>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C1A7732-2CAA-B744-BCA1-2C70CA2D9E7D}"/>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0201BDAE-B074-2E4E-A7F0-5A09EF292E12}"/>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2253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01A009FE-F28F-024A-9A9D-342CCCA49316}"/>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96380F10-9725-D543-BE2C-00E62CC6EC6A}"/>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E35E0223-4294-724B-84BC-57897E56738F}"/>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8116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6E6-383B-6D47-8E57-3BB95CD86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A84146-431E-DE47-B1CE-FF762B041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390D9-40CF-0945-84A8-303581D6020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75A9AE8E-03D8-424E-9D1A-E2109F288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0D3DB-1D0E-1A43-A444-4C252B087102}"/>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6886415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4904E2FE-4C06-3041-BFC8-7C18C0C25ADD}"/>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25AEEF0E-4FEB-A24B-BC59-967DFBE1BD8B}"/>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A767C367-8821-9B4B-B6EA-290FABBBFBA8}"/>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659303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4191000"/>
            <a:ext cx="10972800" cy="1143000"/>
          </a:xfrm>
        </p:spPr>
        <p:txBody>
          <a:bodyPr/>
          <a:lstStyle>
            <a:lvl1pPr algn="l">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4" name="Rectangle 3"/>
          <p:cNvSpPr/>
          <p:nvPr userDrawn="1"/>
        </p:nvSpPr>
        <p:spPr>
          <a:xfrm flipV="1">
            <a:off x="0" y="6248400"/>
            <a:ext cx="12192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a:extLst>
              <a:ext uri="{FF2B5EF4-FFF2-40B4-BE49-F238E27FC236}">
                <a16:creationId xmlns:a16="http://schemas.microsoft.com/office/drawing/2014/main" id="{3724F510-6543-8846-A699-00466AADDAC6}"/>
              </a:ext>
            </a:extLst>
          </p:cNvPr>
          <p:cNvSpPr>
            <a:spLocks noGrp="1"/>
          </p:cNvSpPr>
          <p:nvPr>
            <p:ph type="dt" sz="half" idx="10"/>
          </p:nvPr>
        </p:nvSpPr>
        <p:spPr/>
        <p:txBody>
          <a:body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
        <p:nvSpPr>
          <p:cNvPr id="6" name="Footer Placeholder 5">
            <a:extLst>
              <a:ext uri="{FF2B5EF4-FFF2-40B4-BE49-F238E27FC236}">
                <a16:creationId xmlns:a16="http://schemas.microsoft.com/office/drawing/2014/main" id="{C2E1ED44-5C99-864B-A8CA-2234B5F114F0}"/>
              </a:ext>
            </a:extLst>
          </p:cNvPr>
          <p:cNvSpPr>
            <a:spLocks noGrp="1"/>
          </p:cNvSpPr>
          <p:nvPr>
            <p:ph type="ftr" sz="quarter" idx="11"/>
          </p:nvPr>
        </p:nvSpPr>
        <p:spPr/>
        <p:txBody>
          <a:bodyPr/>
          <a:lstStyle/>
          <a:p>
            <a:r>
              <a:rPr lang="en-US">
                <a:solidFill>
                  <a:schemeClr val="accent2"/>
                </a:solidFill>
              </a:rPr>
              <a:t>Network To Code - Confidential</a:t>
            </a:r>
            <a:endParaRPr lang="en-US" dirty="0">
              <a:solidFill>
                <a:schemeClr val="accent2"/>
              </a:solidFill>
            </a:endParaRPr>
          </a:p>
        </p:txBody>
      </p:sp>
      <p:sp>
        <p:nvSpPr>
          <p:cNvPr id="7" name="Slide Number Placeholder 6">
            <a:extLst>
              <a:ext uri="{FF2B5EF4-FFF2-40B4-BE49-F238E27FC236}">
                <a16:creationId xmlns:a16="http://schemas.microsoft.com/office/drawing/2014/main" id="{E115DC21-B119-C247-AEBE-5BCAFF58F1C1}"/>
              </a:ext>
            </a:extLst>
          </p:cNvPr>
          <p:cNvSpPr>
            <a:spLocks noGrp="1"/>
          </p:cNvSpPr>
          <p:nvPr>
            <p:ph type="sldNum" sz="quarter" idx="12"/>
          </p:nvPr>
        </p:nvSpPr>
        <p:spPr/>
        <p:txBody>
          <a:bodyPr/>
          <a:lstStyle/>
          <a:p>
            <a:fld id="{25432005-F95C-1042-B169-0520854A0B2A}" type="slidenum">
              <a:rPr lang="en-US" smtClean="0"/>
              <a:t>‹#›</a:t>
            </a:fld>
            <a:endParaRPr lang="en-US" dirty="0"/>
          </a:p>
        </p:txBody>
      </p:sp>
    </p:spTree>
    <p:extLst>
      <p:ext uri="{BB962C8B-B14F-4D97-AF65-F5344CB8AC3E}">
        <p14:creationId xmlns:p14="http://schemas.microsoft.com/office/powerpoint/2010/main" val="108042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9078-5FC4-844A-ABE0-B0459D054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A5A05-B882-5D4D-928F-8FE1F397F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D5244-E2AC-C240-9962-13C0B862B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47D76-B0A9-FE4C-94C7-10DD19EF8D0E}"/>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5EA78ECF-BC24-C24A-8969-4072103EB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A80BC-B037-B942-A257-6BD9D44EB5E5}"/>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26465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F193-124C-A545-A22B-B0F75F1A1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F5E8C-3569-CE43-B694-97463CDE0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30FCD-30B7-6742-86DB-6E6D04CEA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F5439-5280-D547-AC85-7B10F40B4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366C7-AE3B-854E-9EE2-65CE9BC07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455C3-450B-E04F-BDCA-AFAA82A72ECD}"/>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8" name="Footer Placeholder 7">
            <a:extLst>
              <a:ext uri="{FF2B5EF4-FFF2-40B4-BE49-F238E27FC236}">
                <a16:creationId xmlns:a16="http://schemas.microsoft.com/office/drawing/2014/main" id="{FA5E6251-9DCF-4B45-B369-85CA2EF31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403D6-5B49-8D4B-87A6-0253F6FEFE71}"/>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72358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1054-6C68-054E-A39F-D7657B97E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5D28F9-2067-8745-A617-E201EC3084C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4" name="Footer Placeholder 3">
            <a:extLst>
              <a:ext uri="{FF2B5EF4-FFF2-40B4-BE49-F238E27FC236}">
                <a16:creationId xmlns:a16="http://schemas.microsoft.com/office/drawing/2014/main" id="{B0B29E97-0C4F-264B-AF4C-EF24FFD08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5904F-75B3-404C-960B-675D7C1DA956}"/>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276315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C56DC-48BC-EB4A-AABE-1E57ED24DE97}"/>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3" name="Footer Placeholder 2">
            <a:extLst>
              <a:ext uri="{FF2B5EF4-FFF2-40B4-BE49-F238E27FC236}">
                <a16:creationId xmlns:a16="http://schemas.microsoft.com/office/drawing/2014/main" id="{FC4E2BBD-065D-BA47-850C-67E1D89CE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EB955-8335-4C41-B2E8-FDAC1B24467E}"/>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318206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B89F-641D-C647-98EE-A4F08FAC8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DDEAF2-704C-F64E-8DED-97063EAD1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4173D-151B-B846-94D6-C03707119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FEDFA-0AFE-3149-8D6C-B02B3460CAC4}"/>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FBFC9BA2-96D3-B54F-8E26-5AD3B0EBC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B6608-EB71-E348-A099-9E3B00EBF53A}"/>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23288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F4D3-669F-6C4B-BFAE-F89B3EC4D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F8C90-FB7D-7B4B-A534-535E171AD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B5548-7F2F-F042-8F8E-AE014B642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06D4F-E74A-C240-9D12-EC84ECBE0C22}"/>
              </a:ext>
            </a:extLst>
          </p:cNvPr>
          <p:cNvSpPr>
            <a:spLocks noGrp="1"/>
          </p:cNvSpPr>
          <p:nvPr>
            <p:ph type="dt" sz="half" idx="10"/>
          </p:nvPr>
        </p:nvSpPr>
        <p:spPr/>
        <p:txBody>
          <a:bodyPr/>
          <a:lstStyle/>
          <a:p>
            <a:fld id="{7E3C7F11-1151-064B-93C4-955BB9952AD3}" type="datetimeFigureOut">
              <a:rPr lang="en-US" smtClean="0"/>
              <a:t>8/20/19</a:t>
            </a:fld>
            <a:endParaRPr lang="en-US"/>
          </a:p>
        </p:txBody>
      </p:sp>
      <p:sp>
        <p:nvSpPr>
          <p:cNvPr id="6" name="Footer Placeholder 5">
            <a:extLst>
              <a:ext uri="{FF2B5EF4-FFF2-40B4-BE49-F238E27FC236}">
                <a16:creationId xmlns:a16="http://schemas.microsoft.com/office/drawing/2014/main" id="{7C0EEEFA-E260-E84B-9F65-E1D2EEB55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A6D9-A3B9-874E-B889-8894C5EA206F}"/>
              </a:ext>
            </a:extLst>
          </p:cNvPr>
          <p:cNvSpPr>
            <a:spLocks noGrp="1"/>
          </p:cNvSpPr>
          <p:nvPr>
            <p:ph type="sldNum" sz="quarter" idx="12"/>
          </p:nvPr>
        </p:nvSpPr>
        <p:spPr/>
        <p:txBody>
          <a:bodyPr/>
          <a:lstStyle/>
          <a:p>
            <a:fld id="{D6830802-6980-5745-B344-147CB99D2C11}" type="slidenum">
              <a:rPr lang="en-US" smtClean="0"/>
              <a:t>‹#›</a:t>
            </a:fld>
            <a:endParaRPr lang="en-US"/>
          </a:p>
        </p:txBody>
      </p:sp>
    </p:spTree>
    <p:extLst>
      <p:ext uri="{BB962C8B-B14F-4D97-AF65-F5344CB8AC3E}">
        <p14:creationId xmlns:p14="http://schemas.microsoft.com/office/powerpoint/2010/main" val="109643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E4E06-3A59-434E-B03C-7105A5717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676D1-4100-DE43-B775-9E7CB9915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FB364-2890-014A-842E-7519E13DB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C7F11-1151-064B-93C4-955BB9952AD3}" type="datetimeFigureOut">
              <a:rPr lang="en-US" smtClean="0"/>
              <a:t>8/20/19</a:t>
            </a:fld>
            <a:endParaRPr lang="en-US"/>
          </a:p>
        </p:txBody>
      </p:sp>
      <p:sp>
        <p:nvSpPr>
          <p:cNvPr id="5" name="Footer Placeholder 4">
            <a:extLst>
              <a:ext uri="{FF2B5EF4-FFF2-40B4-BE49-F238E27FC236}">
                <a16:creationId xmlns:a16="http://schemas.microsoft.com/office/drawing/2014/main" id="{9C617DEE-AA45-244B-96E9-0CCE565CC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1B434-F51B-6044-A64E-18C9B4E76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30802-6980-5745-B344-147CB99D2C11}" type="slidenum">
              <a:rPr lang="en-US" smtClean="0"/>
              <a:t>‹#›</a:t>
            </a:fld>
            <a:endParaRPr lang="en-US"/>
          </a:p>
        </p:txBody>
      </p:sp>
    </p:spTree>
    <p:extLst>
      <p:ext uri="{BB962C8B-B14F-4D97-AF65-F5344CB8AC3E}">
        <p14:creationId xmlns:p14="http://schemas.microsoft.com/office/powerpoint/2010/main" val="117925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1C4C7FE-1D8F-4547-9829-BF9F03619546}"/>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458200" y="6373416"/>
            <a:ext cx="2895600" cy="376574"/>
          </a:xfrm>
          <a:prstGeom prst="rect">
            <a:avLst/>
          </a:prstGeom>
        </p:spPr>
      </p:pic>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304800" y="6248400"/>
            <a:ext cx="1158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1697DF95-EDA4-E44A-A39E-4871BA8F9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schemeClr val="accent2"/>
                </a:solidFill>
              </a:rPr>
              <a:t>Network To Code - Confidential</a:t>
            </a:r>
            <a:endParaRPr lang="en-US" dirty="0">
              <a:solidFill>
                <a:schemeClr val="accent2"/>
              </a:solidFill>
            </a:endParaRPr>
          </a:p>
        </p:txBody>
      </p:sp>
      <p:sp>
        <p:nvSpPr>
          <p:cNvPr id="13" name="Slide Number Placeholder 12">
            <a:extLst>
              <a:ext uri="{FF2B5EF4-FFF2-40B4-BE49-F238E27FC236}">
                <a16:creationId xmlns:a16="http://schemas.microsoft.com/office/drawing/2014/main" id="{08DB15A4-C86C-9B4E-82DD-4268F6071B5E}"/>
              </a:ext>
            </a:extLst>
          </p:cNvPr>
          <p:cNvSpPr>
            <a:spLocks noGrp="1"/>
          </p:cNvSpPr>
          <p:nvPr>
            <p:ph type="sldNum" sz="quarter" idx="4"/>
          </p:nvPr>
        </p:nvSpPr>
        <p:spPr>
          <a:xfrm>
            <a:off x="11353800" y="6356350"/>
            <a:ext cx="457200" cy="365125"/>
          </a:xfrm>
          <a:prstGeom prst="rect">
            <a:avLst/>
          </a:prstGeom>
        </p:spPr>
        <p:txBody>
          <a:bodyPr vert="horz" lIns="91440" tIns="45720" rIns="91440" bIns="45720" rtlCol="0" anchor="ctr"/>
          <a:lstStyle>
            <a:lvl1pPr algn="r">
              <a:defRPr sz="1200">
                <a:solidFill>
                  <a:schemeClr val="tx2"/>
                </a:solidFill>
              </a:defRPr>
            </a:lvl1pPr>
          </a:lstStyle>
          <a:p>
            <a:fld id="{25432005-F95C-1042-B169-0520854A0B2A}" type="slidenum">
              <a:rPr lang="en-US" smtClean="0"/>
              <a:pPr/>
              <a:t>‹#›</a:t>
            </a:fld>
            <a:endParaRPr lang="en-US" dirty="0"/>
          </a:p>
        </p:txBody>
      </p:sp>
      <p:sp>
        <p:nvSpPr>
          <p:cNvPr id="14" name="Date Placeholder 13">
            <a:extLst>
              <a:ext uri="{FF2B5EF4-FFF2-40B4-BE49-F238E27FC236}">
                <a16:creationId xmlns:a16="http://schemas.microsoft.com/office/drawing/2014/main" id="{20C6099A-1557-4647-A1D5-E62BA53911BA}"/>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lstStyle>
            <a:lvl1pPr algn="l">
              <a:defRPr sz="1200">
                <a:solidFill>
                  <a:schemeClr val="tx2"/>
                </a:solidFill>
              </a:defRPr>
            </a:lvl1pPr>
          </a:lstStyle>
          <a:p>
            <a:r>
              <a:rPr lang="en-US">
                <a:latin typeface="Palatino Linotype" panose="02040502050505030304" pitchFamily="18" charset="0"/>
              </a:rPr>
              <a:t>www.networktocode.com</a:t>
            </a:r>
            <a:endParaRPr lang="en-US" dirty="0">
              <a:latin typeface="Palatino Linotype" panose="02040502050505030304" pitchFamily="18" charset="0"/>
            </a:endParaRPr>
          </a:p>
        </p:txBody>
      </p:sp>
    </p:spTree>
    <p:extLst>
      <p:ext uri="{BB962C8B-B14F-4D97-AF65-F5344CB8AC3E}">
        <p14:creationId xmlns:p14="http://schemas.microsoft.com/office/powerpoint/2010/main" val="1162533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hdr="0"/>
  <p:txStyles>
    <p:titleStyle>
      <a:lvl1pPr algn="ctr" defTabSz="914400" rtl="0" eaLnBrk="1" latinLnBrk="0" hangingPunct="1">
        <a:spcBef>
          <a:spcPct val="0"/>
        </a:spcBef>
        <a:buNone/>
        <a:defRPr sz="4400" kern="1200">
          <a:solidFill>
            <a:schemeClr val="accent1"/>
          </a:solidFill>
          <a:latin typeface="Palatino Linotyp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31D8-4317-8B4E-8BF7-BB3ED3F307BE}"/>
              </a:ext>
            </a:extLst>
          </p:cNvPr>
          <p:cNvSpPr>
            <a:spLocks noGrp="1"/>
          </p:cNvSpPr>
          <p:nvPr>
            <p:ph type="ctrTitle"/>
          </p:nvPr>
        </p:nvSpPr>
        <p:spPr/>
        <p:txBody>
          <a:bodyPr anchor="ctr">
            <a:normAutofit/>
          </a:bodyPr>
          <a:lstStyle/>
          <a:p>
            <a:r>
              <a:rPr lang="en-US" sz="5400" dirty="0"/>
              <a:t>AWX Python VENVs as Code </a:t>
            </a:r>
          </a:p>
        </p:txBody>
      </p:sp>
      <p:sp>
        <p:nvSpPr>
          <p:cNvPr id="3" name="Subtitle 2">
            <a:extLst>
              <a:ext uri="{FF2B5EF4-FFF2-40B4-BE49-F238E27FC236}">
                <a16:creationId xmlns:a16="http://schemas.microsoft.com/office/drawing/2014/main" id="{17551EBB-DC01-A544-A700-F2A281FA07B6}"/>
              </a:ext>
            </a:extLst>
          </p:cNvPr>
          <p:cNvSpPr>
            <a:spLocks noGrp="1"/>
          </p:cNvSpPr>
          <p:nvPr>
            <p:ph type="subTitle" idx="1"/>
          </p:nvPr>
        </p:nvSpPr>
        <p:spPr/>
        <p:txBody>
          <a:bodyPr/>
          <a:lstStyle/>
          <a:p>
            <a:r>
              <a:rPr lang="en-US" dirty="0"/>
              <a:t>A simple scalable solution for managing python virtual environments within AWX.</a:t>
            </a:r>
          </a:p>
        </p:txBody>
      </p:sp>
      <p:pic>
        <p:nvPicPr>
          <p:cNvPr id="4" name="Picture 3">
            <a:extLst>
              <a:ext uri="{FF2B5EF4-FFF2-40B4-BE49-F238E27FC236}">
                <a16:creationId xmlns:a16="http://schemas.microsoft.com/office/drawing/2014/main" id="{11D44F75-D7AC-5D4D-9B72-E36D03EF8A5B}"/>
              </a:ext>
            </a:extLst>
          </p:cNvPr>
          <p:cNvPicPr>
            <a:picLocks noChangeAspect="1"/>
          </p:cNvPicPr>
          <p:nvPr/>
        </p:nvPicPr>
        <p:blipFill>
          <a:blip r:embed="rId2"/>
          <a:stretch>
            <a:fillRect/>
          </a:stretch>
        </p:blipFill>
        <p:spPr>
          <a:xfrm>
            <a:off x="5289550" y="4781550"/>
            <a:ext cx="1612900" cy="952500"/>
          </a:xfrm>
          <a:prstGeom prst="rect">
            <a:avLst/>
          </a:prstGeom>
        </p:spPr>
      </p:pic>
    </p:spTree>
    <p:extLst>
      <p:ext uri="{BB962C8B-B14F-4D97-AF65-F5344CB8AC3E}">
        <p14:creationId xmlns:p14="http://schemas.microsoft.com/office/powerpoint/2010/main" val="39050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Ansible</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id="{1C1AFE7E-6C71-411D-B7FA-CE46AAC046B5}"/>
              </a:ext>
            </a:extLst>
          </p:cNvPr>
          <p:cNvSpPr>
            <a:spLocks noGrp="1"/>
          </p:cNvSpPr>
          <p:nvPr>
            <p:ph idx="1"/>
          </p:nvPr>
        </p:nvSpPr>
        <p:spPr/>
        <p:txBody>
          <a:bodyPr>
            <a:normAutofit lnSpcReduction="10000"/>
          </a:bodyPr>
          <a:lstStyle/>
          <a:p>
            <a:pPr marL="0" indent="0">
              <a:buNone/>
            </a:pPr>
            <a:r>
              <a:rPr lang="en-US" dirty="0"/>
              <a:t>Ansible is a radically simple IT automation engine that automates cloud provisioning, configuration management, application deployment, intra-service orchestration, and many other IT needs.</a:t>
            </a:r>
          </a:p>
          <a:p>
            <a:pPr marL="0" indent="0">
              <a:buNone/>
            </a:pPr>
            <a:endParaRPr lang="en-US" dirty="0"/>
          </a:p>
          <a:p>
            <a:pPr marL="0" indent="0">
              <a:buNone/>
            </a:pPr>
            <a:r>
              <a:rPr lang="en-US" dirty="0"/>
              <a:t>Designed for multi-tier deployments since day one, Ansible models your IT infrastructure by describing how all of your systems inter-relate, rather than just managing one system at a time.</a:t>
            </a:r>
          </a:p>
        </p:txBody>
      </p:sp>
    </p:spTree>
    <p:extLst>
      <p:ext uri="{BB962C8B-B14F-4D97-AF65-F5344CB8AC3E}">
        <p14:creationId xmlns:p14="http://schemas.microsoft.com/office/powerpoint/2010/main" val="27719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AWX</a:t>
            </a:r>
          </a:p>
        </p:txBody>
      </p:sp>
      <p:sp>
        <p:nvSpPr>
          <p:cNvPr id="3" name="Content Placeholder 2"/>
          <p:cNvSpPr>
            <a:spLocks noGrp="1"/>
          </p:cNvSpPr>
          <p:nvPr>
            <p:ph idx="1"/>
          </p:nvPr>
        </p:nvSpPr>
        <p:spPr/>
        <p:txBody>
          <a:bodyPr>
            <a:normAutofit/>
          </a:bodyPr>
          <a:lstStyle/>
          <a:p>
            <a:pPr marL="0" indent="0">
              <a:buNone/>
            </a:pPr>
            <a:r>
              <a:rPr lang="en-US" dirty="0"/>
              <a:t>AWX is an open source web application that provides a user interface, REST API, and task engine for Ansible. It's the open source version of the Ansible Tower. The AWX allows you to manage Ansible playbooks, inventories, and schedule jobs to run using the web interface.</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spTree>
    <p:extLst>
      <p:ext uri="{BB962C8B-B14F-4D97-AF65-F5344CB8AC3E}">
        <p14:creationId xmlns:p14="http://schemas.microsoft.com/office/powerpoint/2010/main" val="95326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Ansible Compared to Python</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953F1D6A-A9F8-0947-BA51-DF07B51277C0}"/>
              </a:ext>
            </a:extLst>
          </p:cNvPr>
          <p:cNvPicPr>
            <a:picLocks noChangeAspect="1"/>
          </p:cNvPicPr>
          <p:nvPr/>
        </p:nvPicPr>
        <p:blipFill>
          <a:blip r:embed="rId2"/>
          <a:stretch>
            <a:fillRect/>
          </a:stretch>
        </p:blipFill>
        <p:spPr>
          <a:xfrm>
            <a:off x="609600" y="2235200"/>
            <a:ext cx="4546600" cy="2387600"/>
          </a:xfrm>
          <a:prstGeom prst="rect">
            <a:avLst/>
          </a:prstGeom>
        </p:spPr>
      </p:pic>
      <p:pic>
        <p:nvPicPr>
          <p:cNvPr id="8" name="Picture 7">
            <a:extLst>
              <a:ext uri="{FF2B5EF4-FFF2-40B4-BE49-F238E27FC236}">
                <a16:creationId xmlns:a16="http://schemas.microsoft.com/office/drawing/2014/main" id="{B60E3E44-E0C8-3649-B15A-5C99F51E2914}"/>
              </a:ext>
            </a:extLst>
          </p:cNvPr>
          <p:cNvPicPr>
            <a:picLocks noChangeAspect="1"/>
          </p:cNvPicPr>
          <p:nvPr/>
        </p:nvPicPr>
        <p:blipFill>
          <a:blip r:embed="rId3"/>
          <a:stretch>
            <a:fillRect/>
          </a:stretch>
        </p:blipFill>
        <p:spPr>
          <a:xfrm>
            <a:off x="5803900" y="2444750"/>
            <a:ext cx="5778500" cy="1968500"/>
          </a:xfrm>
          <a:prstGeom prst="rect">
            <a:avLst/>
          </a:prstGeom>
        </p:spPr>
      </p:pic>
    </p:spTree>
    <p:extLst>
      <p:ext uri="{BB962C8B-B14F-4D97-AF65-F5344CB8AC3E}">
        <p14:creationId xmlns:p14="http://schemas.microsoft.com/office/powerpoint/2010/main" val="249915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Environment Definition</a:t>
            </a:r>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DA9AE68B-80CF-D540-A9CB-7A53874C0A03}"/>
              </a:ext>
            </a:extLst>
          </p:cNvPr>
          <p:cNvPicPr>
            <a:picLocks noChangeAspect="1"/>
          </p:cNvPicPr>
          <p:nvPr/>
        </p:nvPicPr>
        <p:blipFill>
          <a:blip r:embed="rId2"/>
          <a:stretch>
            <a:fillRect/>
          </a:stretch>
        </p:blipFill>
        <p:spPr>
          <a:xfrm>
            <a:off x="3588203" y="2075586"/>
            <a:ext cx="5015593" cy="2706828"/>
          </a:xfrm>
          <a:prstGeom prst="rect">
            <a:avLst/>
          </a:prstGeom>
        </p:spPr>
      </p:pic>
    </p:spTree>
    <p:extLst>
      <p:ext uri="{BB962C8B-B14F-4D97-AF65-F5344CB8AC3E}">
        <p14:creationId xmlns:p14="http://schemas.microsoft.com/office/powerpoint/2010/main" val="19524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t>
            </a:r>
            <a:r>
              <a:rPr lang="en-US"/>
              <a:t>Configuration Sample</a:t>
            </a:r>
            <a:endParaRPr lang="en-US" dirty="0"/>
          </a:p>
        </p:txBody>
      </p:sp>
      <p:sp>
        <p:nvSpPr>
          <p:cNvPr id="4" name="Date Placeholder 3">
            <a:extLst>
              <a:ext uri="{FF2B5EF4-FFF2-40B4-BE49-F238E27FC236}">
                <a16:creationId xmlns:a16="http://schemas.microsoft.com/office/drawing/2014/main" id="{882BB17B-F99D-8845-83F5-3B8E774E5E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Palatino Linotype" panose="02040502050505030304" pitchFamily="18" charset="0"/>
                <a:ea typeface="+mn-ea"/>
                <a:cs typeface="+mn-cs"/>
              </a:rPr>
              <a:t>www.networktocode.com</a:t>
            </a:r>
            <a:endParaRPr kumimoji="0" lang="en-US" sz="1200" b="0" i="0" u="none" strike="noStrike" kern="1200" cap="none" spc="0" normalizeH="0" baseline="0" noProof="0" dirty="0">
              <a:ln>
                <a:noFill/>
              </a:ln>
              <a:solidFill>
                <a:srgbClr val="44546A"/>
              </a:solidFill>
              <a:effectLst/>
              <a:uLnTx/>
              <a:uFillTx/>
              <a:latin typeface="Palatino Linotype" panose="02040502050505030304" pitchFamily="18" charset="0"/>
              <a:ea typeface="+mn-ea"/>
              <a:cs typeface="+mn-cs"/>
            </a:endParaRPr>
          </a:p>
        </p:txBody>
      </p:sp>
      <p:sp>
        <p:nvSpPr>
          <p:cNvPr id="6" name="Slide Number Placeholder 5">
            <a:extLst>
              <a:ext uri="{FF2B5EF4-FFF2-40B4-BE49-F238E27FC236}">
                <a16:creationId xmlns:a16="http://schemas.microsoft.com/office/drawing/2014/main" id="{DC27B282-E583-D940-A935-46A347F6C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32005-F95C-1042-B169-0520854A0B2A}" type="slidenum">
              <a:rPr kumimoji="0" lang="en-US" sz="1200" b="0" i="0" u="none" strike="noStrike" kern="1200" cap="none" spc="0" normalizeH="0" baseline="0" noProof="0" smtClean="0">
                <a:ln>
                  <a:noFill/>
                </a:ln>
                <a:solidFill>
                  <a:srgbClr val="44546A"/>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44546A"/>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2638D9D2-9D10-224A-9D96-289481AA2C61}"/>
              </a:ext>
            </a:extLst>
          </p:cNvPr>
          <p:cNvPicPr>
            <a:picLocks noChangeAspect="1"/>
          </p:cNvPicPr>
          <p:nvPr/>
        </p:nvPicPr>
        <p:blipFill>
          <a:blip r:embed="rId2"/>
          <a:stretch>
            <a:fillRect/>
          </a:stretch>
        </p:blipFill>
        <p:spPr>
          <a:xfrm>
            <a:off x="2682421" y="1631785"/>
            <a:ext cx="6827157" cy="3594430"/>
          </a:xfrm>
          <a:prstGeom prst="rect">
            <a:avLst/>
          </a:prstGeom>
        </p:spPr>
      </p:pic>
    </p:spTree>
    <p:extLst>
      <p:ext uri="{BB962C8B-B14F-4D97-AF65-F5344CB8AC3E}">
        <p14:creationId xmlns:p14="http://schemas.microsoft.com/office/powerpoint/2010/main" val="336832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2567E7"/>
      </a:accent1>
      <a:accent2>
        <a:srgbClr val="EF8934"/>
      </a:accent2>
      <a:accent3>
        <a:srgbClr val="A5A5A5"/>
      </a:accent3>
      <a:accent4>
        <a:srgbClr val="FFC000"/>
      </a:accent4>
      <a:accent5>
        <a:srgbClr val="3A8EF4"/>
      </a:accent5>
      <a:accent6>
        <a:srgbClr val="70AD47"/>
      </a:accent6>
      <a:hlink>
        <a:srgbClr val="0563C1"/>
      </a:hlink>
      <a:folHlink>
        <a:srgbClr val="954F72"/>
      </a:folHlink>
    </a:clrScheme>
    <a:fontScheme name="Yotta SOW">
      <a:majorFont>
        <a:latin typeface="Cambria"/>
        <a:ea typeface=""/>
        <a:cs typeface=""/>
      </a:majorFont>
      <a:minorFont>
        <a:latin typeface="Calibri"/>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TC_theme_dark_grey" id="{31CBCA52-8A49-3B4F-A04E-CA789E2BEA99}" vid="{28B1F7A3-8A96-0C4F-9694-63D0D2CC12E9}"/>
    </a:ext>
  </a:extLst>
</a:theme>
</file>

<file path=docProps/app.xml><?xml version="1.0" encoding="utf-8"?>
<Properties xmlns="http://schemas.openxmlformats.org/officeDocument/2006/extended-properties" xmlns:vt="http://schemas.openxmlformats.org/officeDocument/2006/docPropsVTypes">
  <TotalTime>576</TotalTime>
  <Words>126</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Cambria</vt:lpstr>
      <vt:lpstr>Palatino Linotype</vt:lpstr>
      <vt:lpstr>Office Theme</vt:lpstr>
      <vt:lpstr>1_Office Theme</vt:lpstr>
      <vt:lpstr>AWX Python VENVs as Code </vt:lpstr>
      <vt:lpstr>What is Ansible</vt:lpstr>
      <vt:lpstr>What is AWX</vt:lpstr>
      <vt:lpstr>Ansible Compared to Python</vt:lpstr>
      <vt:lpstr>Virtual Environment Definition</vt:lpstr>
      <vt:lpstr>Deployment Configuration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AWX Python VENVs as Code </dc:title>
  <dc:creator>yoyoman247@yahoo.com</dc:creator>
  <cp:lastModifiedBy>yoyoman247@yahoo.com</cp:lastModifiedBy>
  <cp:revision>7</cp:revision>
  <dcterms:created xsi:type="dcterms:W3CDTF">2019-08-20T12:23:12Z</dcterms:created>
  <dcterms:modified xsi:type="dcterms:W3CDTF">2019-08-20T22:03:39Z</dcterms:modified>
</cp:coreProperties>
</file>