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4" d="100"/>
          <a:sy n="74" d="100"/>
        </p:scale>
        <p:origin x="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Retro Paradise</a:t>
            </a:r>
            <a:endParaRPr lang="en-US" dirty="0"/>
          </a:p>
        </p:txBody>
      </p:sp>
      <p:sp>
        <p:nvSpPr>
          <p:cNvPr id="3" name="Subtitle 2"/>
          <p:cNvSpPr>
            <a:spLocks noGrp="1"/>
          </p:cNvSpPr>
          <p:nvPr>
            <p:ph type="subTitle" idx="1"/>
          </p:nvPr>
        </p:nvSpPr>
        <p:spPr/>
        <p:txBody>
          <a:bodyPr/>
          <a:lstStyle/>
          <a:p>
            <a:r>
              <a:rPr lang="en-US" dirty="0" smtClean="0"/>
              <a:t>an app for the games of the past</a:t>
            </a:r>
            <a:endParaRPr lang="en-US" dirty="0"/>
          </a:p>
        </p:txBody>
      </p:sp>
      <p:sp>
        <p:nvSpPr>
          <p:cNvPr id="4" name="TextBox 3"/>
          <p:cNvSpPr txBox="1"/>
          <p:nvPr/>
        </p:nvSpPr>
        <p:spPr>
          <a:xfrm>
            <a:off x="9646475" y="5628067"/>
            <a:ext cx="4700589" cy="923330"/>
          </a:xfrm>
          <a:prstGeom prst="rect">
            <a:avLst/>
          </a:prstGeom>
          <a:noFill/>
        </p:spPr>
        <p:txBody>
          <a:bodyPr wrap="square" rtlCol="0">
            <a:spAutoFit/>
          </a:bodyPr>
          <a:lstStyle/>
          <a:p>
            <a:r>
              <a:rPr lang="en-US" dirty="0" smtClean="0"/>
              <a:t>Darin McDonald</a:t>
            </a:r>
          </a:p>
          <a:p>
            <a:r>
              <a:rPr lang="en-US" dirty="0" smtClean="0"/>
              <a:t>Jacob White</a:t>
            </a:r>
          </a:p>
          <a:p>
            <a:r>
              <a:rPr lang="en-US"/>
              <a:t>Lawrence Murillo</a:t>
            </a:r>
            <a:endParaRPr lang="en-US" dirty="0"/>
          </a:p>
        </p:txBody>
      </p:sp>
    </p:spTree>
    <p:extLst>
      <p:ext uri="{BB962C8B-B14F-4D97-AF65-F5344CB8AC3E}">
        <p14:creationId xmlns:p14="http://schemas.microsoft.com/office/powerpoint/2010/main" val="290519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retro paradise?</a:t>
            </a:r>
            <a:endParaRPr lang="en-US" dirty="0"/>
          </a:p>
        </p:txBody>
      </p:sp>
      <p:sp>
        <p:nvSpPr>
          <p:cNvPr id="3" name="Content Placeholder 2"/>
          <p:cNvSpPr>
            <a:spLocks noGrp="1"/>
          </p:cNvSpPr>
          <p:nvPr>
            <p:ph idx="1"/>
          </p:nvPr>
        </p:nvSpPr>
        <p:spPr/>
        <p:txBody>
          <a:bodyPr/>
          <a:lstStyle/>
          <a:p>
            <a:r>
              <a:rPr lang="en-US" dirty="0" smtClean="0"/>
              <a:t>Retro Paradise is store that buys and sells old video game consoles and games at a fair price all at the click of a button on your smartphone. </a:t>
            </a:r>
          </a:p>
          <a:p>
            <a:r>
              <a:rPr lang="en-US" dirty="0" smtClean="0"/>
              <a:t>Have you ever thought “Wow, I would really like to get this game I played when I was younger?” well we got you covered.</a:t>
            </a:r>
          </a:p>
          <a:p>
            <a:r>
              <a:rPr lang="en-US" dirty="0" smtClean="0"/>
              <a:t>This app is designed to cater towards retro game fans to help bring back rare/hard to find group of video games.</a:t>
            </a:r>
          </a:p>
        </p:txBody>
      </p:sp>
    </p:spTree>
    <p:extLst>
      <p:ext uri="{BB962C8B-B14F-4D97-AF65-F5344CB8AC3E}">
        <p14:creationId xmlns:p14="http://schemas.microsoft.com/office/powerpoint/2010/main" val="3733374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use it?	</a:t>
            </a:r>
            <a:endParaRPr lang="en-US" dirty="0"/>
          </a:p>
        </p:txBody>
      </p:sp>
      <p:sp>
        <p:nvSpPr>
          <p:cNvPr id="3" name="Content Placeholder 2"/>
          <p:cNvSpPr>
            <a:spLocks noGrp="1"/>
          </p:cNvSpPr>
          <p:nvPr>
            <p:ph idx="1"/>
          </p:nvPr>
        </p:nvSpPr>
        <p:spPr/>
        <p:txBody>
          <a:bodyPr/>
          <a:lstStyle/>
          <a:p>
            <a:pPr marL="0" indent="0">
              <a:buNone/>
            </a:pPr>
            <a:r>
              <a:rPr lang="en-US" dirty="0" smtClean="0"/>
              <a:t>To use the app for our store you will have to register an account. It’s simple! After providing the information your account will be created and you can login and start shopping.</a:t>
            </a:r>
            <a:endParaRPr lang="en-US" dirty="0"/>
          </a:p>
        </p:txBody>
      </p:sp>
    </p:spTree>
    <p:extLst>
      <p:ext uri="{BB962C8B-B14F-4D97-AF65-F5344CB8AC3E}">
        <p14:creationId xmlns:p14="http://schemas.microsoft.com/office/powerpoint/2010/main" val="682165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Okay I’m signed in… now what?</a:t>
            </a:r>
            <a:endParaRPr lang="en-US" dirty="0"/>
          </a:p>
        </p:txBody>
      </p:sp>
      <p:sp>
        <p:nvSpPr>
          <p:cNvPr id="3" name="Content Placeholder 2"/>
          <p:cNvSpPr>
            <a:spLocks noGrp="1"/>
          </p:cNvSpPr>
          <p:nvPr>
            <p:ph idx="1"/>
          </p:nvPr>
        </p:nvSpPr>
        <p:spPr/>
        <p:txBody>
          <a:bodyPr/>
          <a:lstStyle/>
          <a:p>
            <a:pPr marL="0" indent="0">
              <a:buNone/>
            </a:pPr>
            <a:r>
              <a:rPr lang="en-US" dirty="0" smtClean="0"/>
              <a:t>Now that you’ve signed in you can search for anything you want. You can check new additions to the store as well as what’s coming. </a:t>
            </a:r>
            <a:endParaRPr lang="en-US" dirty="0"/>
          </a:p>
        </p:txBody>
      </p:sp>
    </p:spTree>
    <p:extLst>
      <p:ext uri="{BB962C8B-B14F-4D97-AF65-F5344CB8AC3E}">
        <p14:creationId xmlns:p14="http://schemas.microsoft.com/office/powerpoint/2010/main" val="229759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need help with the app?</a:t>
            </a:r>
            <a:endParaRPr lang="en-US" dirty="0"/>
          </a:p>
        </p:txBody>
      </p:sp>
      <p:sp>
        <p:nvSpPr>
          <p:cNvPr id="3" name="Content Placeholder 2"/>
          <p:cNvSpPr>
            <a:spLocks noGrp="1"/>
          </p:cNvSpPr>
          <p:nvPr>
            <p:ph idx="1"/>
          </p:nvPr>
        </p:nvSpPr>
        <p:spPr/>
        <p:txBody>
          <a:bodyPr/>
          <a:lstStyle/>
          <a:p>
            <a:pPr marL="0" indent="0">
              <a:buNone/>
            </a:pPr>
            <a:r>
              <a:rPr lang="en-US" dirty="0" smtClean="0"/>
              <a:t>There’s a user manual for anyone that needs further assistance with using and navigating our app!</a:t>
            </a:r>
            <a:endParaRPr lang="en-US" dirty="0"/>
          </a:p>
        </p:txBody>
      </p:sp>
    </p:spTree>
    <p:extLst>
      <p:ext uri="{BB962C8B-B14F-4D97-AF65-F5344CB8AC3E}">
        <p14:creationId xmlns:p14="http://schemas.microsoft.com/office/powerpoint/2010/main" val="4096260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now what?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With additional time and effort we will grow this app from it is now to something much greater. Updates, more functionality, and of course anything else we can do to make sure this app grows to be a paradise for the games of old.</a:t>
            </a:r>
          </a:p>
        </p:txBody>
      </p:sp>
    </p:spTree>
    <p:extLst>
      <p:ext uri="{BB962C8B-B14F-4D97-AF65-F5344CB8AC3E}">
        <p14:creationId xmlns:p14="http://schemas.microsoft.com/office/powerpoint/2010/main" val="1196682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556177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40</TotalTime>
  <Words>255</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Tw Cen MT</vt:lpstr>
      <vt:lpstr>Circuit</vt:lpstr>
      <vt:lpstr>Retro Paradise</vt:lpstr>
      <vt:lpstr>What is retro paradise?</vt:lpstr>
      <vt:lpstr>How do I use it? </vt:lpstr>
      <vt:lpstr>Okay I’m signed in… now what?</vt:lpstr>
      <vt:lpstr>Still need help with the app?</vt:lpstr>
      <vt:lpstr>So now what?</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Retro Paradise</dc:title>
  <dc:creator>Darin</dc:creator>
  <cp:lastModifiedBy>Rin</cp:lastModifiedBy>
  <cp:revision>6</cp:revision>
  <dcterms:created xsi:type="dcterms:W3CDTF">2020-05-10T21:58:14Z</dcterms:created>
  <dcterms:modified xsi:type="dcterms:W3CDTF">2020-05-10T22:38:50Z</dcterms:modified>
</cp:coreProperties>
</file>