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7" r:id="rId5"/>
    <p:sldId id="258" r:id="rId6"/>
    <p:sldId id="259" r:id="rId7"/>
    <p:sldId id="260" r:id="rId8"/>
    <p:sldId id="265"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Retro Paradise</a:t>
            </a:r>
          </a:p>
        </p:txBody>
      </p:sp>
      <p:sp>
        <p:nvSpPr>
          <p:cNvPr id="3" name="Subtitle 2"/>
          <p:cNvSpPr>
            <a:spLocks noGrp="1"/>
          </p:cNvSpPr>
          <p:nvPr>
            <p:ph type="subTitle" idx="1"/>
          </p:nvPr>
        </p:nvSpPr>
        <p:spPr/>
        <p:txBody>
          <a:bodyPr/>
          <a:lstStyle/>
          <a:p>
            <a:r>
              <a:rPr lang="en-US" dirty="0"/>
              <a:t>an app for the games of the past</a:t>
            </a:r>
          </a:p>
        </p:txBody>
      </p:sp>
      <p:sp>
        <p:nvSpPr>
          <p:cNvPr id="4" name="TextBox 3"/>
          <p:cNvSpPr txBox="1"/>
          <p:nvPr/>
        </p:nvSpPr>
        <p:spPr>
          <a:xfrm>
            <a:off x="9646475" y="5628067"/>
            <a:ext cx="4700589" cy="923330"/>
          </a:xfrm>
          <a:prstGeom prst="rect">
            <a:avLst/>
          </a:prstGeom>
          <a:noFill/>
        </p:spPr>
        <p:txBody>
          <a:bodyPr wrap="square" rtlCol="0">
            <a:spAutoFit/>
          </a:bodyPr>
          <a:lstStyle/>
          <a:p>
            <a:r>
              <a:rPr lang="en-US" dirty="0"/>
              <a:t>Darin McDonald</a:t>
            </a:r>
          </a:p>
          <a:p>
            <a:r>
              <a:rPr lang="en-US" dirty="0"/>
              <a:t>Jacob White</a:t>
            </a:r>
          </a:p>
          <a:p>
            <a:r>
              <a:rPr lang="en-US"/>
              <a:t>Lawrence Murillo</a:t>
            </a:r>
            <a:endParaRPr lang="en-US" dirty="0"/>
          </a:p>
        </p:txBody>
      </p:sp>
    </p:spTree>
    <p:extLst>
      <p:ext uri="{BB962C8B-B14F-4D97-AF65-F5344CB8AC3E}">
        <p14:creationId xmlns:p14="http://schemas.microsoft.com/office/powerpoint/2010/main" val="290519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Content Placeholder 3"/>
          <p:cNvSpPr>
            <a:spLocks noGrp="1"/>
          </p:cNvSpPr>
          <p:nvPr>
            <p:ph idx="1"/>
          </p:nvPr>
        </p:nvSpPr>
        <p:spPr>
          <a:xfrm>
            <a:off x="1166579" y="2249487"/>
            <a:ext cx="9905999" cy="3541714"/>
          </a:xfrm>
        </p:spPr>
        <p:txBody>
          <a:bodyPr/>
          <a:lstStyle/>
          <a:p>
            <a:endParaRPr lang="en-US" dirty="0"/>
          </a:p>
        </p:txBody>
      </p:sp>
    </p:spTree>
    <p:extLst>
      <p:ext uri="{BB962C8B-B14F-4D97-AF65-F5344CB8AC3E}">
        <p14:creationId xmlns:p14="http://schemas.microsoft.com/office/powerpoint/2010/main" val="556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6"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7" name="Group 10">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D7A8E7E0-0218-4626-A64F-A110CAB1A978}"/>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Context diagram</a:t>
            </a:r>
          </a:p>
        </p:txBody>
      </p:sp>
      <p:pic>
        <p:nvPicPr>
          <p:cNvPr id="4" name="Picture 3" descr="A screenshot of a social media post&#10;&#10;Description automatically generated">
            <a:extLst>
              <a:ext uri="{FF2B5EF4-FFF2-40B4-BE49-F238E27FC236}">
                <a16:creationId xmlns:a16="http://schemas.microsoft.com/office/drawing/2014/main" id="{A264D730-551D-4829-9CDE-4142F8812970}"/>
              </a:ext>
            </a:extLst>
          </p:cNvPr>
          <p:cNvPicPr>
            <a:picLocks noChangeAspect="1"/>
          </p:cNvPicPr>
          <p:nvPr/>
        </p:nvPicPr>
        <p:blipFill>
          <a:blip r:embed="rId4"/>
          <a:stretch>
            <a:fillRect/>
          </a:stretch>
        </p:blipFill>
        <p:spPr>
          <a:xfrm>
            <a:off x="3676867" y="1108038"/>
            <a:ext cx="519068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2035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 name="Group 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4632EB65-7E63-4203-917B-C62F0DE1935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Diagram 0</a:t>
            </a:r>
          </a:p>
        </p:txBody>
      </p:sp>
      <p:sp>
        <p:nvSpPr>
          <p:cNvPr id="66" name="Round Diagonal Corner Rectangle 6">
            <a:extLst>
              <a:ext uri="{FF2B5EF4-FFF2-40B4-BE49-F238E27FC236}">
                <a16:creationId xmlns:a16="http://schemas.microsoft.com/office/drawing/2014/main" id="{B909F359-AF5D-4E1F-9773-67B14ECE3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00691C-BF49-45E2-921D-E1EE945EA8B7}"/>
              </a:ext>
            </a:extLst>
          </p:cNvPr>
          <p:cNvPicPr>
            <a:picLocks noChangeAspect="1"/>
          </p:cNvPicPr>
          <p:nvPr/>
        </p:nvPicPr>
        <p:blipFill rotWithShape="1">
          <a:blip r:embed="rId4"/>
          <a:srcRect l="12433" r="3510"/>
          <a:stretch/>
        </p:blipFill>
        <p:spPr>
          <a:xfrm>
            <a:off x="6421396" y="1136606"/>
            <a:ext cx="4635583" cy="4577297"/>
          </a:xfrm>
          <a:prstGeom prst="rect">
            <a:avLst/>
          </a:prstGeom>
        </p:spPr>
      </p:pic>
    </p:spTree>
    <p:extLst>
      <p:ext uri="{BB962C8B-B14F-4D97-AF65-F5344CB8AC3E}">
        <p14:creationId xmlns:p14="http://schemas.microsoft.com/office/powerpoint/2010/main" val="390612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retro paradise?</a:t>
            </a:r>
          </a:p>
        </p:txBody>
      </p:sp>
      <p:sp>
        <p:nvSpPr>
          <p:cNvPr id="3" name="Content Placeholder 2"/>
          <p:cNvSpPr>
            <a:spLocks noGrp="1"/>
          </p:cNvSpPr>
          <p:nvPr>
            <p:ph idx="1"/>
          </p:nvPr>
        </p:nvSpPr>
        <p:spPr/>
        <p:txBody>
          <a:bodyPr/>
          <a:lstStyle/>
          <a:p>
            <a:r>
              <a:rPr lang="en-US" dirty="0"/>
              <a:t>Retro Paradise is store that buys and sells old video game consoles and games at a fair price all at the click of a button on your smartphone. </a:t>
            </a:r>
          </a:p>
          <a:p>
            <a:r>
              <a:rPr lang="en-US" dirty="0"/>
              <a:t>Have you ever thought “Wow, I would really like to get this game I played when I was younger?” well we got you covered.</a:t>
            </a:r>
          </a:p>
          <a:p>
            <a:r>
              <a:rPr lang="en-US" dirty="0"/>
              <a:t>This app is designed to cater towards retro game fans to help bring back rare/hard to find group of video games.</a:t>
            </a:r>
          </a:p>
        </p:txBody>
      </p:sp>
    </p:spTree>
    <p:extLst>
      <p:ext uri="{BB962C8B-B14F-4D97-AF65-F5344CB8AC3E}">
        <p14:creationId xmlns:p14="http://schemas.microsoft.com/office/powerpoint/2010/main" val="37333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use it?	</a:t>
            </a:r>
          </a:p>
        </p:txBody>
      </p:sp>
      <p:sp>
        <p:nvSpPr>
          <p:cNvPr id="3" name="Content Placeholder 2"/>
          <p:cNvSpPr>
            <a:spLocks noGrp="1"/>
          </p:cNvSpPr>
          <p:nvPr>
            <p:ph idx="1"/>
          </p:nvPr>
        </p:nvSpPr>
        <p:spPr/>
        <p:txBody>
          <a:bodyPr/>
          <a:lstStyle/>
          <a:p>
            <a:pPr marL="0" indent="0">
              <a:buNone/>
            </a:pPr>
            <a:r>
              <a:rPr lang="en-US" dirty="0"/>
              <a:t>To use the app for our store you will have to register an account. It’s simple! After providing the information your account will be created and you can login and start shopping.</a:t>
            </a:r>
          </a:p>
        </p:txBody>
      </p:sp>
    </p:spTree>
    <p:extLst>
      <p:ext uri="{BB962C8B-B14F-4D97-AF65-F5344CB8AC3E}">
        <p14:creationId xmlns:p14="http://schemas.microsoft.com/office/powerpoint/2010/main" val="6821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4000"/>
              <a:t>Okay I’m signed in… now what?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anchor="ctr">
            <a:normAutofit/>
          </a:bodyPr>
          <a:lstStyle/>
          <a:p>
            <a:r>
              <a:rPr lang="en-US" sz="1800"/>
              <a:t>Now that you’ve signed in you can search for anything you want using the browse option when the homepage opens!</a:t>
            </a:r>
          </a:p>
          <a:p>
            <a:r>
              <a:rPr lang="en-US" sz="1800"/>
              <a:t>There are options to see newly added games and products that are coming soon.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9759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need help with the app?</a:t>
            </a:r>
          </a:p>
        </p:txBody>
      </p:sp>
      <p:sp>
        <p:nvSpPr>
          <p:cNvPr id="3" name="Content Placeholder 2"/>
          <p:cNvSpPr>
            <a:spLocks noGrp="1"/>
          </p:cNvSpPr>
          <p:nvPr>
            <p:ph idx="1"/>
          </p:nvPr>
        </p:nvSpPr>
        <p:spPr/>
        <p:txBody>
          <a:bodyPr/>
          <a:lstStyle/>
          <a:p>
            <a:pPr marL="0" indent="0">
              <a:buNone/>
            </a:pPr>
            <a:r>
              <a:rPr lang="en-US" dirty="0"/>
              <a:t>There’s a user manual for anyone that needs further assistance with using and navigating our app!</a:t>
            </a:r>
          </a:p>
        </p:txBody>
      </p:sp>
    </p:spTree>
    <p:extLst>
      <p:ext uri="{BB962C8B-B14F-4D97-AF65-F5344CB8AC3E}">
        <p14:creationId xmlns:p14="http://schemas.microsoft.com/office/powerpoint/2010/main" val="409626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3F1B5EA-30F1-4F71-B9DA-DB3D82B407AF}"/>
              </a:ext>
            </a:extLst>
          </p:cNvPr>
          <p:cNvSpPr>
            <a:spLocks noGrp="1"/>
          </p:cNvSpPr>
          <p:nvPr>
            <p:ph type="title"/>
          </p:nvPr>
        </p:nvSpPr>
        <p:spPr>
          <a:xfrm>
            <a:off x="1141413" y="1082673"/>
            <a:ext cx="2869416" cy="4708528"/>
          </a:xfrm>
        </p:spPr>
        <p:txBody>
          <a:bodyPr>
            <a:normAutofit/>
          </a:bodyPr>
          <a:lstStyle/>
          <a:p>
            <a:pPr algn="r"/>
            <a:r>
              <a:rPr lang="en-US" sz="3400"/>
              <a:t>Technology used</a:t>
            </a:r>
          </a:p>
        </p:txBody>
      </p:sp>
      <p:cxnSp>
        <p:nvCxnSpPr>
          <p:cNvPr id="63"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1B7508FF-E157-4A92-80E3-49974BF33B83}"/>
              </a:ext>
            </a:extLst>
          </p:cNvPr>
          <p:cNvSpPr>
            <a:spLocks noGrp="1"/>
          </p:cNvSpPr>
          <p:nvPr>
            <p:ph idx="1"/>
          </p:nvPr>
        </p:nvSpPr>
        <p:spPr>
          <a:xfrm>
            <a:off x="5297763" y="1082673"/>
            <a:ext cx="5751237" cy="4708528"/>
          </a:xfrm>
        </p:spPr>
        <p:txBody>
          <a:bodyPr anchor="ctr">
            <a:normAutofit/>
          </a:bodyPr>
          <a:lstStyle/>
          <a:p>
            <a:r>
              <a:rPr lang="en-US" sz="1800"/>
              <a:t>MariaDB/mySql</a:t>
            </a:r>
          </a:p>
          <a:p>
            <a:r>
              <a:rPr lang="en-US" sz="1800"/>
              <a:t>Javafx</a:t>
            </a:r>
          </a:p>
          <a:p>
            <a:r>
              <a:rPr lang="en-US" sz="1800"/>
              <a:t>Netbeans IDE</a:t>
            </a:r>
          </a:p>
          <a:p>
            <a:endParaRPr lang="en-US" sz="1800"/>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59587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forward</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With additional time and effort we hope to grow this app from what it is now to something much greater. Many more updates that allow more functionality and of course anything else we can do to make sure this app grows to be a paradise for the games of old.</a:t>
            </a:r>
          </a:p>
        </p:txBody>
      </p:sp>
    </p:spTree>
    <p:extLst>
      <p:ext uri="{BB962C8B-B14F-4D97-AF65-F5344CB8AC3E}">
        <p14:creationId xmlns:p14="http://schemas.microsoft.com/office/powerpoint/2010/main" val="1196682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7</TotalTime>
  <Words>281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Retro Paradise</vt:lpstr>
      <vt:lpstr>Context diagram</vt:lpstr>
      <vt:lpstr>Diagram 0</vt:lpstr>
      <vt:lpstr>What is retro paradise?</vt:lpstr>
      <vt:lpstr>How do I use it? </vt:lpstr>
      <vt:lpstr>Okay I’m signed in… now what?</vt:lpstr>
      <vt:lpstr>Still need help with the app?</vt:lpstr>
      <vt:lpstr>Technology used</vt:lpstr>
      <vt:lpstr>Moving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Paradise</dc:title>
  <dc:creator>Jacob White</dc:creator>
  <cp:lastModifiedBy>Jacob White</cp:lastModifiedBy>
  <cp:revision>2</cp:revision>
  <dcterms:created xsi:type="dcterms:W3CDTF">2020-05-11T22:13:00Z</dcterms:created>
  <dcterms:modified xsi:type="dcterms:W3CDTF">2020-05-11T22:20:20Z</dcterms:modified>
</cp:coreProperties>
</file>