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Retro Paradise</a:t>
            </a:r>
          </a:p>
        </p:txBody>
      </p:sp>
      <p:sp>
        <p:nvSpPr>
          <p:cNvPr id="3" name="Subtitle 2"/>
          <p:cNvSpPr>
            <a:spLocks noGrp="1"/>
          </p:cNvSpPr>
          <p:nvPr>
            <p:ph type="subTitle" idx="1"/>
          </p:nvPr>
        </p:nvSpPr>
        <p:spPr/>
        <p:txBody>
          <a:bodyPr/>
          <a:lstStyle/>
          <a:p>
            <a:r>
              <a:rPr lang="en-US" dirty="0"/>
              <a:t>an app for the games of the past</a:t>
            </a:r>
          </a:p>
        </p:txBody>
      </p:sp>
      <p:sp>
        <p:nvSpPr>
          <p:cNvPr id="4" name="TextBox 3"/>
          <p:cNvSpPr txBox="1"/>
          <p:nvPr/>
        </p:nvSpPr>
        <p:spPr>
          <a:xfrm>
            <a:off x="9646475" y="5628067"/>
            <a:ext cx="4700589" cy="923330"/>
          </a:xfrm>
          <a:prstGeom prst="rect">
            <a:avLst/>
          </a:prstGeom>
          <a:noFill/>
        </p:spPr>
        <p:txBody>
          <a:bodyPr wrap="square" rtlCol="0">
            <a:spAutoFit/>
          </a:bodyPr>
          <a:lstStyle/>
          <a:p>
            <a:r>
              <a:rPr lang="en-US" dirty="0"/>
              <a:t>Darin McDonald</a:t>
            </a:r>
          </a:p>
          <a:p>
            <a:r>
              <a:rPr lang="en-US" dirty="0"/>
              <a:t>Jacob White</a:t>
            </a:r>
          </a:p>
          <a:p>
            <a:r>
              <a:rPr lang="en-US"/>
              <a:t>Lawrence Murillo</a:t>
            </a:r>
            <a:endParaRPr lang="en-US" dirty="0"/>
          </a:p>
        </p:txBody>
      </p:sp>
    </p:spTree>
    <p:extLst>
      <p:ext uri="{BB962C8B-B14F-4D97-AF65-F5344CB8AC3E}">
        <p14:creationId xmlns:p14="http://schemas.microsoft.com/office/powerpoint/2010/main" val="290519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retro paradise?</a:t>
            </a:r>
          </a:p>
        </p:txBody>
      </p:sp>
      <p:sp>
        <p:nvSpPr>
          <p:cNvPr id="3" name="Content Placeholder 2"/>
          <p:cNvSpPr>
            <a:spLocks noGrp="1"/>
          </p:cNvSpPr>
          <p:nvPr>
            <p:ph idx="1"/>
          </p:nvPr>
        </p:nvSpPr>
        <p:spPr/>
        <p:txBody>
          <a:bodyPr/>
          <a:lstStyle/>
          <a:p>
            <a:r>
              <a:rPr lang="en-US" dirty="0"/>
              <a:t>Retro Paradise is store that buys and sells old video game consoles and games at a fair price all at the click of a button on your smartphone. </a:t>
            </a:r>
          </a:p>
          <a:p>
            <a:r>
              <a:rPr lang="en-US" dirty="0"/>
              <a:t>Have you ever thought “Wow, I would really like to get this game I played when I was younger?” well we got you covered.</a:t>
            </a:r>
          </a:p>
          <a:p>
            <a:r>
              <a:rPr lang="en-US" dirty="0"/>
              <a:t>This app is designed to cater towards retro game fans to help bring back rare/hard to find group of video games.</a:t>
            </a:r>
          </a:p>
        </p:txBody>
      </p:sp>
    </p:spTree>
    <p:extLst>
      <p:ext uri="{BB962C8B-B14F-4D97-AF65-F5344CB8AC3E}">
        <p14:creationId xmlns:p14="http://schemas.microsoft.com/office/powerpoint/2010/main" val="3733374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use it?	</a:t>
            </a:r>
          </a:p>
        </p:txBody>
      </p:sp>
      <p:sp>
        <p:nvSpPr>
          <p:cNvPr id="3" name="Content Placeholder 2"/>
          <p:cNvSpPr>
            <a:spLocks noGrp="1"/>
          </p:cNvSpPr>
          <p:nvPr>
            <p:ph idx="1"/>
          </p:nvPr>
        </p:nvSpPr>
        <p:spPr/>
        <p:txBody>
          <a:bodyPr/>
          <a:lstStyle/>
          <a:p>
            <a:pPr marL="0" indent="0">
              <a:buNone/>
            </a:pPr>
            <a:r>
              <a:rPr lang="en-US" dirty="0"/>
              <a:t>To use the app for our store you will have to register an account. It’s simple! After providing the information your account will be created and you can login and start shopping.</a:t>
            </a:r>
          </a:p>
        </p:txBody>
      </p:sp>
    </p:spTree>
    <p:extLst>
      <p:ext uri="{BB962C8B-B14F-4D97-AF65-F5344CB8AC3E}">
        <p14:creationId xmlns:p14="http://schemas.microsoft.com/office/powerpoint/2010/main" val="68216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Okay I’m signed in… now what?</a:t>
            </a:r>
          </a:p>
        </p:txBody>
      </p:sp>
      <p:sp>
        <p:nvSpPr>
          <p:cNvPr id="3" name="Content Placeholder 2"/>
          <p:cNvSpPr>
            <a:spLocks noGrp="1"/>
          </p:cNvSpPr>
          <p:nvPr>
            <p:ph idx="1"/>
          </p:nvPr>
        </p:nvSpPr>
        <p:spPr/>
        <p:txBody>
          <a:bodyPr/>
          <a:lstStyle/>
          <a:p>
            <a:pPr marL="0" indent="0">
              <a:buNone/>
            </a:pPr>
            <a:r>
              <a:rPr lang="en-US" dirty="0"/>
              <a:t>Now that you’ve signed in you can search for anything you want. You can check new additions to the store as well as what’s coming. </a:t>
            </a:r>
          </a:p>
        </p:txBody>
      </p:sp>
    </p:spTree>
    <p:extLst>
      <p:ext uri="{BB962C8B-B14F-4D97-AF65-F5344CB8AC3E}">
        <p14:creationId xmlns:p14="http://schemas.microsoft.com/office/powerpoint/2010/main" val="229759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Still need help with the app?</a:t>
            </a:r>
          </a:p>
        </p:txBody>
      </p:sp>
      <p:sp>
        <p:nvSpPr>
          <p:cNvPr id="3" name="Content Placeholder 2"/>
          <p:cNvSpPr>
            <a:spLocks noGrp="1"/>
          </p:cNvSpPr>
          <p:nvPr>
            <p:ph idx="1"/>
          </p:nvPr>
        </p:nvSpPr>
        <p:spPr/>
        <p:txBody>
          <a:bodyPr/>
          <a:lstStyle/>
          <a:p>
            <a:pPr marL="0" indent="0">
              <a:buNone/>
            </a:pPr>
            <a:r>
              <a:rPr lang="en-US" dirty="0"/>
              <a:t>There’s a user manual for anyone that needs further assistance with using and navigating our app!</a:t>
            </a:r>
          </a:p>
        </p:txBody>
      </p:sp>
    </p:spTree>
    <p:extLst>
      <p:ext uri="{BB962C8B-B14F-4D97-AF65-F5344CB8AC3E}">
        <p14:creationId xmlns:p14="http://schemas.microsoft.com/office/powerpoint/2010/main" val="4096260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now what?</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With additional time and effort we will grow this app from it is now to something much greater. Updates, more functionality, and of course anything else we can do to make sure this app grows to be a paradise for the games of old.</a:t>
            </a:r>
          </a:p>
        </p:txBody>
      </p:sp>
    </p:spTree>
    <p:extLst>
      <p:ext uri="{BB962C8B-B14F-4D97-AF65-F5344CB8AC3E}">
        <p14:creationId xmlns:p14="http://schemas.microsoft.com/office/powerpoint/2010/main" val="119668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4" name="Content Placeholder 3"/>
          <p:cNvSpPr>
            <a:spLocks noGrp="1"/>
          </p:cNvSpPr>
          <p:nvPr>
            <p:ph idx="1"/>
          </p:nvPr>
        </p:nvSpPr>
        <p:spPr>
          <a:xfrm>
            <a:off x="1166579" y="2249487"/>
            <a:ext cx="9905999" cy="3541714"/>
          </a:xfrm>
        </p:spPr>
        <p:txBody>
          <a:bodyPr/>
          <a:lstStyle/>
          <a:p>
            <a:endParaRPr lang="en-US"/>
          </a:p>
        </p:txBody>
      </p:sp>
    </p:spTree>
    <p:extLst>
      <p:ext uri="{BB962C8B-B14F-4D97-AF65-F5344CB8AC3E}">
        <p14:creationId xmlns:p14="http://schemas.microsoft.com/office/powerpoint/2010/main" val="556177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46"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47" name="Group 10">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D7A8E7E0-0218-4626-A64F-A110CAB1A978}"/>
              </a:ext>
            </a:extLst>
          </p:cNvPr>
          <p:cNvSpPr>
            <a:spLocks noGrp="1"/>
          </p:cNvSpPr>
          <p:nvPr>
            <p:ph type="title"/>
          </p:nvPr>
        </p:nvSpPr>
        <p:spPr>
          <a:xfrm>
            <a:off x="1876424" y="4141693"/>
            <a:ext cx="8791575" cy="1301673"/>
          </a:xfrm>
        </p:spPr>
        <p:txBody>
          <a:bodyPr vert="horz" lIns="91440" tIns="45720" rIns="91440" bIns="45720" rtlCol="0" anchor="b">
            <a:normAutofit/>
          </a:bodyPr>
          <a:lstStyle/>
          <a:p>
            <a:r>
              <a:rPr lang="en-US" sz="4800"/>
              <a:t>Context diagram</a:t>
            </a:r>
          </a:p>
        </p:txBody>
      </p:sp>
      <p:pic>
        <p:nvPicPr>
          <p:cNvPr id="4" name="Picture 3" descr="A screenshot of a social media post&#10;&#10;Description automatically generated">
            <a:extLst>
              <a:ext uri="{FF2B5EF4-FFF2-40B4-BE49-F238E27FC236}">
                <a16:creationId xmlns:a16="http://schemas.microsoft.com/office/drawing/2014/main" id="{A264D730-551D-4829-9CDE-4142F8812970}"/>
              </a:ext>
            </a:extLst>
          </p:cNvPr>
          <p:cNvPicPr>
            <a:picLocks noChangeAspect="1"/>
          </p:cNvPicPr>
          <p:nvPr/>
        </p:nvPicPr>
        <p:blipFill>
          <a:blip r:embed="rId4"/>
          <a:stretch>
            <a:fillRect/>
          </a:stretch>
        </p:blipFill>
        <p:spPr>
          <a:xfrm>
            <a:off x="3676867" y="1108038"/>
            <a:ext cx="5190688" cy="28938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92035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36FA-A227-4FB5-84B7-010455956C5E}"/>
              </a:ext>
            </a:extLst>
          </p:cNvPr>
          <p:cNvSpPr>
            <a:spLocks noGrp="1"/>
          </p:cNvSpPr>
          <p:nvPr>
            <p:ph type="title"/>
          </p:nvPr>
        </p:nvSpPr>
        <p:spPr/>
        <p:txBody>
          <a:bodyPr/>
          <a:lstStyle/>
          <a:p>
            <a:r>
              <a:rPr lang="en-US" dirty="0"/>
              <a:t>User manual</a:t>
            </a:r>
          </a:p>
        </p:txBody>
      </p:sp>
      <p:sp>
        <p:nvSpPr>
          <p:cNvPr id="3" name="Text Placeholder 2">
            <a:extLst>
              <a:ext uri="{FF2B5EF4-FFF2-40B4-BE49-F238E27FC236}">
                <a16:creationId xmlns:a16="http://schemas.microsoft.com/office/drawing/2014/main" id="{5CDC82A1-BE67-478B-B499-D9AADCEAB346}"/>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29619333-BE13-406E-8903-0F8BEBA4350B}"/>
              </a:ext>
            </a:extLst>
          </p:cNvPr>
          <p:cNvSpPr>
            <a:spLocks noGrp="1"/>
          </p:cNvSpPr>
          <p:nvPr>
            <p:ph type="body" sz="half" idx="15"/>
          </p:nvPr>
        </p:nvSpPr>
        <p:spPr/>
        <p:txBody>
          <a:bodyPr>
            <a:normAutofit fontScale="70000" lnSpcReduction="20000"/>
          </a:bodyPr>
          <a:lstStyle/>
          <a:p>
            <a:r>
              <a:rPr lang="en-US" dirty="0"/>
              <a:t>How to use:</a:t>
            </a:r>
          </a:p>
          <a:p>
            <a:r>
              <a:rPr lang="en-US" dirty="0"/>
              <a:t>To use the Retro Paradise Store Application you must login in by providing your User Name and Password at the login in screen.</a:t>
            </a:r>
          </a:p>
          <a:p>
            <a:r>
              <a:rPr lang="en-US" dirty="0"/>
              <a:t>If you are a new user, however, you will need to register by choosing “Register Account” instead of choosing to login.</a:t>
            </a:r>
          </a:p>
          <a:p>
            <a:r>
              <a:rPr lang="en-US" dirty="0"/>
              <a:t> </a:t>
            </a:r>
          </a:p>
          <a:p>
            <a:r>
              <a:rPr lang="en-US" dirty="0"/>
              <a:t>(Alternatively you can choose to skip sign in if you would like to browse without using an account and sign in later)</a:t>
            </a:r>
          </a:p>
          <a:p>
            <a:endParaRPr lang="en-US" dirty="0"/>
          </a:p>
        </p:txBody>
      </p:sp>
      <p:sp>
        <p:nvSpPr>
          <p:cNvPr id="5" name="Text Placeholder 4">
            <a:extLst>
              <a:ext uri="{FF2B5EF4-FFF2-40B4-BE49-F238E27FC236}">
                <a16:creationId xmlns:a16="http://schemas.microsoft.com/office/drawing/2014/main" id="{A1A7BB32-9B24-4DA7-8A76-852526DD12FB}"/>
              </a:ext>
            </a:extLst>
          </p:cNvPr>
          <p:cNvSpPr>
            <a:spLocks noGrp="1"/>
          </p:cNvSpPr>
          <p:nvPr>
            <p:ph type="body" sz="quarter" idx="3"/>
          </p:nvPr>
        </p:nvSpPr>
        <p:spPr/>
        <p:txBody>
          <a:bodyPr/>
          <a:lstStyle/>
          <a:p>
            <a:endParaRPr lang="en-US"/>
          </a:p>
        </p:txBody>
      </p:sp>
      <p:sp>
        <p:nvSpPr>
          <p:cNvPr id="6" name="Text Placeholder 5">
            <a:extLst>
              <a:ext uri="{FF2B5EF4-FFF2-40B4-BE49-F238E27FC236}">
                <a16:creationId xmlns:a16="http://schemas.microsoft.com/office/drawing/2014/main" id="{4F9EE0B1-DB65-4390-B464-DF13C6E906DC}"/>
              </a:ext>
            </a:extLst>
          </p:cNvPr>
          <p:cNvSpPr>
            <a:spLocks noGrp="1"/>
          </p:cNvSpPr>
          <p:nvPr>
            <p:ph type="body" sz="half" idx="16"/>
          </p:nvPr>
        </p:nvSpPr>
        <p:spPr/>
        <p:txBody>
          <a:bodyPr>
            <a:normAutofit fontScale="47500" lnSpcReduction="20000"/>
          </a:bodyPr>
          <a:lstStyle/>
          <a:p>
            <a:r>
              <a:rPr lang="en-US" dirty="0"/>
              <a:t>After successfully signing in to the app you can choose from the many different options below</a:t>
            </a:r>
          </a:p>
          <a:p>
            <a:r>
              <a:rPr lang="en-US" dirty="0"/>
              <a:t> </a:t>
            </a:r>
          </a:p>
          <a:p>
            <a:pPr lvl="0"/>
            <a:r>
              <a:rPr lang="en-US" dirty="0"/>
              <a:t>1. Browse</a:t>
            </a:r>
          </a:p>
          <a:p>
            <a:pPr lvl="0"/>
            <a:r>
              <a:rPr lang="en-US" dirty="0"/>
              <a:t>2. Your Orders</a:t>
            </a:r>
          </a:p>
          <a:p>
            <a:pPr lvl="0"/>
            <a:r>
              <a:rPr lang="en-US" dirty="0"/>
              <a:t>3. Recommendations/Favorites</a:t>
            </a:r>
          </a:p>
          <a:p>
            <a:pPr lvl="0"/>
            <a:r>
              <a:rPr lang="en-US" dirty="0"/>
              <a:t>4. Cart</a:t>
            </a:r>
          </a:p>
          <a:p>
            <a:pPr lvl="0"/>
            <a:r>
              <a:rPr lang="en-US" dirty="0"/>
              <a:t>5. Settings</a:t>
            </a:r>
          </a:p>
          <a:p>
            <a:pPr lvl="0"/>
            <a:r>
              <a:rPr lang="en-US" dirty="0"/>
              <a:t>6. Customer Service</a:t>
            </a:r>
          </a:p>
          <a:p>
            <a:pPr lvl="0"/>
            <a:r>
              <a:rPr lang="en-US" dirty="0"/>
              <a:t>7. Account Access</a:t>
            </a:r>
          </a:p>
          <a:p>
            <a:r>
              <a:rPr lang="en-US" dirty="0"/>
              <a:t> </a:t>
            </a:r>
          </a:p>
          <a:p>
            <a:endParaRPr lang="en-US" dirty="0"/>
          </a:p>
        </p:txBody>
      </p:sp>
      <p:sp>
        <p:nvSpPr>
          <p:cNvPr id="7" name="Text Placeholder 6">
            <a:extLst>
              <a:ext uri="{FF2B5EF4-FFF2-40B4-BE49-F238E27FC236}">
                <a16:creationId xmlns:a16="http://schemas.microsoft.com/office/drawing/2014/main" id="{50FB18C1-7B04-442F-8A48-A43148719582}"/>
              </a:ext>
            </a:extLst>
          </p:cNvPr>
          <p:cNvSpPr>
            <a:spLocks noGrp="1"/>
          </p:cNvSpPr>
          <p:nvPr>
            <p:ph type="body" sz="quarter" idx="13"/>
          </p:nvPr>
        </p:nvSpPr>
        <p:spPr/>
        <p:txBody>
          <a:bodyPr/>
          <a:lstStyle/>
          <a:p>
            <a:endParaRPr lang="en-US"/>
          </a:p>
        </p:txBody>
      </p:sp>
      <p:sp>
        <p:nvSpPr>
          <p:cNvPr id="8" name="Text Placeholder 7">
            <a:extLst>
              <a:ext uri="{FF2B5EF4-FFF2-40B4-BE49-F238E27FC236}">
                <a16:creationId xmlns:a16="http://schemas.microsoft.com/office/drawing/2014/main" id="{BA43AAB8-0372-406D-AFDC-A60BBD07A93D}"/>
              </a:ext>
            </a:extLst>
          </p:cNvPr>
          <p:cNvSpPr>
            <a:spLocks noGrp="1"/>
          </p:cNvSpPr>
          <p:nvPr>
            <p:ph type="body" sz="half" idx="17"/>
          </p:nvPr>
        </p:nvSpPr>
        <p:spPr/>
        <p:txBody>
          <a:bodyPr>
            <a:normAutofit fontScale="47500" lnSpcReduction="20000"/>
          </a:bodyPr>
          <a:lstStyle/>
          <a:p>
            <a:r>
              <a:rPr lang="en-US" dirty="0"/>
              <a:t>Please refer to each section for further information.</a:t>
            </a:r>
          </a:p>
          <a:p>
            <a:r>
              <a:rPr lang="en-US" dirty="0"/>
              <a:t>Browsing consist of knowing what platform you are looking for, after that knowing what kind of accessory you need for that platform.</a:t>
            </a:r>
          </a:p>
          <a:p>
            <a:r>
              <a:rPr lang="en-US" dirty="0"/>
              <a:t>Once you have decided what you want, you can place your order, which will appear in the cart and then we will require your name, address, credit card information.</a:t>
            </a:r>
          </a:p>
          <a:p>
            <a:r>
              <a:rPr lang="en-US" dirty="0"/>
              <a:t>If need to change anything pertaining to the app, i.e. what kind of games are suggested to you while you browse, you can go to the settings portion of the app.</a:t>
            </a:r>
          </a:p>
          <a:p>
            <a:r>
              <a:rPr lang="en-US" dirty="0"/>
              <a:t>We also have customer service so If there is something you don’t understand or need help with, we are here to help you.</a:t>
            </a:r>
          </a:p>
          <a:p>
            <a:r>
              <a:rPr lang="en-US" dirty="0"/>
              <a:t>You can also access your account through the app, just incase you need to change or update something.</a:t>
            </a:r>
          </a:p>
          <a:p>
            <a:r>
              <a:rPr lang="en-US" dirty="0"/>
              <a:t> </a:t>
            </a:r>
          </a:p>
          <a:p>
            <a:r>
              <a:rPr lang="en-US" dirty="0"/>
              <a:t> </a:t>
            </a:r>
          </a:p>
          <a:p>
            <a:endParaRPr lang="en-US" dirty="0"/>
          </a:p>
        </p:txBody>
      </p:sp>
    </p:spTree>
    <p:extLst>
      <p:ext uri="{BB962C8B-B14F-4D97-AF65-F5344CB8AC3E}">
        <p14:creationId xmlns:p14="http://schemas.microsoft.com/office/powerpoint/2010/main" val="2403433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40</TotalTime>
  <Words>536</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Retro Paradise</vt:lpstr>
      <vt:lpstr>What is retro paradise?</vt:lpstr>
      <vt:lpstr>How do I use it? </vt:lpstr>
      <vt:lpstr>Okay I’m signed in… now what?</vt:lpstr>
      <vt:lpstr>Still need help with the app?</vt:lpstr>
      <vt:lpstr>So now what?</vt:lpstr>
      <vt:lpstr>Thank you!</vt:lpstr>
      <vt:lpstr>Context diagram</vt:lpstr>
      <vt:lpstr>User manual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 Paradise</dc:title>
  <dc:creator>Lawrence Murillo</dc:creator>
  <cp:lastModifiedBy>Lawrence Murillo</cp:lastModifiedBy>
  <cp:revision>2</cp:revision>
  <dcterms:created xsi:type="dcterms:W3CDTF">2020-05-11T00:15:56Z</dcterms:created>
  <dcterms:modified xsi:type="dcterms:W3CDTF">2020-05-11T00:58:08Z</dcterms:modified>
</cp:coreProperties>
</file>