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6" r:id="rId7"/>
    <p:sldId id="264" r:id="rId8"/>
    <p:sldId id="263"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Virtual%20Binder/User%20Manual%20-%20Retro%20Paradise.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Retro Paradise</a:t>
            </a:r>
          </a:p>
        </p:txBody>
      </p:sp>
      <p:sp>
        <p:nvSpPr>
          <p:cNvPr id="3" name="Subtitle 2"/>
          <p:cNvSpPr>
            <a:spLocks noGrp="1"/>
          </p:cNvSpPr>
          <p:nvPr>
            <p:ph type="subTitle" idx="1"/>
          </p:nvPr>
        </p:nvSpPr>
        <p:spPr/>
        <p:txBody>
          <a:bodyPr/>
          <a:lstStyle/>
          <a:p>
            <a:r>
              <a:rPr lang="en-US" dirty="0"/>
              <a:t>an app for the games of the past</a:t>
            </a:r>
          </a:p>
        </p:txBody>
      </p:sp>
      <p:sp>
        <p:nvSpPr>
          <p:cNvPr id="4" name="TextBox 3"/>
          <p:cNvSpPr txBox="1"/>
          <p:nvPr/>
        </p:nvSpPr>
        <p:spPr>
          <a:xfrm>
            <a:off x="9646475" y="5628067"/>
            <a:ext cx="4700589" cy="923330"/>
          </a:xfrm>
          <a:prstGeom prst="rect">
            <a:avLst/>
          </a:prstGeom>
          <a:noFill/>
        </p:spPr>
        <p:txBody>
          <a:bodyPr wrap="square" rtlCol="0">
            <a:spAutoFit/>
          </a:bodyPr>
          <a:lstStyle/>
          <a:p>
            <a:r>
              <a:rPr lang="en-US" dirty="0"/>
              <a:t>Darin McDonald</a:t>
            </a:r>
          </a:p>
          <a:p>
            <a:r>
              <a:rPr lang="en-US" dirty="0"/>
              <a:t>Jacob White</a:t>
            </a:r>
          </a:p>
          <a:p>
            <a:r>
              <a:rPr lang="en-US"/>
              <a:t>Lawrence Murillo</a:t>
            </a:r>
            <a:endParaRPr lang="en-US" dirty="0"/>
          </a:p>
        </p:txBody>
      </p:sp>
    </p:spTree>
    <p:extLst>
      <p:ext uri="{BB962C8B-B14F-4D97-AF65-F5344CB8AC3E}">
        <p14:creationId xmlns:p14="http://schemas.microsoft.com/office/powerpoint/2010/main" val="290519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forward</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With additional time and effort we hope to grow this app from what it is now to something much greater. Many more updates that allow more functionality and of course anything else we can do to make sure this </a:t>
            </a:r>
            <a:r>
              <a:rPr lang="en-US" dirty="0" smtClean="0"/>
              <a:t>app grows.</a:t>
            </a:r>
          </a:p>
          <a:p>
            <a:pPr marL="0" indent="0">
              <a:buNone/>
            </a:pPr>
            <a:r>
              <a:rPr lang="en-US" dirty="0" smtClean="0"/>
              <a:t>Connecting the app to the database is one such key feature that needs to implemented because a majority of the menus and features of the app rely on it.</a:t>
            </a:r>
            <a:endParaRPr lang="en-US" dirty="0"/>
          </a:p>
        </p:txBody>
      </p:sp>
    </p:spTree>
    <p:extLst>
      <p:ext uri="{BB962C8B-B14F-4D97-AF65-F5344CB8AC3E}">
        <p14:creationId xmlns:p14="http://schemas.microsoft.com/office/powerpoint/2010/main" val="119668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5617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retro paradise?</a:t>
            </a:r>
          </a:p>
        </p:txBody>
      </p:sp>
      <p:sp>
        <p:nvSpPr>
          <p:cNvPr id="3" name="Content Placeholder 2"/>
          <p:cNvSpPr>
            <a:spLocks noGrp="1"/>
          </p:cNvSpPr>
          <p:nvPr>
            <p:ph idx="1"/>
          </p:nvPr>
        </p:nvSpPr>
        <p:spPr/>
        <p:txBody>
          <a:bodyPr/>
          <a:lstStyle/>
          <a:p>
            <a:r>
              <a:rPr lang="en-US" dirty="0"/>
              <a:t>Retro Paradise is store that buys and sells old video game consoles and games at a fair price all at the click of a button on your smartphone. </a:t>
            </a:r>
          </a:p>
          <a:p>
            <a:r>
              <a:rPr lang="en-US" dirty="0"/>
              <a:t>Have you ever thought “Wow, I would really like to get this game I played when I was younger?” well we got you covered.</a:t>
            </a:r>
          </a:p>
          <a:p>
            <a:r>
              <a:rPr lang="en-US" dirty="0"/>
              <a:t>This app is designed to cater towards retro game fans to help bring back rare/hard to find group of video games.</a:t>
            </a:r>
          </a:p>
        </p:txBody>
      </p:sp>
    </p:spTree>
    <p:extLst>
      <p:ext uri="{BB962C8B-B14F-4D97-AF65-F5344CB8AC3E}">
        <p14:creationId xmlns:p14="http://schemas.microsoft.com/office/powerpoint/2010/main" val="373337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use it?	</a:t>
            </a:r>
          </a:p>
        </p:txBody>
      </p:sp>
      <p:sp>
        <p:nvSpPr>
          <p:cNvPr id="3" name="Content Placeholder 2"/>
          <p:cNvSpPr>
            <a:spLocks noGrp="1"/>
          </p:cNvSpPr>
          <p:nvPr>
            <p:ph idx="1"/>
          </p:nvPr>
        </p:nvSpPr>
        <p:spPr>
          <a:xfrm>
            <a:off x="1142769" y="1749358"/>
            <a:ext cx="9905999" cy="3541714"/>
          </a:xfrm>
        </p:spPr>
        <p:txBody>
          <a:bodyPr/>
          <a:lstStyle/>
          <a:p>
            <a:pPr marL="0" indent="0">
              <a:buNone/>
            </a:pPr>
            <a:r>
              <a:rPr lang="en-US" dirty="0"/>
              <a:t>To use the app for our store you will have to register an account. It’s simple! After providing the information your account will be created and you can login and start shopping</a:t>
            </a:r>
            <a:r>
              <a:rPr lang="en-US" dirty="0" smtClean="0"/>
              <a:t>. (You don’t need an account to browse!)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293" y="3363522"/>
            <a:ext cx="2973664" cy="3204379"/>
          </a:xfrm>
          <a:prstGeom prst="rect">
            <a:avLst/>
          </a:prstGeom>
        </p:spPr>
      </p:pic>
    </p:spTree>
    <p:extLst>
      <p:ext uri="{BB962C8B-B14F-4D97-AF65-F5344CB8AC3E}">
        <p14:creationId xmlns:p14="http://schemas.microsoft.com/office/powerpoint/2010/main" val="68216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2" name="Rectangle 7">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C3F1B5EA-30F1-4F71-B9DA-DB3D82B407AF}"/>
              </a:ext>
            </a:extLst>
          </p:cNvPr>
          <p:cNvSpPr>
            <a:spLocks noGrp="1"/>
          </p:cNvSpPr>
          <p:nvPr>
            <p:ph type="title"/>
          </p:nvPr>
        </p:nvSpPr>
        <p:spPr>
          <a:xfrm>
            <a:off x="1141413" y="1082673"/>
            <a:ext cx="2869416" cy="4708528"/>
          </a:xfrm>
        </p:spPr>
        <p:txBody>
          <a:bodyPr>
            <a:normAutofit/>
          </a:bodyPr>
          <a:lstStyle/>
          <a:p>
            <a:pPr algn="r"/>
            <a:r>
              <a:rPr lang="en-US" sz="3400"/>
              <a:t>Technology used</a:t>
            </a:r>
          </a:p>
        </p:txBody>
      </p:sp>
      <p:cxnSp>
        <p:nvCxnSpPr>
          <p:cNvPr id="63" name="Straight Connector 38">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4" name="Content Placeholder 2">
            <a:extLst>
              <a:ext uri="{FF2B5EF4-FFF2-40B4-BE49-F238E27FC236}">
                <a16:creationId xmlns:a16="http://schemas.microsoft.com/office/drawing/2014/main" xmlns="" id="{1B7508FF-E157-4A92-80E3-49974BF33B83}"/>
              </a:ext>
            </a:extLst>
          </p:cNvPr>
          <p:cNvSpPr>
            <a:spLocks noGrp="1"/>
          </p:cNvSpPr>
          <p:nvPr>
            <p:ph idx="1"/>
          </p:nvPr>
        </p:nvSpPr>
        <p:spPr>
          <a:xfrm>
            <a:off x="5297763" y="1082673"/>
            <a:ext cx="5751237" cy="4708528"/>
          </a:xfrm>
        </p:spPr>
        <p:txBody>
          <a:bodyPr anchor="ctr">
            <a:normAutofit/>
          </a:bodyPr>
          <a:lstStyle/>
          <a:p>
            <a:r>
              <a:rPr lang="en-US" sz="1800"/>
              <a:t>MariaDB/mySql</a:t>
            </a:r>
          </a:p>
          <a:p>
            <a:r>
              <a:rPr lang="en-US" sz="1800"/>
              <a:t>Javafx</a:t>
            </a:r>
          </a:p>
          <a:p>
            <a:r>
              <a:rPr lang="en-US" sz="1800"/>
              <a:t>Netbeans IDE</a:t>
            </a:r>
          </a:p>
          <a:p>
            <a:endParaRPr lang="en-US" sz="1800"/>
          </a:p>
          <a:p>
            <a:pPr marL="0" indent="0">
              <a:buNone/>
            </a:pPr>
            <a:endParaRPr lang="en-US" sz="1800"/>
          </a:p>
        </p:txBody>
      </p:sp>
      <p:grpSp>
        <p:nvGrpSpPr>
          <p:cNvPr id="41" name="Group 40">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59587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xmlns=""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xmlns=""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xmlns=""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xmlns=""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xmlns=""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xmlns=""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xmlns=""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xmlns=""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xmlns=""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xmlns=""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xmlns=""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xmlns=""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xmlns=""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xmlns=""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xmlns=""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xmlns=""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xmlns=""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xmlns=""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xmlns=""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xmlns=""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xmlns=""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xmlns=""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xmlns=""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xmlns=""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xmlns=""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xmlns=""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xmlns=""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US" sz="4000"/>
              <a:t>Okay I’m signed in… now what?</a:t>
            </a:r>
          </a:p>
        </p:txBody>
      </p:sp>
      <p:cxnSp>
        <p:nvCxnSpPr>
          <p:cNvPr id="39" name="Straight Connector 38">
            <a:extLst>
              <a:ext uri="{FF2B5EF4-FFF2-40B4-BE49-F238E27FC236}">
                <a16:creationId xmlns:a16="http://schemas.microsoft.com/office/drawing/2014/main" xmlns=""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anchor="ctr">
            <a:normAutofit/>
          </a:bodyPr>
          <a:lstStyle/>
          <a:p>
            <a:r>
              <a:rPr lang="en-US" sz="1800" dirty="0"/>
              <a:t>Now that you’ve signed in you can search for anything you want using the browse option when the homepage opens!</a:t>
            </a:r>
          </a:p>
          <a:p>
            <a:r>
              <a:rPr lang="en-US" sz="1800" dirty="0"/>
              <a:t>There are options to see newly added </a:t>
            </a:r>
            <a:r>
              <a:rPr lang="en-US" sz="1800" dirty="0" smtClean="0"/>
              <a:t>games. </a:t>
            </a:r>
            <a:r>
              <a:rPr lang="en-US" sz="1800" dirty="0" smtClean="0"/>
              <a:t>Check your recommendations!</a:t>
            </a:r>
            <a:endParaRPr lang="en-US" sz="1800" dirty="0"/>
          </a:p>
        </p:txBody>
      </p:sp>
      <p:grpSp>
        <p:nvGrpSpPr>
          <p:cNvPr id="41" name="Group 40">
            <a:extLst>
              <a:ext uri="{FF2B5EF4-FFF2-40B4-BE49-F238E27FC236}">
                <a16:creationId xmlns:a16="http://schemas.microsoft.com/office/drawing/2014/main" xmlns=""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xmlns=""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29759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7" name="TextBox 6"/>
          <p:cNvSpPr txBox="1"/>
          <p:nvPr/>
        </p:nvSpPr>
        <p:spPr>
          <a:xfrm>
            <a:off x="1141413" y="1912422"/>
            <a:ext cx="9675811" cy="3970318"/>
          </a:xfrm>
          <a:prstGeom prst="rect">
            <a:avLst/>
          </a:prstGeom>
          <a:noFill/>
        </p:spPr>
        <p:txBody>
          <a:bodyPr wrap="square" rtlCol="0">
            <a:spAutoFit/>
          </a:bodyPr>
          <a:lstStyle/>
          <a:p>
            <a:r>
              <a:rPr lang="en-US" dirty="0" smtClean="0"/>
              <a:t>The program starts off in the Java FX GUI application window with three buttons that have the user either “Login”, “Register”, or “Skip sign in”. There is already a preset account in the source code for an admin so I’ll type in “admin” in the username space and password in the “password” space. Of course if any of these fields are blank or incorrect the app will alert me. After signing in the hub will display. Here I can choose between “Browse”, “My Orders”, “Recommendations”, “Cart”, “Settings”, “Customer Service”, “Account” and “Log Out”. If I had chose to skip I wouldn’t be able to access some of these options and would be forced to sign in to an account. I can choose “Browse” and search for items but nothing has any functionality.</a:t>
            </a:r>
          </a:p>
          <a:p>
            <a:endParaRPr lang="en-US" dirty="0"/>
          </a:p>
          <a:p>
            <a:r>
              <a:rPr lang="en-US" dirty="0" smtClean="0"/>
              <a:t>Logging out will sign me out of the account and now I will try registering and signing into a new account. All fields must have something in them and once you’re done it will display your info back to you and you should be able to sign in. </a:t>
            </a:r>
            <a:endParaRPr lang="en-US" dirty="0"/>
          </a:p>
          <a:p>
            <a:endParaRPr lang="en-US" dirty="0" smtClean="0"/>
          </a:p>
          <a:p>
            <a:r>
              <a:rPr lang="en-US" dirty="0" smtClean="0"/>
              <a:t>That’s all there is to the Retro Paradise app at this time.</a:t>
            </a:r>
            <a:endParaRPr lang="en-US" dirty="0"/>
          </a:p>
        </p:txBody>
      </p:sp>
    </p:spTree>
    <p:extLst>
      <p:ext uri="{BB962C8B-B14F-4D97-AF65-F5344CB8AC3E}">
        <p14:creationId xmlns:p14="http://schemas.microsoft.com/office/powerpoint/2010/main" val="116937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xmlns="" id="{38BFA449-4933-478B-B27D-ACCC557FF97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xmlns="" id="{F21A37DB-EDD2-4025-A254-7FE5E4C7AE2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1" name="Rectangle 5">
              <a:extLst>
                <a:ext uri="{FF2B5EF4-FFF2-40B4-BE49-F238E27FC236}">
                  <a16:creationId xmlns:a16="http://schemas.microsoft.com/office/drawing/2014/main" xmlns="" id="{708D40D6-935E-4579-ABE6-A99C7E33FCF2}"/>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xmlns="" id="{F9775315-32FD-4BD8-BB73-F51CD2C686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xmlns="" id="{336A6870-9B40-41FF-B9F4-A6BA3B29879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xmlns="" id="{C710122E-DD96-4794-A7E0-04B497DA5D5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xmlns="" id="{4F4CBCBE-E77B-4F77-A0FC-8E53E82227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xmlns="" id="{3AADEE32-46BC-4B55-9FB4-EC09FF4B7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xmlns="" id="{49C2E1A9-8937-452C-B9FC-E735928819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xmlns="" id="{52F0D79A-B92A-42F1-9DC4-3768BB84C7D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xmlns="" id="{DF9A7FE6-2AA9-4245-A3FD-2B1E9B419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xmlns="" id="{5DBCDEBC-5990-40B3-B01F-0901475F58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xmlns="" id="{4F679A7F-49B5-4FB8-8861-39C0B1A7806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xmlns="" id="{25A941BD-9824-47D0-835E-824412568C6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xmlns="" id="{9788DF14-5749-40F7-9AFC-400AB2F61D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xmlns="" id="{E1032387-9F5C-4637-A5BC-43C8FDFF3A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xmlns="" id="{E0AE6232-915A-4EDB-BC6C-546E772D2A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xmlns="" id="{4B47A13E-CFFB-493F-8C53-266B8A9D14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xmlns="" id="{CFD722CE-8752-4A08-B23F-764AB47DDA8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xmlns="" id="{042C13BD-E9AE-4C85-B32E-8913F9B270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xmlns="" id="{4598BDC2-ABB1-475A-89A7-29713D01C86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xmlns="" id="{2B080B8C-F78B-4171-A1BC-CA5BE0F5690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xmlns="" id="{71741891-D8A9-46B8-B264-5459DCF9E2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xmlns="" id="{A109E82B-1D08-4B6E-9B6C-FE2EC6D5330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xmlns="" id="{F35E73B8-CFFA-479A-9DE0-5300299D2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xmlns="" id="{B0B910CE-9CED-4630-9203-347D1B6D12F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xmlns="" id="{D06A4D8D-E038-4ED6-9E80-4E91BA84A5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xmlns="" id="{5EC8C817-4C9E-45E8-B74C-729F1C3FB09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xmlns="" id="{226556E8-E6A7-4D81-9C6C-A69A8B611B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xmlns="" id="{BF75F646-19BF-4436-97C0-BE3EBEEF941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xmlns="" id="{222B076E-642A-4E93-8143-3A8D8897532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xmlns="" id="{569DC54F-1DCD-40F9-B756-A79C3170C2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xmlns="" id="{D6F49EF9-430E-4A1B-9A18-6C247E71E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xmlns="" id="{C94C2930-C094-4CF9-8449-60C7BAE98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xmlns="" id="{B4FF864C-97F2-40BD-95D1-E47527BCB2D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xmlns="" id="{E8804833-F6BB-4F88-BA24-F59429C710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xmlns="" id="{29A4A3B0-4E15-432A-92DB-7B9E576010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xmlns="" id="{3CAB34B1-2BFA-44A9-AC3E-D300B30B75A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xmlns="" id="{F92527C9-EADB-4C47-BA6A-E70AC9FEC6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xmlns="" id="{B9808241-C113-44CB-810B-CCBA189552C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xmlns="" id="{67AEC938-B302-4DA0-9A63-39F2BC34A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xmlns="" id="{4A1D4FCF-06B8-4AD3-A750-2B6C298C2E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xmlns="" id="{B99F5A7E-1A7F-43C2-AC7A-A1B877D0ADE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xmlns="" id="{5B2DDAA2-7B26-47EF-B7D6-B00B653B36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xmlns="" id="{7050BAA0-A0C9-4670-B76F-CC87679BC88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xmlns="" id="{296F765D-D9A6-4D73-88D8-0DCC5012BF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xmlns="" id="{30C0F78F-AC50-4DFA-B5A8-A68422EC0B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xmlns="" id="{E8AD708C-6C0A-458D-A623-7669B91786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xmlns="" id="{2F29497E-2528-4481-99BB-8336C16E41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xmlns="" id="{30DD109A-0A1F-4554-A865-B1062C525D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xmlns="" id="{39A1957F-65F0-4D6E-9F75-09614FFAC4D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xmlns="" id="{B4F4BB93-11B2-400C-9549-C7FB7BF711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xmlns="" id="{04B086A3-C06F-4862-A8A0-DB01FF3DDE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xmlns="" id="{9202F0E1-86CF-4652-AA29-E284146476F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xmlns="" id="{8887D0AB-0624-47E1-906E-6686FA7DEB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xmlns="" id="{F54439EF-914B-4744-A1D7-FBD89813CB2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4632EB65-7E63-4203-917B-C62F0DE1935F}"/>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t>Diagram 0</a:t>
            </a:r>
          </a:p>
        </p:txBody>
      </p:sp>
      <p:sp>
        <p:nvSpPr>
          <p:cNvPr id="66" name="Round Diagonal Corner Rectangle 6">
            <a:extLst>
              <a:ext uri="{FF2B5EF4-FFF2-40B4-BE49-F238E27FC236}">
                <a16:creationId xmlns:a16="http://schemas.microsoft.com/office/drawing/2014/main" xmlns="" id="{B909F359-AF5D-4E1F-9773-67B14ECE30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DF00691C-BF49-45E2-921D-E1EE945EA8B7}"/>
              </a:ext>
            </a:extLst>
          </p:cNvPr>
          <p:cNvPicPr>
            <a:picLocks noChangeAspect="1"/>
          </p:cNvPicPr>
          <p:nvPr/>
        </p:nvPicPr>
        <p:blipFill rotWithShape="1">
          <a:blip r:embed="rId4"/>
          <a:srcRect l="12433" r="3510"/>
          <a:stretch/>
        </p:blipFill>
        <p:spPr>
          <a:xfrm>
            <a:off x="6421396" y="1136606"/>
            <a:ext cx="4635583" cy="4577297"/>
          </a:xfrm>
          <a:prstGeom prst="rect">
            <a:avLst/>
          </a:prstGeom>
        </p:spPr>
      </p:pic>
    </p:spTree>
    <p:extLst>
      <p:ext uri="{BB962C8B-B14F-4D97-AF65-F5344CB8AC3E}">
        <p14:creationId xmlns:p14="http://schemas.microsoft.com/office/powerpoint/2010/main" val="390612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46" name="Picture 2">
            <a:extLst>
              <a:ext uri="{FF2B5EF4-FFF2-40B4-BE49-F238E27FC236}">
                <a16:creationId xmlns:a16="http://schemas.microsoft.com/office/drawing/2014/main" xmlns="" id="{EDA90D89-770A-4C09-978C-9E38FE15649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7" name="Group 10">
            <a:extLst>
              <a:ext uri="{FF2B5EF4-FFF2-40B4-BE49-F238E27FC236}">
                <a16:creationId xmlns:a16="http://schemas.microsoft.com/office/drawing/2014/main" xmlns="" id="{A3B344D7-1AE2-4947-876E-2A52674500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a:extLst>
                <a:ext uri="{FF2B5EF4-FFF2-40B4-BE49-F238E27FC236}">
                  <a16:creationId xmlns:a16="http://schemas.microsoft.com/office/drawing/2014/main" xmlns="" id="{D6633E5C-867B-4E17-9151-FF0FDB122BC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xmlns="" id="{2D5EDC2E-587B-4E85-8185-D99B438AB5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xmlns="" id="{996B1479-D8B0-4D98-B382-877F9A3AE6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xmlns="" id="{3B7BA112-C364-4D4C-97F9-A1DC76F1E51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xmlns="" id="{8B9D9B13-8F5D-41E6-93D6-CDFEB34AB2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xmlns="" id="{B5720BDB-EA73-4DE9-8A10-11DA3A1AC1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xmlns="" id="{F1D2313E-4168-41D0-A5B5-2187D1B333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xmlns="" id="{0F1B19F3-A09E-4891-8916-D5F8B0B2A17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xmlns="" id="{4D61F564-BB90-4A5C-829A-4F984FD6CD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xmlns="" id="{3803B77E-8C29-4857-B5C1-B89B01F46E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xmlns="" id="{B96F39B0-FB50-4957-8F85-2E2CCF6D7E8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xmlns="" id="{A54B5837-452A-4FC3-A8C8-E275AA92923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xmlns="" id="{FDE2A683-C13C-4A7F-935C-4C5279BF5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xmlns="" id="{30C5773F-6573-4E1F-B3DC-BB2B01D88D6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xmlns="" id="{E280F9F5-EF46-41DF-B672-013B025B96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xmlns="" id="{5876ADD8-345E-4A8D-81CB-0D5C3F76F8B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xmlns="" id="{8D2F7216-B310-4AB4-9948-2CF747F77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xmlns="" id="{D113E940-FD31-4B25-B33F-5B213CC758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xmlns="" id="{D6211283-9342-40E7-88F7-14A9028450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xmlns="" id="{B0118661-823B-4754-B0E3-52ACCB8DF84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xmlns="" id="{263B289D-A43D-47C8-AA8E-40C86C6084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xmlns="" id="{D5A2D8F7-A5A4-4B2E-89AE-F99CC5B057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xmlns="" id="{6847785C-2F02-4845-9257-9DE5E6EDA0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xmlns="" id="{4B83A129-3D7E-44D8-8C6C-9DE73E12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xmlns="" id="{7E1A9847-AC3D-4B5D-A29A-A93B0C6ABA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xmlns="" id="{2450F521-5F68-4148-9905-6232B08F89B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xmlns="" id="{8C6F916A-08CA-4F4C-BDBA-0F63A621FE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xmlns="" id="{D68FB199-D330-4EF4-94F5-1C07371E874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xmlns="" id="{3B67568D-CC47-4BBA-A084-154AEAA8256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xmlns="" id="{C9C25D1A-5E1E-4B22-B8D3-B0F5263921F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xmlns="" id="{4D8DB054-D1D3-4C30-B62E-7F2C6A8125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xmlns="" id="{9EB76371-2F16-4BA0-994C-2575FD9336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xmlns="" id="{2B61AF6D-2A6D-4C90-BCCA-CD97F7246FD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xmlns="" id="{B35F6DFD-5D34-4BE6-8B2A-0D6CDCE28B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xmlns="" id="{BCB0EEDB-7826-499E-BB87-6D0DD545F0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xmlns="" id="{F16B5CE0-3198-436D-888B-A01A983844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xmlns="" id="{B550414A-8DF0-4572-A382-B88DBE0B45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xmlns="" id="{AFB98517-BD8F-45DD-A2BA-52FD61A48A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xmlns="" id="{78C67202-AF18-4690-8000-4C12C4042C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xmlns="" id="{AD51A156-6972-43DA-BF32-CA187641B3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xmlns="" id="{B5CE61CC-EBDF-4355-A6C3-D44E62D7849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xmlns="" id="{ACB1B7F1-FBEF-48FA-97A7-9FAE7708E9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xmlns="" id="{4851370A-7D0E-4B9F-BA8B-B1966748FB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xmlns="" id="{B882F537-DDEB-49AE-BF36-6380A45F03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xmlns="" id="{A53D3CF4-BFB0-4D0B-8471-26ACAFE0A5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xmlns="" id="{13BC2FA8-8256-44BD-9A62-0EE83D6476C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xmlns="" id="{90A9C5D2-72E3-4B31-A271-57A883ADC4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xmlns="" id="{2A5948D4-F239-4BEA-8E38-76F358E3EE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xmlns="" id="{7384B304-194D-400B-B568-5E6DEA885A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xmlns="" id="{B680594F-341A-4C19-BF7F-F6D76386A8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xmlns="" id="{4EA6807C-3B8A-43FE-BA1B-8D6D3851FF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xmlns="" id="{BA316439-CB72-49C9-BE80-934799D8389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xmlns="" id="{6BC7FE05-950C-4A73-B6A9-282B142C79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xmlns="" id="{81C014C7-E085-4923-B533-732801FC24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D7A8E7E0-0218-4626-A64F-A110CAB1A978}"/>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t>Context diagram</a:t>
            </a:r>
          </a:p>
        </p:txBody>
      </p:sp>
      <p:pic>
        <p:nvPicPr>
          <p:cNvPr id="4" name="Picture 3" descr="A screenshot of a social media post&#10;&#10;Description automatically generated">
            <a:extLst>
              <a:ext uri="{FF2B5EF4-FFF2-40B4-BE49-F238E27FC236}">
                <a16:creationId xmlns:a16="http://schemas.microsoft.com/office/drawing/2014/main" xmlns="" id="{A264D730-551D-4829-9CDE-4142F8812970}"/>
              </a:ext>
            </a:extLst>
          </p:cNvPr>
          <p:cNvPicPr>
            <a:picLocks noChangeAspect="1"/>
          </p:cNvPicPr>
          <p:nvPr/>
        </p:nvPicPr>
        <p:blipFill>
          <a:blip r:embed="rId4"/>
          <a:stretch>
            <a:fillRect/>
          </a:stretch>
        </p:blipFill>
        <p:spPr>
          <a:xfrm>
            <a:off x="3676867" y="1108038"/>
            <a:ext cx="5190688"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92035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Still need help with the app?</a:t>
            </a:r>
          </a:p>
        </p:txBody>
      </p:sp>
      <p:sp>
        <p:nvSpPr>
          <p:cNvPr id="3" name="Content Placeholder 2"/>
          <p:cNvSpPr>
            <a:spLocks noGrp="1"/>
          </p:cNvSpPr>
          <p:nvPr>
            <p:ph idx="1"/>
          </p:nvPr>
        </p:nvSpPr>
        <p:spPr/>
        <p:txBody>
          <a:bodyPr/>
          <a:lstStyle/>
          <a:p>
            <a:pPr marL="0" indent="0">
              <a:buNone/>
            </a:pPr>
            <a:r>
              <a:rPr lang="en-US" dirty="0"/>
              <a:t>There’s a user manual for anyone that needs further assistance with using and navigating our app!</a:t>
            </a:r>
          </a:p>
        </p:txBody>
      </p:sp>
      <p:pic>
        <p:nvPicPr>
          <p:cNvPr id="4" name="Picture 3">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0277" y="3300628"/>
            <a:ext cx="2448267" cy="3124636"/>
          </a:xfrm>
          <a:prstGeom prst="rect">
            <a:avLst/>
          </a:prstGeom>
        </p:spPr>
      </p:pic>
    </p:spTree>
    <p:extLst>
      <p:ext uri="{BB962C8B-B14F-4D97-AF65-F5344CB8AC3E}">
        <p14:creationId xmlns:p14="http://schemas.microsoft.com/office/powerpoint/2010/main" val="4096260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54</TotalTime>
  <Words>533</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Retro Paradise</vt:lpstr>
      <vt:lpstr>What is retro paradise?</vt:lpstr>
      <vt:lpstr>How do I use it? </vt:lpstr>
      <vt:lpstr>Technology used</vt:lpstr>
      <vt:lpstr>Okay I’m signed in… now what?</vt:lpstr>
      <vt:lpstr>Demonstration</vt:lpstr>
      <vt:lpstr>Diagram 0</vt:lpstr>
      <vt:lpstr>Context diagram</vt:lpstr>
      <vt:lpstr>Still need help with the app?</vt:lpstr>
      <vt:lpstr>Moving forward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 Paradise</dc:title>
  <dc:creator>Jacob White</dc:creator>
  <cp:lastModifiedBy>Rin</cp:lastModifiedBy>
  <cp:revision>8</cp:revision>
  <dcterms:created xsi:type="dcterms:W3CDTF">2020-05-11T22:13:00Z</dcterms:created>
  <dcterms:modified xsi:type="dcterms:W3CDTF">2020-05-11T23:17:45Z</dcterms:modified>
</cp:coreProperties>
</file>