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04E25-5D97-4FE0-A748-AF81694DED11}" v="1" dt="2020-03-04T03:13:4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ence murillo" userId="ea07200eaa07cf69" providerId="LiveId" clId="{31E04E25-5D97-4FE0-A748-AF81694DED11}"/>
    <pc:docChg chg="addSld delSld modSld">
      <pc:chgData name="Lawrence murillo" userId="ea07200eaa07cf69" providerId="LiveId" clId="{31E04E25-5D97-4FE0-A748-AF81694DED11}" dt="2020-03-04T03:14:33.343" v="3" actId="47"/>
      <pc:docMkLst>
        <pc:docMk/>
      </pc:docMkLst>
      <pc:sldChg chg="modSp mod">
        <pc:chgData name="Lawrence murillo" userId="ea07200eaa07cf69" providerId="LiveId" clId="{31E04E25-5D97-4FE0-A748-AF81694DED11}" dt="2020-03-04T03:13:22.828" v="1" actId="20577"/>
        <pc:sldMkLst>
          <pc:docMk/>
          <pc:sldMk cId="2112169673" sldId="256"/>
        </pc:sldMkLst>
        <pc:spChg chg="mod">
          <ac:chgData name="Lawrence murillo" userId="ea07200eaa07cf69" providerId="LiveId" clId="{31E04E25-5D97-4FE0-A748-AF81694DED11}" dt="2020-03-04T03:13:22.828" v="1" actId="20577"/>
          <ac:spMkLst>
            <pc:docMk/>
            <pc:sldMk cId="2112169673" sldId="256"/>
            <ac:spMk id="3" creationId="{56172BA4-2A76-410F-8C89-5DFFE57E0BA9}"/>
          </ac:spMkLst>
        </pc:spChg>
      </pc:sldChg>
      <pc:sldChg chg="add del">
        <pc:chgData name="Lawrence murillo" userId="ea07200eaa07cf69" providerId="LiveId" clId="{31E04E25-5D97-4FE0-A748-AF81694DED11}" dt="2020-03-04T03:14:33.343" v="3" actId="47"/>
        <pc:sldMkLst>
          <pc:docMk/>
          <pc:sldMk cId="216903151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dgetsin.com/icade-arcade-cabinet-for-original-ipad-and-ipad-2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auga.com/top-5-retro-video-game-stores-in-mississaug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mall, table, black&#10;&#10;Description automatically generated">
            <a:extLst>
              <a:ext uri="{FF2B5EF4-FFF2-40B4-BE49-F238E27FC236}">
                <a16:creationId xmlns:a16="http://schemas.microsoft.com/office/drawing/2014/main" xmlns="" id="{CBD40FD1-6CC6-419B-87CE-4A6BA5D82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11122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E21052C-1A31-44AF-8B72-AE3A24A4D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EFF113E-9131-4EEB-8249-CBE6E831C3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CEF44-0D42-49CE-BA67-3E3F3DDC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/>
              <a:t>Retro Paradise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172BA4-2A76-410F-8C89-5DFFE57E0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sz="1700" dirty="0"/>
              <a:t>By: Lawrence Murillo</a:t>
            </a:r>
          </a:p>
          <a:p>
            <a:r>
              <a:rPr lang="en-US" sz="1700" dirty="0"/>
              <a:t>Darin McDonald</a:t>
            </a:r>
          </a:p>
          <a:p>
            <a:r>
              <a:rPr lang="en-US" sz="1700" dirty="0"/>
              <a:t>Jacob White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CE7DC6-8CA8-41D2-8CF0-EECF3AF9BC2D}"/>
              </a:ext>
            </a:extLst>
          </p:cNvPr>
          <p:cNvSpPr txBox="1"/>
          <p:nvPr/>
        </p:nvSpPr>
        <p:spPr>
          <a:xfrm>
            <a:off x="9517900" y="6657945"/>
            <a:ext cx="26709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gadgetsin.com/icade-arcade-cabinet-for-original-ipad-and-ipad-2.htm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een, sitting, full, car&#10;&#10;Description automatically generated">
            <a:extLst>
              <a:ext uri="{FF2B5EF4-FFF2-40B4-BE49-F238E27FC236}">
                <a16:creationId xmlns:a16="http://schemas.microsoft.com/office/drawing/2014/main" xmlns="" id="{76C8D9A8-4463-451A-823E-0ADD61A0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32351" r="17655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xmlns="" id="{8E21052C-1A31-44AF-8B72-AE3A24A4D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xmlns="" id="{FEFF113E-9131-4EEB-8249-CBE6E831C3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F81BC-7470-4493-AACD-39EBFA9A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931" y="1875197"/>
            <a:ext cx="5192940" cy="21336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628FAF-DF1C-480B-B802-28F7CB61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 fontScale="32500" lnSpcReduction="20000"/>
          </a:bodyPr>
          <a:lstStyle/>
          <a:p>
            <a:r>
              <a:rPr lang="en-US" sz="5100" dirty="0"/>
              <a:t>Are objectives, to make it easier for gamers to buy &amp; sell retro games and console, online or in our store, with people who specialize and know the market to give them the best prize</a:t>
            </a:r>
            <a:r>
              <a:rPr lang="en-US" sz="17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B2CBB5-922C-4056-8ADD-4CE664567E92}"/>
              </a:ext>
            </a:extLst>
          </p:cNvPr>
          <p:cNvSpPr txBox="1"/>
          <p:nvPr/>
        </p:nvSpPr>
        <p:spPr>
          <a:xfrm>
            <a:off x="9501870" y="6657945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insauga.com/top-5-retro-video-game-stores-in-mississauga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Tech Involved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Java – </a:t>
            </a:r>
            <a:r>
              <a:rPr lang="en-US" sz="3200" dirty="0" err="1" smtClean="0"/>
              <a:t>Netbeans</a:t>
            </a:r>
            <a:endParaRPr lang="en-US" sz="3200" dirty="0" smtClean="0"/>
          </a:p>
          <a:p>
            <a:r>
              <a:rPr lang="en-US" sz="3200" dirty="0" smtClean="0"/>
              <a:t>Java FX for the GUI</a:t>
            </a:r>
          </a:p>
          <a:p>
            <a:r>
              <a:rPr lang="en-US" sz="3200" dirty="0" smtClean="0"/>
              <a:t>SQLite or </a:t>
            </a:r>
            <a:r>
              <a:rPr lang="en-US" sz="3200" dirty="0" err="1" smtClean="0"/>
              <a:t>MariaDb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Context Diagram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2" y="2040587"/>
            <a:ext cx="8267817" cy="4619031"/>
          </a:xfrm>
        </p:spPr>
      </p:pic>
    </p:spTree>
    <p:extLst>
      <p:ext uri="{BB962C8B-B14F-4D97-AF65-F5344CB8AC3E}">
        <p14:creationId xmlns:p14="http://schemas.microsoft.com/office/powerpoint/2010/main" val="16187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67" y="2530171"/>
            <a:ext cx="5172452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09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88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Retro Paradise</vt:lpstr>
      <vt:lpstr>Objective</vt:lpstr>
      <vt:lpstr>Tech Involved </vt:lpstr>
      <vt:lpstr>Context Diagram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Paradise</dc:title>
  <dc:creator>Lawrence Murillo</dc:creator>
  <cp:lastModifiedBy>Rin</cp:lastModifiedBy>
  <cp:revision>7</cp:revision>
  <dcterms:created xsi:type="dcterms:W3CDTF">2020-03-04T02:57:55Z</dcterms:created>
  <dcterms:modified xsi:type="dcterms:W3CDTF">2020-03-09T01:54:20Z</dcterms:modified>
</cp:coreProperties>
</file>