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FB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/>
    <p:restoredTop sz="94694"/>
  </p:normalViewPr>
  <p:slideViewPr>
    <p:cSldViewPr snapToGrid="0">
      <p:cViewPr varScale="1">
        <p:scale>
          <a:sx n="121" d="100"/>
          <a:sy n="121" d="100"/>
        </p:scale>
        <p:origin x="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50B5D-3036-31D2-D701-2715708BD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1E079F-1CD0-B0B2-267D-91F43A273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0E376-F4B3-74A1-754B-994E89EF5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9AF9-6803-3841-8B08-89EDB77F48DB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995E4-265F-1533-B8F2-65D6B5CC3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C27D1-F58F-DFCC-D690-68DB69AAF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E170-E0DE-FF4E-8584-1A61A1F3D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92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9AEC1-876E-646A-FF1D-C76F1E39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110B47-9BAB-500E-2275-6DE1413FDA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7B78B-1407-616C-179A-9A530488A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9AF9-6803-3841-8B08-89EDB77F48DB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E0081-B3A2-307D-9BB2-517CC323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8FF67-14A3-64E2-8182-39B442D77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E170-E0DE-FF4E-8584-1A61A1F3D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13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47F7A5-7B35-2DFB-B787-510EF59BC5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85669-D26A-98AE-F948-31BE341E9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E0A31-60E8-9EA0-C8FE-5660C9F9C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9AF9-6803-3841-8B08-89EDB77F48DB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2AB89-7E03-7E60-37CA-8601C5A63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01356-0F96-10A3-17F4-4292B63CC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E170-E0DE-FF4E-8584-1A61A1F3D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97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56CB6-779B-5135-D0FB-48380CA97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589BA-E245-7FD8-1684-DE47C45C5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31DB7-CE70-9CFE-A059-3B9FD52DC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9AF9-6803-3841-8B08-89EDB77F48DB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996-3683-1371-933A-CB2362279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A0A66-452E-D776-1FB2-D4068F7A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E170-E0DE-FF4E-8584-1A61A1F3D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46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8416F-DAA5-6AB1-4C84-AC83C8574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1E853-F286-FBB3-4F3B-2FCECA624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4DAF6-06D6-1F30-AFA6-6B36F2BD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9AF9-6803-3841-8B08-89EDB77F48DB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3B6DD-DD8A-1C8A-3BEF-428C43C1B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35717-967E-304B-FAD9-261B8322B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E170-E0DE-FF4E-8584-1A61A1F3D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11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C450F-34DD-0F65-C3FD-D1CCEBD22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F1D2B-6F15-7769-DD7D-1473D31DF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845F1-3AC8-1F30-2115-0035F39D3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BE252-7D62-0286-0CC7-2E2E66ACB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9AF9-6803-3841-8B08-89EDB77F48DB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78CB2-10A9-7CC2-E476-748796B6E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21EFB-53C4-C1B5-4643-EDAF79D8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E170-E0DE-FF4E-8584-1A61A1F3D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53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2D5BE-3125-7E2B-6C4F-689650330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B0C34-C2B7-24CA-199A-C0E5D92FE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B2A29A-DF70-127C-A547-CDF9BA5B5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8FBBC2-6AA5-0033-34AA-AF5328DEFE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0E0168-73F3-E71C-1619-1C527E23DB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70FA9F-79CD-7B20-2724-7390E469A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9AF9-6803-3841-8B08-89EDB77F48DB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8C136B-726E-EC98-0305-70ED18760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C5F3CD-1676-6ED5-87F6-6FF8648B0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E170-E0DE-FF4E-8584-1A61A1F3D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42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75237-852D-0E59-6502-09738CBA2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2AE909-DFDA-D339-4838-E2EEBD6D0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9AF9-6803-3841-8B08-89EDB77F48DB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254D6-6FB0-441B-BBC6-2771A2D49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8F915-3FC6-23DD-5184-53FB150F7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E170-E0DE-FF4E-8584-1A61A1F3D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48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06967A-AEF3-8777-3764-F80C1E182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9AF9-6803-3841-8B08-89EDB77F48DB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6F971F-6B0B-6FD9-E201-679A62D2C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31142B-6FCD-F157-8001-B08A6961A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E170-E0DE-FF4E-8584-1A61A1F3D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97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12996-86CD-2C47-443B-859C6763C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10A3D-6205-EBA6-E6E9-1BC19C0A9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348245-6822-977F-AB1A-F5F53C110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1A9DB1-1DA2-7D8C-BAA5-56A65617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9AF9-6803-3841-8B08-89EDB77F48DB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C995E-63E4-8731-1F9B-ED3C5EBE1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086A8-0BB0-8B04-441D-877C4BB09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E170-E0DE-FF4E-8584-1A61A1F3D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38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CB111-DF7D-D8E8-3307-47DDA5CB1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284A26-3A01-26F8-15FB-5CA0AD29DD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E5DA94-B3AD-004B-9BD7-63EF5D264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A0EB2D-F58C-83C8-7B42-0F8DA1FA1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9AF9-6803-3841-8B08-89EDB77F48DB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BF743-FEB7-8B71-CDBD-1AD8D13E6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78A5E-3E75-6609-3997-40B39BE5D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E170-E0DE-FF4E-8584-1A61A1F3D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69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030E2D-334C-858B-58D3-4E2C899A8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5C04C-7BCD-12A1-9EEB-25957105E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E801E-F291-2071-950C-BB9C93357B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E9AF9-6803-3841-8B08-89EDB77F48DB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91603-BC2A-B472-E53F-FCDD718F62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CDD68-7AC8-BE17-B338-61418D85B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7E170-E0DE-FF4E-8584-1A61A1F3D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05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354529-6DC9-9815-3602-BA6B72932ADA}"/>
              </a:ext>
            </a:extLst>
          </p:cNvPr>
          <p:cNvSpPr/>
          <p:nvPr/>
        </p:nvSpPr>
        <p:spPr>
          <a:xfrm>
            <a:off x="4015946" y="574420"/>
            <a:ext cx="7747685" cy="566284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Linux Server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(RPI 4)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MQTT BROKER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421DAE4-6068-AA3C-87EF-090D1B627D75}"/>
              </a:ext>
            </a:extLst>
          </p:cNvPr>
          <p:cNvSpPr/>
          <p:nvPr/>
        </p:nvSpPr>
        <p:spPr>
          <a:xfrm>
            <a:off x="1625912" y="558363"/>
            <a:ext cx="1282262" cy="7357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</a:t>
            </a:r>
          </a:p>
          <a:p>
            <a:pPr algn="ctr"/>
            <a:r>
              <a:rPr lang="en-US" dirty="0"/>
              <a:t>Irrigation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EB71BB3-A15D-1674-5C77-5C1C060E1F03}"/>
              </a:ext>
            </a:extLst>
          </p:cNvPr>
          <p:cNvSpPr/>
          <p:nvPr/>
        </p:nvSpPr>
        <p:spPr>
          <a:xfrm>
            <a:off x="5251836" y="1254029"/>
            <a:ext cx="1264578" cy="86451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Monitor</a:t>
            </a:r>
          </a:p>
          <a:p>
            <a:pPr algn="ctr"/>
            <a:r>
              <a:rPr lang="en-US" sz="1400" b="1" dirty="0"/>
              <a:t>Irrigation</a:t>
            </a:r>
          </a:p>
          <a:p>
            <a:pPr algn="ctr"/>
            <a:r>
              <a:rPr lang="en-US" sz="1400" b="1" dirty="0"/>
              <a:t>Process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5E9ECA30-CC32-7F38-F3B7-833103838386}"/>
              </a:ext>
            </a:extLst>
          </p:cNvPr>
          <p:cNvCxnSpPr>
            <a:cxnSpLocks/>
          </p:cNvCxnSpPr>
          <p:nvPr/>
        </p:nvCxnSpPr>
        <p:spPr>
          <a:xfrm>
            <a:off x="2566797" y="2088923"/>
            <a:ext cx="2662455" cy="715880"/>
          </a:xfrm>
          <a:prstGeom prst="bentConnector3">
            <a:avLst>
              <a:gd name="adj1" fmla="val 46287"/>
            </a:avLst>
          </a:prstGeom>
          <a:ln w="412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C4F6F0A-61BD-C739-3A80-5244CAC8FB15}"/>
              </a:ext>
            </a:extLst>
          </p:cNvPr>
          <p:cNvSpPr txBox="1"/>
          <p:nvPr/>
        </p:nvSpPr>
        <p:spPr>
          <a:xfrm>
            <a:off x="2872381" y="1632987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S002D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2D5C9254-C966-45FF-454A-0698CA58CA02}"/>
              </a:ext>
            </a:extLst>
          </p:cNvPr>
          <p:cNvCxnSpPr>
            <a:cxnSpLocks/>
          </p:cNvCxnSpPr>
          <p:nvPr/>
        </p:nvCxnSpPr>
        <p:spPr>
          <a:xfrm rot="10800000">
            <a:off x="2929548" y="1134029"/>
            <a:ext cx="2269984" cy="483367"/>
          </a:xfrm>
          <a:prstGeom prst="bentConnector3">
            <a:avLst>
              <a:gd name="adj1" fmla="val 50000"/>
            </a:avLst>
          </a:prstGeom>
          <a:ln w="412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7878A0D5-A573-47B0-6814-4D33BCC948E4}"/>
              </a:ext>
            </a:extLst>
          </p:cNvPr>
          <p:cNvCxnSpPr>
            <a:cxnSpLocks/>
            <a:stCxn id="74" idx="1"/>
          </p:cNvCxnSpPr>
          <p:nvPr/>
        </p:nvCxnSpPr>
        <p:spPr>
          <a:xfrm rot="10800000">
            <a:off x="2897860" y="1972219"/>
            <a:ext cx="2353977" cy="672531"/>
          </a:xfrm>
          <a:prstGeom prst="bentConnector3">
            <a:avLst>
              <a:gd name="adj1" fmla="val 50000"/>
            </a:avLst>
          </a:prstGeom>
          <a:ln w="412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292E0C3-CB25-19E1-5B7D-3EEE100E8CB2}"/>
              </a:ext>
            </a:extLst>
          </p:cNvPr>
          <p:cNvSpPr txBox="1"/>
          <p:nvPr/>
        </p:nvSpPr>
        <p:spPr>
          <a:xfrm>
            <a:off x="2850041" y="2103317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S002C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3B53B0C0-A885-72EC-3572-B626DFA77CF3}"/>
              </a:ext>
            </a:extLst>
          </p:cNvPr>
          <p:cNvSpPr/>
          <p:nvPr/>
        </p:nvSpPr>
        <p:spPr>
          <a:xfrm>
            <a:off x="9138006" y="1363580"/>
            <a:ext cx="1165890" cy="106719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Monitor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Process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9F16B9B2-1500-7A88-8DAE-0CD61AE40BC8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516414" y="1686288"/>
            <a:ext cx="2066748" cy="226445"/>
          </a:xfrm>
          <a:prstGeom prst="bentConnector3">
            <a:avLst>
              <a:gd name="adj1" fmla="val 50000"/>
            </a:avLst>
          </a:prstGeom>
          <a:ln w="412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D345B702-19A4-E17D-9791-C6C9471AD88F}"/>
              </a:ext>
            </a:extLst>
          </p:cNvPr>
          <p:cNvCxnSpPr>
            <a:cxnSpLocks/>
            <a:stCxn id="37" idx="3"/>
            <a:endCxn id="9" idx="1"/>
          </p:cNvCxnSpPr>
          <p:nvPr/>
        </p:nvCxnSpPr>
        <p:spPr>
          <a:xfrm flipV="1">
            <a:off x="10303896" y="1897178"/>
            <a:ext cx="177084" cy="1"/>
          </a:xfrm>
          <a:prstGeom prst="bentConnector3">
            <a:avLst>
              <a:gd name="adj1" fmla="val 50000"/>
            </a:avLst>
          </a:prstGeom>
          <a:ln w="412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4F4F427E-5EAC-2E4B-61FB-FB7FA59E1FB8}"/>
              </a:ext>
            </a:extLst>
          </p:cNvPr>
          <p:cNvGrpSpPr/>
          <p:nvPr/>
        </p:nvGrpSpPr>
        <p:grpSpPr>
          <a:xfrm>
            <a:off x="-32156" y="5709439"/>
            <a:ext cx="2865723" cy="1148561"/>
            <a:chOff x="4659542" y="5734931"/>
            <a:chExt cx="2865723" cy="1148561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8DC1327-FBE5-5568-9095-7E8DB2B81008}"/>
                </a:ext>
              </a:extLst>
            </p:cNvPr>
            <p:cNvCxnSpPr/>
            <p:nvPr/>
          </p:nvCxnSpPr>
          <p:spPr>
            <a:xfrm>
              <a:off x="6122773" y="6105744"/>
              <a:ext cx="1219200" cy="0"/>
            </a:xfrm>
            <a:prstGeom prst="line">
              <a:avLst/>
            </a:prstGeom>
            <a:ln w="25400">
              <a:solidFill>
                <a:schemeClr val="accent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F2B26DC-2AE3-B9F1-34C5-5DE89E411F9C}"/>
                </a:ext>
              </a:extLst>
            </p:cNvPr>
            <p:cNvCxnSpPr/>
            <p:nvPr/>
          </p:nvCxnSpPr>
          <p:spPr>
            <a:xfrm>
              <a:off x="6122773" y="6296375"/>
              <a:ext cx="1219200" cy="0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39B1A04-7EC7-CD24-78A6-26C66BD5F947}"/>
                </a:ext>
              </a:extLst>
            </p:cNvPr>
            <p:cNvSpPr txBox="1"/>
            <p:nvPr/>
          </p:nvSpPr>
          <p:spPr>
            <a:xfrm>
              <a:off x="4659542" y="5929385"/>
              <a:ext cx="155516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MQTT – Data</a:t>
              </a:r>
            </a:p>
            <a:p>
              <a:r>
                <a:rPr lang="en-US" sz="1400" dirty="0"/>
                <a:t>MQTT – Command</a:t>
              </a:r>
            </a:p>
            <a:p>
              <a:r>
                <a:rPr lang="en-US" sz="1400" dirty="0"/>
                <a:t>Digital</a:t>
              </a:r>
            </a:p>
            <a:p>
              <a:r>
                <a:rPr lang="en-US" sz="1400" dirty="0"/>
                <a:t>Analog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BE9EF07-BEEA-3C1B-AFD6-862AF87AD70F}"/>
                </a:ext>
              </a:extLst>
            </p:cNvPr>
            <p:cNvSpPr/>
            <p:nvPr/>
          </p:nvSpPr>
          <p:spPr>
            <a:xfrm>
              <a:off x="4720281" y="5770605"/>
              <a:ext cx="2804984" cy="10873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CACBB4D-4336-5A30-27A4-9671FB27E4EC}"/>
                </a:ext>
              </a:extLst>
            </p:cNvPr>
            <p:cNvSpPr txBox="1"/>
            <p:nvPr/>
          </p:nvSpPr>
          <p:spPr>
            <a:xfrm>
              <a:off x="4685822" y="5734931"/>
              <a:ext cx="886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u="sng" dirty="0"/>
                <a:t>Legend:</a:t>
              </a:r>
              <a:r>
                <a:rPr lang="en-US" sz="1600" dirty="0"/>
                <a:t> </a:t>
              </a:r>
            </a:p>
          </p:txBody>
        </p: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920673E3-60E0-93FA-A156-CBCFCE8262DF}"/>
                </a:ext>
              </a:extLst>
            </p:cNvPr>
            <p:cNvCxnSpPr/>
            <p:nvPr/>
          </p:nvCxnSpPr>
          <p:spPr>
            <a:xfrm>
              <a:off x="6122773" y="6510559"/>
              <a:ext cx="12192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23CEFB1B-2F4F-7A08-CECE-F5A8BD919BA6}"/>
                </a:ext>
              </a:extLst>
            </p:cNvPr>
            <p:cNvCxnSpPr/>
            <p:nvPr/>
          </p:nvCxnSpPr>
          <p:spPr>
            <a:xfrm>
              <a:off x="6122773" y="6724743"/>
              <a:ext cx="1219200" cy="0"/>
            </a:xfrm>
            <a:prstGeom prst="line">
              <a:avLst/>
            </a:prstGeom>
            <a:ln w="25400">
              <a:solidFill>
                <a:schemeClr val="accent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C32A7E59-127B-36B2-A12F-FE2F14C8DCAB}"/>
              </a:ext>
            </a:extLst>
          </p:cNvPr>
          <p:cNvSpPr txBox="1"/>
          <p:nvPr/>
        </p:nvSpPr>
        <p:spPr>
          <a:xfrm>
            <a:off x="2876497" y="574421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S001D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FCED8DD-29CD-E9A1-1519-7C4A9B650C87}"/>
              </a:ext>
            </a:extLst>
          </p:cNvPr>
          <p:cNvSpPr txBox="1"/>
          <p:nvPr/>
        </p:nvSpPr>
        <p:spPr>
          <a:xfrm>
            <a:off x="2854157" y="1044751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S001C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FEDD0356-A5C7-F50A-1125-A47F25AAC71C}"/>
              </a:ext>
            </a:extLst>
          </p:cNvPr>
          <p:cNvSpPr/>
          <p:nvPr/>
        </p:nvSpPr>
        <p:spPr>
          <a:xfrm>
            <a:off x="5251836" y="2212490"/>
            <a:ext cx="1264578" cy="86451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Monitor</a:t>
            </a:r>
          </a:p>
          <a:p>
            <a:pPr algn="ctr"/>
            <a:r>
              <a:rPr lang="en-US" sz="1400" b="1" dirty="0"/>
              <a:t>Tank</a:t>
            </a:r>
          </a:p>
          <a:p>
            <a:pPr algn="ctr"/>
            <a:r>
              <a:rPr lang="en-US" sz="1400" b="1" dirty="0"/>
              <a:t>Process</a:t>
            </a:r>
          </a:p>
        </p:txBody>
      </p: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BDAB49FB-B93B-F07D-D716-46F5A484C62D}"/>
              </a:ext>
            </a:extLst>
          </p:cNvPr>
          <p:cNvCxnSpPr>
            <a:cxnSpLocks/>
          </p:cNvCxnSpPr>
          <p:nvPr/>
        </p:nvCxnSpPr>
        <p:spPr>
          <a:xfrm>
            <a:off x="2558560" y="3131009"/>
            <a:ext cx="2662455" cy="715880"/>
          </a:xfrm>
          <a:prstGeom prst="bentConnector3">
            <a:avLst>
              <a:gd name="adj1" fmla="val 46287"/>
            </a:avLst>
          </a:prstGeom>
          <a:ln w="412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CBBA8D9-8D7E-D49C-3C82-571FB957B8C9}"/>
              </a:ext>
            </a:extLst>
          </p:cNvPr>
          <p:cNvSpPr txBox="1"/>
          <p:nvPr/>
        </p:nvSpPr>
        <p:spPr>
          <a:xfrm>
            <a:off x="2864144" y="2675073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S003D</a:t>
            </a:r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CF507419-2208-29E5-1F95-8DE1465E262D}"/>
              </a:ext>
            </a:extLst>
          </p:cNvPr>
          <p:cNvCxnSpPr>
            <a:cxnSpLocks/>
            <a:stCxn id="88" idx="1"/>
          </p:cNvCxnSpPr>
          <p:nvPr/>
        </p:nvCxnSpPr>
        <p:spPr>
          <a:xfrm rot="10800000">
            <a:off x="2893741" y="3028821"/>
            <a:ext cx="2349859" cy="658014"/>
          </a:xfrm>
          <a:prstGeom prst="bentConnector3">
            <a:avLst>
              <a:gd name="adj1" fmla="val 50000"/>
            </a:avLst>
          </a:prstGeom>
          <a:ln w="412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DB9E4C35-960C-8987-C249-EF683C238950}"/>
              </a:ext>
            </a:extLst>
          </p:cNvPr>
          <p:cNvSpPr txBox="1"/>
          <p:nvPr/>
        </p:nvSpPr>
        <p:spPr>
          <a:xfrm>
            <a:off x="2841804" y="3145403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S003C</a:t>
            </a: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DB760A79-505D-0B5E-8797-8AC22286CEA9}"/>
              </a:ext>
            </a:extLst>
          </p:cNvPr>
          <p:cNvSpPr/>
          <p:nvPr/>
        </p:nvSpPr>
        <p:spPr>
          <a:xfrm>
            <a:off x="5243599" y="3254576"/>
            <a:ext cx="1264578" cy="86451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Monitor</a:t>
            </a:r>
          </a:p>
          <a:p>
            <a:pPr algn="ctr"/>
            <a:r>
              <a:rPr lang="en-US" sz="1400" b="1" dirty="0"/>
              <a:t>House</a:t>
            </a:r>
          </a:p>
          <a:p>
            <a:pPr algn="ctr"/>
            <a:r>
              <a:rPr lang="en-US" sz="1400" b="1" dirty="0"/>
              <a:t>Process</a:t>
            </a:r>
          </a:p>
        </p:txBody>
      </p: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28CC66A4-12B8-8909-6F66-6C646FB02223}"/>
              </a:ext>
            </a:extLst>
          </p:cNvPr>
          <p:cNvCxnSpPr>
            <a:cxnSpLocks/>
          </p:cNvCxnSpPr>
          <p:nvPr/>
        </p:nvCxnSpPr>
        <p:spPr>
          <a:xfrm>
            <a:off x="2550323" y="4173095"/>
            <a:ext cx="2662455" cy="715880"/>
          </a:xfrm>
          <a:prstGeom prst="bentConnector3">
            <a:avLst>
              <a:gd name="adj1" fmla="val 46287"/>
            </a:avLst>
          </a:prstGeom>
          <a:ln w="412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387437A-4A50-07AB-3C5A-413B8A221594}"/>
              </a:ext>
            </a:extLst>
          </p:cNvPr>
          <p:cNvSpPr txBox="1"/>
          <p:nvPr/>
        </p:nvSpPr>
        <p:spPr>
          <a:xfrm>
            <a:off x="2855907" y="3717159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S005D</a:t>
            </a:r>
          </a:p>
        </p:txBody>
      </p: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2FEC3061-CE6D-B318-F826-55815DBDDE3E}"/>
              </a:ext>
            </a:extLst>
          </p:cNvPr>
          <p:cNvCxnSpPr>
            <a:cxnSpLocks/>
            <a:stCxn id="93" idx="1"/>
          </p:cNvCxnSpPr>
          <p:nvPr/>
        </p:nvCxnSpPr>
        <p:spPr>
          <a:xfrm rot="10800000">
            <a:off x="2863176" y="4064205"/>
            <a:ext cx="2372186" cy="664717"/>
          </a:xfrm>
          <a:prstGeom prst="bentConnector3">
            <a:avLst>
              <a:gd name="adj1" fmla="val 50000"/>
            </a:avLst>
          </a:prstGeom>
          <a:ln w="412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9D9839A9-BCBF-6504-7159-3F4C339C3FDE}"/>
              </a:ext>
            </a:extLst>
          </p:cNvPr>
          <p:cNvSpPr txBox="1"/>
          <p:nvPr/>
        </p:nvSpPr>
        <p:spPr>
          <a:xfrm>
            <a:off x="2833567" y="4187489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S005C</a:t>
            </a: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F2104F54-7BCE-9982-C183-9CC3093BEF87}"/>
              </a:ext>
            </a:extLst>
          </p:cNvPr>
          <p:cNvSpPr/>
          <p:nvPr/>
        </p:nvSpPr>
        <p:spPr>
          <a:xfrm>
            <a:off x="5235362" y="4296662"/>
            <a:ext cx="1264578" cy="86451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Monitor</a:t>
            </a:r>
          </a:p>
          <a:p>
            <a:pPr algn="ctr"/>
            <a:r>
              <a:rPr lang="en-US" sz="1400" b="1" dirty="0"/>
              <a:t>Wells</a:t>
            </a:r>
          </a:p>
          <a:p>
            <a:pPr algn="ctr"/>
            <a:r>
              <a:rPr lang="en-US" sz="1400" b="1" dirty="0"/>
              <a:t>Process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76EB7368-8612-3E02-BECE-9E6E5B65039C}"/>
              </a:ext>
            </a:extLst>
          </p:cNvPr>
          <p:cNvSpPr/>
          <p:nvPr/>
        </p:nvSpPr>
        <p:spPr>
          <a:xfrm>
            <a:off x="9138006" y="2629145"/>
            <a:ext cx="1165890" cy="106719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Alert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Process</a:t>
            </a:r>
          </a:p>
        </p:txBody>
      </p: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46023EE3-A6FA-63F3-3A05-61CDFD99BC99}"/>
              </a:ext>
            </a:extLst>
          </p:cNvPr>
          <p:cNvCxnSpPr>
            <a:cxnSpLocks/>
            <a:stCxn id="95" idx="3"/>
            <a:endCxn id="41" idx="1"/>
          </p:cNvCxnSpPr>
          <p:nvPr/>
        </p:nvCxnSpPr>
        <p:spPr>
          <a:xfrm flipV="1">
            <a:off x="10303896" y="3153237"/>
            <a:ext cx="213355" cy="9507"/>
          </a:xfrm>
          <a:prstGeom prst="bentConnector3">
            <a:avLst>
              <a:gd name="adj1" fmla="val 50000"/>
            </a:avLst>
          </a:prstGeom>
          <a:ln w="412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Down Arrow 102">
            <a:extLst>
              <a:ext uri="{FF2B5EF4-FFF2-40B4-BE49-F238E27FC236}">
                <a16:creationId xmlns:a16="http://schemas.microsoft.com/office/drawing/2014/main" id="{99E52DF1-A8FE-185D-1ECE-55E9DD31277C}"/>
              </a:ext>
            </a:extLst>
          </p:cNvPr>
          <p:cNvSpPr/>
          <p:nvPr/>
        </p:nvSpPr>
        <p:spPr>
          <a:xfrm>
            <a:off x="10967111" y="2372083"/>
            <a:ext cx="429972" cy="359421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MQTT</a:t>
            </a:r>
          </a:p>
        </p:txBody>
      </p:sp>
      <p:sp>
        <p:nvSpPr>
          <p:cNvPr id="104" name="Cloud 103">
            <a:extLst>
              <a:ext uri="{FF2B5EF4-FFF2-40B4-BE49-F238E27FC236}">
                <a16:creationId xmlns:a16="http://schemas.microsoft.com/office/drawing/2014/main" id="{8A1BC0C1-A284-4207-7035-E98C74BC687F}"/>
              </a:ext>
            </a:extLst>
          </p:cNvPr>
          <p:cNvSpPr/>
          <p:nvPr/>
        </p:nvSpPr>
        <p:spPr>
          <a:xfrm>
            <a:off x="10200251" y="5905161"/>
            <a:ext cx="1666104" cy="916346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Blynk Cloud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C0BAEAC-6D55-D292-3A55-0516C750018F}"/>
              </a:ext>
            </a:extLst>
          </p:cNvPr>
          <p:cNvSpPr txBox="1"/>
          <p:nvPr/>
        </p:nvSpPr>
        <p:spPr>
          <a:xfrm>
            <a:off x="5423967" y="7779"/>
            <a:ext cx="2184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Milano Water Project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1487FA96-688B-1F6C-E6C8-4EB79B62E317}"/>
              </a:ext>
            </a:extLst>
          </p:cNvPr>
          <p:cNvSpPr/>
          <p:nvPr/>
        </p:nvSpPr>
        <p:spPr>
          <a:xfrm>
            <a:off x="7304160" y="591036"/>
            <a:ext cx="1135505" cy="990384"/>
          </a:xfrm>
          <a:prstGeom prst="roundRect">
            <a:avLst/>
          </a:prstGeom>
          <a:solidFill>
            <a:srgbClr val="7030A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PyRainbird</a:t>
            </a:r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Process</a:t>
            </a:r>
          </a:p>
        </p:txBody>
      </p:sp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C15E9A26-257D-F976-43B7-445BBB543C2B}"/>
              </a:ext>
            </a:extLst>
          </p:cNvPr>
          <p:cNvCxnSpPr>
            <a:cxnSpLocks/>
            <a:endCxn id="8" idx="0"/>
          </p:cNvCxnSpPr>
          <p:nvPr/>
        </p:nvCxnSpPr>
        <p:spPr>
          <a:xfrm rot="10800000" flipV="1">
            <a:off x="5884126" y="892461"/>
            <a:ext cx="1420037" cy="361568"/>
          </a:xfrm>
          <a:prstGeom prst="bentConnector2">
            <a:avLst/>
          </a:prstGeom>
          <a:ln w="412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2B828202-84D7-049A-0EE6-DAC547F6E96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418405" y="320284"/>
            <a:ext cx="510678" cy="1356812"/>
          </a:xfrm>
          <a:prstGeom prst="bentConnector2">
            <a:avLst/>
          </a:prstGeom>
          <a:ln w="412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Left-Up Arrow 117">
            <a:extLst>
              <a:ext uri="{FF2B5EF4-FFF2-40B4-BE49-F238E27FC236}">
                <a16:creationId xmlns:a16="http://schemas.microsoft.com/office/drawing/2014/main" id="{F42FE644-4659-EB66-AD72-A4B4D6E20D09}"/>
              </a:ext>
            </a:extLst>
          </p:cNvPr>
          <p:cNvSpPr/>
          <p:nvPr/>
        </p:nvSpPr>
        <p:spPr>
          <a:xfrm>
            <a:off x="8421710" y="620738"/>
            <a:ext cx="1025611" cy="781380"/>
          </a:xfrm>
          <a:prstGeom prst="leftUpArrow">
            <a:avLst>
              <a:gd name="adj1" fmla="val 12349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Cloud 118">
            <a:extLst>
              <a:ext uri="{FF2B5EF4-FFF2-40B4-BE49-F238E27FC236}">
                <a16:creationId xmlns:a16="http://schemas.microsoft.com/office/drawing/2014/main" id="{1C1F2617-CD77-55C8-2446-6ECB54CC4D08}"/>
              </a:ext>
            </a:extLst>
          </p:cNvPr>
          <p:cNvSpPr/>
          <p:nvPr/>
        </p:nvSpPr>
        <p:spPr>
          <a:xfrm>
            <a:off x="8547471" y="-24139"/>
            <a:ext cx="1460501" cy="630026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Rainbird ESPs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5CCC241-F01D-0C42-18BC-DDCE2F4F593C}"/>
              </a:ext>
            </a:extLst>
          </p:cNvPr>
          <p:cNvSpPr txBox="1"/>
          <p:nvPr/>
        </p:nvSpPr>
        <p:spPr>
          <a:xfrm>
            <a:off x="6587652" y="454967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P001C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8A314D5-C2CB-1E71-BB05-6561470F9BB3}"/>
              </a:ext>
            </a:extLst>
          </p:cNvPr>
          <p:cNvSpPr txBox="1"/>
          <p:nvPr/>
        </p:nvSpPr>
        <p:spPr>
          <a:xfrm>
            <a:off x="6590026" y="826441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P001D</a:t>
            </a:r>
          </a:p>
        </p:txBody>
      </p: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8D924673-1E99-9E01-1E2F-3A586DBCD9F0}"/>
              </a:ext>
            </a:extLst>
          </p:cNvPr>
          <p:cNvCxnSpPr>
            <a:cxnSpLocks/>
            <a:stCxn id="124" idx="3"/>
          </p:cNvCxnSpPr>
          <p:nvPr/>
        </p:nvCxnSpPr>
        <p:spPr>
          <a:xfrm>
            <a:off x="2900571" y="5094347"/>
            <a:ext cx="2351265" cy="468860"/>
          </a:xfrm>
          <a:prstGeom prst="bentConnector3">
            <a:avLst>
              <a:gd name="adj1" fmla="val 50000"/>
            </a:avLst>
          </a:prstGeom>
          <a:ln w="412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9049D815-0D26-C112-61E2-097A9504B6C8}"/>
              </a:ext>
            </a:extLst>
          </p:cNvPr>
          <p:cNvSpPr txBox="1"/>
          <p:nvPr/>
        </p:nvSpPr>
        <p:spPr>
          <a:xfrm>
            <a:off x="2848304" y="4747302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S006D</a:t>
            </a:r>
          </a:p>
        </p:txBody>
      </p: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E53CFB42-8FBF-1F17-7579-B2AA931F270D}"/>
              </a:ext>
            </a:extLst>
          </p:cNvPr>
          <p:cNvCxnSpPr>
            <a:cxnSpLocks/>
            <a:stCxn id="129" idx="1"/>
          </p:cNvCxnSpPr>
          <p:nvPr/>
        </p:nvCxnSpPr>
        <p:spPr>
          <a:xfrm rot="10800000">
            <a:off x="2872385" y="5205678"/>
            <a:ext cx="2364619" cy="499613"/>
          </a:xfrm>
          <a:prstGeom prst="bentConnector3">
            <a:avLst>
              <a:gd name="adj1" fmla="val 50000"/>
            </a:avLst>
          </a:prstGeom>
          <a:ln w="412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C6A55F82-218B-78E0-F296-C6EDCADEBBFF}"/>
              </a:ext>
            </a:extLst>
          </p:cNvPr>
          <p:cNvSpPr txBox="1"/>
          <p:nvPr/>
        </p:nvSpPr>
        <p:spPr>
          <a:xfrm>
            <a:off x="2825964" y="5217632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S006C</a:t>
            </a:r>
          </a:p>
        </p:txBody>
      </p: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61C19274-DFB0-FC81-96E4-6515DEC2EE11}"/>
              </a:ext>
            </a:extLst>
          </p:cNvPr>
          <p:cNvSpPr/>
          <p:nvPr/>
        </p:nvSpPr>
        <p:spPr>
          <a:xfrm>
            <a:off x="5237003" y="5273031"/>
            <a:ext cx="1264578" cy="864518"/>
          </a:xfrm>
          <a:prstGeom prst="roundRect">
            <a:avLst/>
          </a:prstGeom>
          <a:solidFill>
            <a:schemeClr val="accent2">
              <a:alpha val="48983"/>
            </a:schemeClr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Monitor</a:t>
            </a:r>
          </a:p>
          <a:p>
            <a:pPr algn="ctr"/>
            <a:r>
              <a:rPr lang="en-US" sz="1400" b="1" dirty="0"/>
              <a:t>Well3</a:t>
            </a:r>
          </a:p>
          <a:p>
            <a:pPr algn="ctr"/>
            <a:r>
              <a:rPr lang="en-US" sz="1400" b="1" dirty="0"/>
              <a:t>Process</a:t>
            </a:r>
          </a:p>
        </p:txBody>
      </p: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BB15C80B-AACB-43B3-3AE3-2A1B5C8A3041}"/>
              </a:ext>
            </a:extLst>
          </p:cNvPr>
          <p:cNvCxnSpPr>
            <a:cxnSpLocks/>
            <a:stCxn id="93" idx="3"/>
          </p:cNvCxnSpPr>
          <p:nvPr/>
        </p:nvCxnSpPr>
        <p:spPr>
          <a:xfrm flipV="1">
            <a:off x="6499940" y="3937916"/>
            <a:ext cx="2047531" cy="791005"/>
          </a:xfrm>
          <a:prstGeom prst="bentConnector3">
            <a:avLst>
              <a:gd name="adj1" fmla="val 50000"/>
            </a:avLst>
          </a:prstGeom>
          <a:ln w="412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EAE4A128-360B-51A2-971E-34312D70662B}"/>
              </a:ext>
            </a:extLst>
          </p:cNvPr>
          <p:cNvCxnSpPr>
            <a:cxnSpLocks/>
          </p:cNvCxnSpPr>
          <p:nvPr/>
        </p:nvCxnSpPr>
        <p:spPr>
          <a:xfrm flipV="1">
            <a:off x="6524651" y="2185701"/>
            <a:ext cx="2063414" cy="423584"/>
          </a:xfrm>
          <a:prstGeom prst="bentConnector3">
            <a:avLst>
              <a:gd name="adj1" fmla="val 50000"/>
            </a:avLst>
          </a:prstGeom>
          <a:ln w="412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>
            <a:extLst>
              <a:ext uri="{FF2B5EF4-FFF2-40B4-BE49-F238E27FC236}">
                <a16:creationId xmlns:a16="http://schemas.microsoft.com/office/drawing/2014/main" id="{4A984414-6BB5-BE2D-609C-AD7E3353BA3D}"/>
              </a:ext>
            </a:extLst>
          </p:cNvPr>
          <p:cNvCxnSpPr>
            <a:cxnSpLocks/>
          </p:cNvCxnSpPr>
          <p:nvPr/>
        </p:nvCxnSpPr>
        <p:spPr>
          <a:xfrm flipV="1">
            <a:off x="6514308" y="2372083"/>
            <a:ext cx="2056818" cy="1373122"/>
          </a:xfrm>
          <a:prstGeom prst="bentConnector3">
            <a:avLst>
              <a:gd name="adj1" fmla="val 50000"/>
            </a:avLst>
          </a:prstGeom>
          <a:ln w="412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DCFDC3A9-0F4D-BF50-E791-1FF0C89C5E15}"/>
              </a:ext>
            </a:extLst>
          </p:cNvPr>
          <p:cNvSpPr txBox="1"/>
          <p:nvPr/>
        </p:nvSpPr>
        <p:spPr>
          <a:xfrm>
            <a:off x="6458437" y="135056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I001D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64BF4CB-5BE5-17B8-D340-560EE25199B4}"/>
              </a:ext>
            </a:extLst>
          </p:cNvPr>
          <p:cNvSpPr txBox="1"/>
          <p:nvPr/>
        </p:nvSpPr>
        <p:spPr>
          <a:xfrm>
            <a:off x="6454269" y="2284537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T001D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FD8B636-2C5A-F300-9D95-4493E2F287EE}"/>
              </a:ext>
            </a:extLst>
          </p:cNvPr>
          <p:cNvSpPr txBox="1"/>
          <p:nvPr/>
        </p:nvSpPr>
        <p:spPr>
          <a:xfrm>
            <a:off x="6444304" y="3477557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H001D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74821119-4C4D-B0E0-627D-A4865AEB3ECE}"/>
              </a:ext>
            </a:extLst>
          </p:cNvPr>
          <p:cNvSpPr txBox="1"/>
          <p:nvPr/>
        </p:nvSpPr>
        <p:spPr>
          <a:xfrm>
            <a:off x="6423594" y="4348735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W001D</a:t>
            </a:r>
          </a:p>
        </p:txBody>
      </p: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C5C5B19F-B113-284C-6C34-A4DBB10C2F9D}"/>
              </a:ext>
            </a:extLst>
          </p:cNvPr>
          <p:cNvCxnSpPr>
            <a:cxnSpLocks/>
            <a:stCxn id="129" idx="3"/>
          </p:cNvCxnSpPr>
          <p:nvPr/>
        </p:nvCxnSpPr>
        <p:spPr>
          <a:xfrm flipV="1">
            <a:off x="6501581" y="4248716"/>
            <a:ext cx="2081581" cy="1456574"/>
          </a:xfrm>
          <a:prstGeom prst="bentConnector3">
            <a:avLst>
              <a:gd name="adj1" fmla="val 50000"/>
            </a:avLst>
          </a:prstGeom>
          <a:ln w="412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9D3F6F0C-0EEB-2CFF-78E7-3C4DC8A47C95}"/>
              </a:ext>
            </a:extLst>
          </p:cNvPr>
          <p:cNvSpPr txBox="1"/>
          <p:nvPr/>
        </p:nvSpPr>
        <p:spPr>
          <a:xfrm>
            <a:off x="6443246" y="5325480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W002D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E560A17-785E-7967-CE12-6813E1803F41}"/>
              </a:ext>
            </a:extLst>
          </p:cNvPr>
          <p:cNvSpPr txBox="1"/>
          <p:nvPr/>
        </p:nvSpPr>
        <p:spPr>
          <a:xfrm>
            <a:off x="1751084" y="5453045"/>
            <a:ext cx="6126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*future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5108EFF-7371-2605-638C-FDEA4D9FBDE9}"/>
              </a:ext>
            </a:extLst>
          </p:cNvPr>
          <p:cNvSpPr txBox="1"/>
          <p:nvPr/>
        </p:nvSpPr>
        <p:spPr>
          <a:xfrm>
            <a:off x="6117260" y="5804126"/>
            <a:ext cx="6126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*future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5F407E4-40FB-66E9-F6AB-56DFABC13E71}"/>
              </a:ext>
            </a:extLst>
          </p:cNvPr>
          <p:cNvSpPr/>
          <p:nvPr/>
        </p:nvSpPr>
        <p:spPr>
          <a:xfrm>
            <a:off x="1639050" y="1604356"/>
            <a:ext cx="1282262" cy="7357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</a:t>
            </a:r>
          </a:p>
          <a:p>
            <a:pPr algn="ctr"/>
            <a:r>
              <a:rPr lang="en-US" dirty="0"/>
              <a:t>Tank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E2D2C76-B465-0DAE-0E48-5A34B03FEE59}"/>
              </a:ext>
            </a:extLst>
          </p:cNvPr>
          <p:cNvSpPr/>
          <p:nvPr/>
        </p:nvSpPr>
        <p:spPr>
          <a:xfrm>
            <a:off x="1639050" y="2650349"/>
            <a:ext cx="1282262" cy="7357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</a:t>
            </a:r>
          </a:p>
          <a:p>
            <a:pPr algn="ctr"/>
            <a:r>
              <a:rPr lang="en-US" dirty="0"/>
              <a:t>House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14589C86-BC45-F82E-61EF-8314685E4EC3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429908" y="1040872"/>
            <a:ext cx="2821928" cy="645416"/>
          </a:xfrm>
          <a:prstGeom prst="bentConnector3">
            <a:avLst>
              <a:gd name="adj1" fmla="val 50000"/>
            </a:avLst>
          </a:prstGeom>
          <a:ln w="412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D47EBFD-58D2-FE61-6466-481987C54FE9}"/>
              </a:ext>
            </a:extLst>
          </p:cNvPr>
          <p:cNvSpPr/>
          <p:nvPr/>
        </p:nvSpPr>
        <p:spPr>
          <a:xfrm>
            <a:off x="1625912" y="3696342"/>
            <a:ext cx="1282262" cy="7357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</a:t>
            </a:r>
          </a:p>
          <a:p>
            <a:pPr algn="ctr"/>
            <a:r>
              <a:rPr lang="en-US" dirty="0"/>
              <a:t>Wells</a:t>
            </a:r>
          </a:p>
        </p:txBody>
      </p:sp>
      <p:sp>
        <p:nvSpPr>
          <p:cNvPr id="124" name="Rounded Rectangle 123">
            <a:extLst>
              <a:ext uri="{FF2B5EF4-FFF2-40B4-BE49-F238E27FC236}">
                <a16:creationId xmlns:a16="http://schemas.microsoft.com/office/drawing/2014/main" id="{35AA4D80-DD80-7AC1-19E7-F20B2F124F3A}"/>
              </a:ext>
            </a:extLst>
          </p:cNvPr>
          <p:cNvSpPr/>
          <p:nvPr/>
        </p:nvSpPr>
        <p:spPr>
          <a:xfrm>
            <a:off x="1618309" y="4726485"/>
            <a:ext cx="1282262" cy="735724"/>
          </a:xfrm>
          <a:prstGeom prst="roundRect">
            <a:avLst/>
          </a:prstGeom>
          <a:solidFill>
            <a:schemeClr val="accent1">
              <a:alpha val="48983"/>
            </a:schemeClr>
          </a:solidFill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</a:t>
            </a:r>
          </a:p>
          <a:p>
            <a:pPr algn="ctr"/>
            <a:r>
              <a:rPr lang="en-US" dirty="0"/>
              <a:t>Well3</a:t>
            </a:r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A85F358B-EA27-E53F-7C3E-D68A0034E673}"/>
              </a:ext>
            </a:extLst>
          </p:cNvPr>
          <p:cNvCxnSpPr/>
          <p:nvPr/>
        </p:nvCxnSpPr>
        <p:spPr>
          <a:xfrm>
            <a:off x="889778" y="2804803"/>
            <a:ext cx="991401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6F51B12-B8A7-4606-D57C-6A47CCEBD2EB}"/>
              </a:ext>
            </a:extLst>
          </p:cNvPr>
          <p:cNvCxnSpPr>
            <a:cxnSpLocks/>
          </p:cNvCxnSpPr>
          <p:nvPr/>
        </p:nvCxnSpPr>
        <p:spPr>
          <a:xfrm>
            <a:off x="778476" y="3228410"/>
            <a:ext cx="860574" cy="0"/>
          </a:xfrm>
          <a:prstGeom prst="line">
            <a:avLst/>
          </a:prstGeom>
          <a:ln w="2540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D39D88A7-F366-DB87-C3A8-033C309C1AA8}"/>
              </a:ext>
            </a:extLst>
          </p:cNvPr>
          <p:cNvCxnSpPr>
            <a:cxnSpLocks/>
          </p:cNvCxnSpPr>
          <p:nvPr/>
        </p:nvCxnSpPr>
        <p:spPr>
          <a:xfrm>
            <a:off x="778476" y="1040872"/>
            <a:ext cx="860574" cy="0"/>
          </a:xfrm>
          <a:prstGeom prst="line">
            <a:avLst/>
          </a:prstGeom>
          <a:ln w="2540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2091016A-277A-1FA2-8956-ADA3F27D3E93}"/>
              </a:ext>
            </a:extLst>
          </p:cNvPr>
          <p:cNvCxnSpPr>
            <a:cxnSpLocks/>
          </p:cNvCxnSpPr>
          <p:nvPr/>
        </p:nvCxnSpPr>
        <p:spPr>
          <a:xfrm>
            <a:off x="765338" y="2239716"/>
            <a:ext cx="860574" cy="0"/>
          </a:xfrm>
          <a:prstGeom prst="line">
            <a:avLst/>
          </a:prstGeom>
          <a:ln w="2540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EB2FEC85-96B2-86C5-DE50-55FC63116FF8}"/>
              </a:ext>
            </a:extLst>
          </p:cNvPr>
          <p:cNvCxnSpPr/>
          <p:nvPr/>
        </p:nvCxnSpPr>
        <p:spPr>
          <a:xfrm>
            <a:off x="902691" y="1620651"/>
            <a:ext cx="991401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9A733358-AD3A-DCF8-9F8F-EAB797CFA815}"/>
              </a:ext>
            </a:extLst>
          </p:cNvPr>
          <p:cNvCxnSpPr/>
          <p:nvPr/>
        </p:nvCxnSpPr>
        <p:spPr>
          <a:xfrm>
            <a:off x="677616" y="667575"/>
            <a:ext cx="991401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F18D1635-B6B0-3E54-5093-C05346323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63" y="243526"/>
            <a:ext cx="686978" cy="686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5" name="Picture 2">
            <a:extLst>
              <a:ext uri="{FF2B5EF4-FFF2-40B4-BE49-F238E27FC236}">
                <a16:creationId xmlns:a16="http://schemas.microsoft.com/office/drawing/2014/main" id="{F933E4AE-8660-1B8D-D30B-2D1080074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63" y="1195327"/>
            <a:ext cx="686978" cy="686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Picture 2">
            <a:extLst>
              <a:ext uri="{FF2B5EF4-FFF2-40B4-BE49-F238E27FC236}">
                <a16:creationId xmlns:a16="http://schemas.microsoft.com/office/drawing/2014/main" id="{CC48C1BF-EA45-3DE7-D1A1-F599F2035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63" y="2484413"/>
            <a:ext cx="686978" cy="686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2C3BBBA-3F0F-0FE5-6C7F-DD92AF051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25" y="772753"/>
            <a:ext cx="504655" cy="504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7" name="Picture 4">
            <a:extLst>
              <a:ext uri="{FF2B5EF4-FFF2-40B4-BE49-F238E27FC236}">
                <a16:creationId xmlns:a16="http://schemas.microsoft.com/office/drawing/2014/main" id="{6721D824-608C-FCE8-0968-875A6AA59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25" y="3050077"/>
            <a:ext cx="504655" cy="504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E941C82-06DA-9AE0-9C72-DDD5DFCF82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271" b="47178"/>
          <a:stretch/>
        </p:blipFill>
        <p:spPr bwMode="auto">
          <a:xfrm>
            <a:off x="533182" y="1812939"/>
            <a:ext cx="376340" cy="302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A0966E7-DD69-7FAE-A57A-033A00709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90" y="2106745"/>
            <a:ext cx="547124" cy="54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B172978C-6444-3A63-4609-19DF4887F36D}"/>
              </a:ext>
            </a:extLst>
          </p:cNvPr>
          <p:cNvCxnSpPr/>
          <p:nvPr/>
        </p:nvCxnSpPr>
        <p:spPr>
          <a:xfrm>
            <a:off x="854402" y="1882305"/>
            <a:ext cx="991401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>
            <a:extLst>
              <a:ext uri="{FF2B5EF4-FFF2-40B4-BE49-F238E27FC236}">
                <a16:creationId xmlns:a16="http://schemas.microsoft.com/office/drawing/2014/main" id="{E4FFD9A8-9ABD-2A79-F422-8659E2EF5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65" y="3503399"/>
            <a:ext cx="686979" cy="686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AF3A2352-7655-9381-60A7-7BD5A20B9E07}"/>
              </a:ext>
            </a:extLst>
          </p:cNvPr>
          <p:cNvCxnSpPr>
            <a:cxnSpLocks/>
          </p:cNvCxnSpPr>
          <p:nvPr/>
        </p:nvCxnSpPr>
        <p:spPr>
          <a:xfrm>
            <a:off x="757735" y="3846888"/>
            <a:ext cx="860574" cy="0"/>
          </a:xfrm>
          <a:prstGeom prst="line">
            <a:avLst/>
          </a:prstGeom>
          <a:ln w="2540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319CACE8-F586-1D92-E9A9-189ADD6882A5}"/>
              </a:ext>
            </a:extLst>
          </p:cNvPr>
          <p:cNvSpPr txBox="1"/>
          <p:nvPr/>
        </p:nvSpPr>
        <p:spPr>
          <a:xfrm>
            <a:off x="778475" y="3624027"/>
            <a:ext cx="1078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SensorX4</a:t>
            </a:r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6B0D8608-4B4C-8C30-50ED-E9E638BEFBF9}"/>
              </a:ext>
            </a:extLst>
          </p:cNvPr>
          <p:cNvCxnSpPr>
            <a:cxnSpLocks/>
          </p:cNvCxnSpPr>
          <p:nvPr/>
        </p:nvCxnSpPr>
        <p:spPr>
          <a:xfrm>
            <a:off x="747743" y="4948933"/>
            <a:ext cx="860574" cy="0"/>
          </a:xfrm>
          <a:prstGeom prst="line">
            <a:avLst/>
          </a:prstGeom>
          <a:ln w="2540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9" name="Picture 4">
            <a:extLst>
              <a:ext uri="{FF2B5EF4-FFF2-40B4-BE49-F238E27FC236}">
                <a16:creationId xmlns:a16="http://schemas.microsoft.com/office/drawing/2014/main" id="{3FD02B38-0A18-267C-1756-E426A4037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72" y="5020703"/>
            <a:ext cx="504655" cy="504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BF40BD02-4AD8-541A-4671-2D03A4C0666C}"/>
              </a:ext>
            </a:extLst>
          </p:cNvPr>
          <p:cNvCxnSpPr/>
          <p:nvPr/>
        </p:nvCxnSpPr>
        <p:spPr>
          <a:xfrm>
            <a:off x="735419" y="4189390"/>
            <a:ext cx="991401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93233583-B260-D461-2E39-6D248A592B53}"/>
              </a:ext>
            </a:extLst>
          </p:cNvPr>
          <p:cNvCxnSpPr/>
          <p:nvPr/>
        </p:nvCxnSpPr>
        <p:spPr>
          <a:xfrm>
            <a:off x="747743" y="4337458"/>
            <a:ext cx="991401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TextBox 1023">
            <a:extLst>
              <a:ext uri="{FF2B5EF4-FFF2-40B4-BE49-F238E27FC236}">
                <a16:creationId xmlns:a16="http://schemas.microsoft.com/office/drawing/2014/main" id="{9C98539A-6645-B617-855F-F3411F1647DE}"/>
              </a:ext>
            </a:extLst>
          </p:cNvPr>
          <p:cNvSpPr txBox="1"/>
          <p:nvPr/>
        </p:nvSpPr>
        <p:spPr>
          <a:xfrm>
            <a:off x="711956" y="3974860"/>
            <a:ext cx="993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Pressure </a:t>
            </a:r>
            <a:r>
              <a:rPr lang="en-US" sz="1200" dirty="0" err="1"/>
              <a:t>Sw</a:t>
            </a:r>
            <a:endParaRPr lang="en-US" sz="1200" dirty="0"/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07E89201-A5B4-F16B-0169-2F2A6123EF3E}"/>
              </a:ext>
            </a:extLst>
          </p:cNvPr>
          <p:cNvSpPr txBox="1"/>
          <p:nvPr/>
        </p:nvSpPr>
        <p:spPr>
          <a:xfrm>
            <a:off x="628545" y="4296642"/>
            <a:ext cx="993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Septic Alert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8964F6C1-7346-BDDD-B280-A47B50610699}"/>
              </a:ext>
            </a:extLst>
          </p:cNvPr>
          <p:cNvSpPr txBox="1"/>
          <p:nvPr/>
        </p:nvSpPr>
        <p:spPr>
          <a:xfrm>
            <a:off x="774750" y="1840514"/>
            <a:ext cx="993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Tank Floats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CC991E54-1F04-B880-0F8B-D99E50F9B617}"/>
              </a:ext>
            </a:extLst>
          </p:cNvPr>
          <p:cNvSpPr txBox="1"/>
          <p:nvPr/>
        </p:nvSpPr>
        <p:spPr>
          <a:xfrm>
            <a:off x="890257" y="4908655"/>
            <a:ext cx="993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Pressure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7E0A5430-1D1B-91EE-BB8B-BC4D5DA8222B}"/>
              </a:ext>
            </a:extLst>
          </p:cNvPr>
          <p:cNvSpPr txBox="1"/>
          <p:nvPr/>
        </p:nvSpPr>
        <p:spPr>
          <a:xfrm>
            <a:off x="901608" y="3210021"/>
            <a:ext cx="993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Pressure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D87BAEC4-5527-43EC-38B9-67A4EAFBF679}"/>
              </a:ext>
            </a:extLst>
          </p:cNvPr>
          <p:cNvSpPr txBox="1"/>
          <p:nvPr/>
        </p:nvSpPr>
        <p:spPr>
          <a:xfrm>
            <a:off x="875271" y="969320"/>
            <a:ext cx="993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Pressure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15A8D6E7-93B4-DC91-52B2-389BF1A4CAD4}"/>
              </a:ext>
            </a:extLst>
          </p:cNvPr>
          <p:cNvSpPr txBox="1"/>
          <p:nvPr/>
        </p:nvSpPr>
        <p:spPr>
          <a:xfrm>
            <a:off x="985484" y="347776"/>
            <a:ext cx="993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Flow Sensor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072CE1F0-6F16-EEBD-42D1-04DDC32B5DA2}"/>
              </a:ext>
            </a:extLst>
          </p:cNvPr>
          <p:cNvSpPr txBox="1"/>
          <p:nvPr/>
        </p:nvSpPr>
        <p:spPr>
          <a:xfrm>
            <a:off x="964894" y="1365411"/>
            <a:ext cx="993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Flow Sensor</a:t>
            </a: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F0C51BB8-5428-57A3-9A92-C1DB3F80AC23}"/>
              </a:ext>
            </a:extLst>
          </p:cNvPr>
          <p:cNvSpPr txBox="1"/>
          <p:nvPr/>
        </p:nvSpPr>
        <p:spPr>
          <a:xfrm>
            <a:off x="797087" y="2470249"/>
            <a:ext cx="993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Flow Sensor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03E3FC70-FCF9-9899-6C29-D3AE7DC90481}"/>
              </a:ext>
            </a:extLst>
          </p:cNvPr>
          <p:cNvSpPr txBox="1"/>
          <p:nvPr/>
        </p:nvSpPr>
        <p:spPr>
          <a:xfrm>
            <a:off x="890126" y="2241807"/>
            <a:ext cx="993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Water Level</a:t>
            </a:r>
          </a:p>
        </p:txBody>
      </p:sp>
      <p:sp>
        <p:nvSpPr>
          <p:cNvPr id="1040" name="Rounded Rectangle 1039">
            <a:extLst>
              <a:ext uri="{FF2B5EF4-FFF2-40B4-BE49-F238E27FC236}">
                <a16:creationId xmlns:a16="http://schemas.microsoft.com/office/drawing/2014/main" id="{6FF7FF6E-4AB1-16C0-AA2A-B7CB7FEBF3BB}"/>
              </a:ext>
            </a:extLst>
          </p:cNvPr>
          <p:cNvSpPr/>
          <p:nvPr/>
        </p:nvSpPr>
        <p:spPr>
          <a:xfrm>
            <a:off x="9138006" y="3832075"/>
            <a:ext cx="1165890" cy="106719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Log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Process</a:t>
            </a:r>
          </a:p>
        </p:txBody>
      </p:sp>
      <p:sp>
        <p:nvSpPr>
          <p:cNvPr id="1041" name="Can 1040">
            <a:extLst>
              <a:ext uri="{FF2B5EF4-FFF2-40B4-BE49-F238E27FC236}">
                <a16:creationId xmlns:a16="http://schemas.microsoft.com/office/drawing/2014/main" id="{AAC895E2-EB40-58D1-D64A-F9870DDB6575}"/>
              </a:ext>
            </a:extLst>
          </p:cNvPr>
          <p:cNvSpPr/>
          <p:nvPr/>
        </p:nvSpPr>
        <p:spPr>
          <a:xfrm>
            <a:off x="9167214" y="5116634"/>
            <a:ext cx="1249405" cy="62716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influxDB</a:t>
            </a:r>
            <a:endParaRPr lang="en-US" dirty="0"/>
          </a:p>
        </p:txBody>
      </p:sp>
      <p:sp>
        <p:nvSpPr>
          <p:cNvPr id="1042" name="Down Arrow 1041">
            <a:extLst>
              <a:ext uri="{FF2B5EF4-FFF2-40B4-BE49-F238E27FC236}">
                <a16:creationId xmlns:a16="http://schemas.microsoft.com/office/drawing/2014/main" id="{4371224E-345E-08A0-C03A-8F62C0461FE7}"/>
              </a:ext>
            </a:extLst>
          </p:cNvPr>
          <p:cNvSpPr/>
          <p:nvPr/>
        </p:nvSpPr>
        <p:spPr>
          <a:xfrm flipV="1">
            <a:off x="9478555" y="4744415"/>
            <a:ext cx="194061" cy="40734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46DC846-94CC-AED7-DF21-44FE0378F288}"/>
              </a:ext>
            </a:extLst>
          </p:cNvPr>
          <p:cNvSpPr/>
          <p:nvPr/>
        </p:nvSpPr>
        <p:spPr>
          <a:xfrm>
            <a:off x="10480980" y="1400899"/>
            <a:ext cx="1230325" cy="99255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Blynk</a:t>
            </a:r>
          </a:p>
          <a:p>
            <a:pPr algn="ctr"/>
            <a:r>
              <a:rPr lang="en-US" dirty="0"/>
              <a:t>water</a:t>
            </a:r>
          </a:p>
          <a:p>
            <a:pPr algn="ctr"/>
            <a:r>
              <a:rPr lang="en-US" dirty="0"/>
              <a:t>Process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6B00FF2C-EAB3-F2B7-DDCF-89EB2CF33C56}"/>
              </a:ext>
            </a:extLst>
          </p:cNvPr>
          <p:cNvSpPr/>
          <p:nvPr/>
        </p:nvSpPr>
        <p:spPr>
          <a:xfrm>
            <a:off x="10517251" y="2656958"/>
            <a:ext cx="1230325" cy="99255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Blynk</a:t>
            </a:r>
          </a:p>
          <a:p>
            <a:pPr algn="ctr"/>
            <a:r>
              <a:rPr lang="en-US" dirty="0"/>
              <a:t>Alert</a:t>
            </a:r>
          </a:p>
          <a:p>
            <a:pPr algn="ctr"/>
            <a:r>
              <a:rPr lang="en-US" dirty="0"/>
              <a:t>Process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9D754042-E353-1D6C-68FF-F45BEBD7785F}"/>
              </a:ext>
            </a:extLst>
          </p:cNvPr>
          <p:cNvCxnSpPr>
            <a:cxnSpLocks/>
          </p:cNvCxnSpPr>
          <p:nvPr/>
        </p:nvCxnSpPr>
        <p:spPr>
          <a:xfrm>
            <a:off x="10147287" y="4347500"/>
            <a:ext cx="992472" cy="12700"/>
          </a:xfrm>
          <a:prstGeom prst="bentConnector3">
            <a:avLst>
              <a:gd name="adj1" fmla="val 50000"/>
            </a:avLst>
          </a:prstGeom>
          <a:ln w="412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>
            <a:extLst>
              <a:ext uri="{FF2B5EF4-FFF2-40B4-BE49-F238E27FC236}">
                <a16:creationId xmlns:a16="http://schemas.microsoft.com/office/drawing/2014/main" id="{16BAF045-CBF3-2F6C-E0D6-37482865E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33" y="4374788"/>
            <a:ext cx="686978" cy="686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79E974C-A209-D793-5213-71CB305B2B6E}"/>
              </a:ext>
            </a:extLst>
          </p:cNvPr>
          <p:cNvSpPr txBox="1"/>
          <p:nvPr/>
        </p:nvSpPr>
        <p:spPr>
          <a:xfrm>
            <a:off x="847460" y="4622786"/>
            <a:ext cx="993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Flow Sensor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D0E7203-5E0F-994C-20C9-B8EC2E3F5587}"/>
              </a:ext>
            </a:extLst>
          </p:cNvPr>
          <p:cNvSpPr/>
          <p:nvPr/>
        </p:nvSpPr>
        <p:spPr>
          <a:xfrm>
            <a:off x="7837700" y="5004777"/>
            <a:ext cx="1135505" cy="990384"/>
          </a:xfrm>
          <a:prstGeom prst="roundRect">
            <a:avLst/>
          </a:prstGeom>
          <a:solidFill>
            <a:srgbClr val="7030A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Telegraf</a:t>
            </a:r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Process</a:t>
            </a:r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D0928BF6-D773-A828-9F8D-97A1138D2871}"/>
              </a:ext>
            </a:extLst>
          </p:cNvPr>
          <p:cNvSpPr/>
          <p:nvPr/>
        </p:nvSpPr>
        <p:spPr>
          <a:xfrm rot="5400000" flipV="1">
            <a:off x="8911953" y="5228351"/>
            <a:ext cx="194061" cy="40734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1FC55A21-DE21-7DB9-C96B-456E4F767336}"/>
              </a:ext>
            </a:extLst>
          </p:cNvPr>
          <p:cNvSpPr/>
          <p:nvPr/>
        </p:nvSpPr>
        <p:spPr>
          <a:xfrm>
            <a:off x="8559509" y="1686288"/>
            <a:ext cx="338693" cy="30610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MonitorMQTT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0D29FA85-1E2C-C4EF-5383-0BB526580B4A}"/>
              </a:ext>
            </a:extLst>
          </p:cNvPr>
          <p:cNvCxnSpPr>
            <a:cxnSpLocks/>
          </p:cNvCxnSpPr>
          <p:nvPr/>
        </p:nvCxnSpPr>
        <p:spPr>
          <a:xfrm>
            <a:off x="8872059" y="2096967"/>
            <a:ext cx="265947" cy="6350"/>
          </a:xfrm>
          <a:prstGeom prst="bentConnector3">
            <a:avLst>
              <a:gd name="adj1" fmla="val 50000"/>
            </a:avLst>
          </a:prstGeom>
          <a:ln w="412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59060092-388E-5DB0-CD2F-30E809BBA28C}"/>
              </a:ext>
            </a:extLst>
          </p:cNvPr>
          <p:cNvCxnSpPr>
            <a:cxnSpLocks/>
          </p:cNvCxnSpPr>
          <p:nvPr/>
        </p:nvCxnSpPr>
        <p:spPr>
          <a:xfrm>
            <a:off x="8872059" y="3084801"/>
            <a:ext cx="265947" cy="6350"/>
          </a:xfrm>
          <a:prstGeom prst="bentConnector3">
            <a:avLst>
              <a:gd name="adj1" fmla="val 20424"/>
            </a:avLst>
          </a:prstGeom>
          <a:ln w="412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0EB52C98-8896-0CB4-D44B-192FF3EAAD12}"/>
              </a:ext>
            </a:extLst>
          </p:cNvPr>
          <p:cNvCxnSpPr>
            <a:cxnSpLocks/>
          </p:cNvCxnSpPr>
          <p:nvPr/>
        </p:nvCxnSpPr>
        <p:spPr>
          <a:xfrm>
            <a:off x="8890898" y="4328891"/>
            <a:ext cx="265947" cy="6350"/>
          </a:xfrm>
          <a:prstGeom prst="bentConnector3">
            <a:avLst>
              <a:gd name="adj1" fmla="val 20424"/>
            </a:avLst>
          </a:prstGeom>
          <a:ln w="412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2A393D76-F6F8-1A7A-FC40-36291DAFEB19}"/>
              </a:ext>
            </a:extLst>
          </p:cNvPr>
          <p:cNvCxnSpPr>
            <a:cxnSpLocks/>
            <a:stCxn id="33" idx="2"/>
            <a:endCxn id="29" idx="0"/>
          </p:cNvCxnSpPr>
          <p:nvPr/>
        </p:nvCxnSpPr>
        <p:spPr>
          <a:xfrm rot="5400000">
            <a:off x="8438418" y="4714338"/>
            <a:ext cx="257475" cy="323403"/>
          </a:xfrm>
          <a:prstGeom prst="bentConnector3">
            <a:avLst>
              <a:gd name="adj1" fmla="val 50000"/>
            </a:avLst>
          </a:prstGeom>
          <a:ln w="412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854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background with green dots&#10;&#10;Description automatically generated">
            <a:extLst>
              <a:ext uri="{FF2B5EF4-FFF2-40B4-BE49-F238E27FC236}">
                <a16:creationId xmlns:a16="http://schemas.microsoft.com/office/drawing/2014/main" id="{46A49B25-A58B-B082-B487-A748811D5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941" y="837124"/>
            <a:ext cx="6668117" cy="44176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BF0CE3-D3B7-962A-C903-A0F1253210CA}"/>
              </a:ext>
            </a:extLst>
          </p:cNvPr>
          <p:cNvSpPr txBox="1"/>
          <p:nvPr/>
        </p:nvSpPr>
        <p:spPr>
          <a:xfrm>
            <a:off x="2837468" y="4405754"/>
            <a:ext cx="433132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5V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5BC40F-9B40-9425-BC22-BD7F8155900E}"/>
              </a:ext>
            </a:extLst>
          </p:cNvPr>
          <p:cNvSpPr txBox="1"/>
          <p:nvPr/>
        </p:nvSpPr>
        <p:spPr>
          <a:xfrm>
            <a:off x="2837468" y="1316790"/>
            <a:ext cx="550151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12V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C41CCDF-1104-96B4-D8C6-024545DA0884}"/>
              </a:ext>
            </a:extLst>
          </p:cNvPr>
          <p:cNvSpPr/>
          <p:nvPr/>
        </p:nvSpPr>
        <p:spPr>
          <a:xfrm>
            <a:off x="3176834" y="2567528"/>
            <a:ext cx="1536568" cy="1015929"/>
          </a:xfrm>
          <a:prstGeom prst="roundRect">
            <a:avLst/>
          </a:prstGeom>
          <a:solidFill>
            <a:schemeClr val="accent1">
              <a:alpha val="76217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2898EA-D785-EA09-FD96-D20637ADF11A}"/>
              </a:ext>
            </a:extLst>
          </p:cNvPr>
          <p:cNvSpPr txBox="1"/>
          <p:nvPr/>
        </p:nvSpPr>
        <p:spPr>
          <a:xfrm>
            <a:off x="3270600" y="3045937"/>
            <a:ext cx="713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Vin GND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D975B9E-2172-3A2D-ECF2-B0663F912419}"/>
              </a:ext>
            </a:extLst>
          </p:cNvPr>
          <p:cNvSpPr/>
          <p:nvPr/>
        </p:nvSpPr>
        <p:spPr>
          <a:xfrm>
            <a:off x="3424690" y="3273509"/>
            <a:ext cx="123567" cy="1235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7B9F446-4088-9552-D313-46976713240D}"/>
              </a:ext>
            </a:extLst>
          </p:cNvPr>
          <p:cNvSpPr/>
          <p:nvPr/>
        </p:nvSpPr>
        <p:spPr>
          <a:xfrm>
            <a:off x="3614161" y="3277626"/>
            <a:ext cx="123567" cy="1235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DEE2B5-AC57-08A7-CAB9-FACED3F29E96}"/>
              </a:ext>
            </a:extLst>
          </p:cNvPr>
          <p:cNvSpPr txBox="1"/>
          <p:nvPr/>
        </p:nvSpPr>
        <p:spPr>
          <a:xfrm>
            <a:off x="3424690" y="2518737"/>
            <a:ext cx="107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A3. A2. A1. A0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A814028-379E-256A-D6CB-458C3743F462}"/>
              </a:ext>
            </a:extLst>
          </p:cNvPr>
          <p:cNvSpPr/>
          <p:nvPr/>
        </p:nvSpPr>
        <p:spPr>
          <a:xfrm>
            <a:off x="3578780" y="2746309"/>
            <a:ext cx="123567" cy="1235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1D0FE52-3971-96EC-42B7-E579246DBC16}"/>
              </a:ext>
            </a:extLst>
          </p:cNvPr>
          <p:cNvSpPr/>
          <p:nvPr/>
        </p:nvSpPr>
        <p:spPr>
          <a:xfrm>
            <a:off x="3821551" y="2737085"/>
            <a:ext cx="123567" cy="1235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977CA02-D9C6-3319-3273-CF1A1F497E3C}"/>
              </a:ext>
            </a:extLst>
          </p:cNvPr>
          <p:cNvSpPr/>
          <p:nvPr/>
        </p:nvSpPr>
        <p:spPr>
          <a:xfrm>
            <a:off x="3993673" y="2732309"/>
            <a:ext cx="123567" cy="1235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1B7EF9F-863C-B757-2E9C-BF73CDCFABBB}"/>
              </a:ext>
            </a:extLst>
          </p:cNvPr>
          <p:cNvSpPr/>
          <p:nvPr/>
        </p:nvSpPr>
        <p:spPr>
          <a:xfrm>
            <a:off x="4186968" y="2732309"/>
            <a:ext cx="123567" cy="1235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green electrical device with metal pins&#10;&#10;Description automatically generated">
            <a:extLst>
              <a:ext uri="{FF2B5EF4-FFF2-40B4-BE49-F238E27FC236}">
                <a16:creationId xmlns:a16="http://schemas.microsoft.com/office/drawing/2014/main" id="{47183A50-C15C-E960-4B13-4019BEAA2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473" y="1316790"/>
            <a:ext cx="927364" cy="757942"/>
          </a:xfrm>
          <a:prstGeom prst="rect">
            <a:avLst/>
          </a:prstGeom>
        </p:spPr>
      </p:pic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6DC1B827-FC62-F80B-E5D4-680C7B4FAC9C}"/>
              </a:ext>
            </a:extLst>
          </p:cNvPr>
          <p:cNvCxnSpPr/>
          <p:nvPr/>
        </p:nvCxnSpPr>
        <p:spPr>
          <a:xfrm rot="16200000" flipV="1">
            <a:off x="3235220" y="4267197"/>
            <a:ext cx="630195" cy="127688"/>
          </a:xfrm>
          <a:prstGeom prst="bentConnector3">
            <a:avLst>
              <a:gd name="adj1" fmla="val -981"/>
            </a:avLst>
          </a:prstGeom>
          <a:ln w="44450" cap="flat" cmpd="sng" algn="ctr">
            <a:solidFill>
              <a:srgbClr val="FF0000"/>
            </a:solidFill>
            <a:prstDash val="solid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1A5CF7BA-A173-10F7-07BE-17FD1D1D8302}"/>
              </a:ext>
            </a:extLst>
          </p:cNvPr>
          <p:cNvCxnSpPr>
            <a:cxnSpLocks/>
          </p:cNvCxnSpPr>
          <p:nvPr/>
        </p:nvCxnSpPr>
        <p:spPr>
          <a:xfrm rot="16200000" flipV="1">
            <a:off x="3505321" y="4201426"/>
            <a:ext cx="504705" cy="144724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rgbClr val="00B0F0"/>
            </a:solidFill>
            <a:prstDash val="solid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73F1013A-6869-93BD-F704-010CD42ED39A}"/>
              </a:ext>
            </a:extLst>
          </p:cNvPr>
          <p:cNvSpPr/>
          <p:nvPr/>
        </p:nvSpPr>
        <p:spPr>
          <a:xfrm flipH="1">
            <a:off x="3063079" y="2855876"/>
            <a:ext cx="160638" cy="43248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65F0C6B-DC49-C1D2-BA54-CE5E0E2B363D}"/>
              </a:ext>
            </a:extLst>
          </p:cNvPr>
          <p:cNvCxnSpPr>
            <a:cxnSpLocks/>
          </p:cNvCxnSpPr>
          <p:nvPr/>
        </p:nvCxnSpPr>
        <p:spPr>
          <a:xfrm>
            <a:off x="1696187" y="2948550"/>
            <a:ext cx="135784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CA025D5-3738-AFFE-473A-BDF81AA97AC7}"/>
              </a:ext>
            </a:extLst>
          </p:cNvPr>
          <p:cNvCxnSpPr>
            <a:cxnSpLocks/>
          </p:cNvCxnSpPr>
          <p:nvPr/>
        </p:nvCxnSpPr>
        <p:spPr>
          <a:xfrm>
            <a:off x="1696187" y="3060866"/>
            <a:ext cx="135784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E889754-3351-7EC4-F573-14A54D818B5B}"/>
              </a:ext>
            </a:extLst>
          </p:cNvPr>
          <p:cNvSpPr txBox="1"/>
          <p:nvPr/>
        </p:nvSpPr>
        <p:spPr>
          <a:xfrm>
            <a:off x="1732012" y="2671210"/>
            <a:ext cx="562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SDA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A970C8-DA5B-5BD6-5FB5-36FC2649A664}"/>
              </a:ext>
            </a:extLst>
          </p:cNvPr>
          <p:cNvSpPr txBox="1"/>
          <p:nvPr/>
        </p:nvSpPr>
        <p:spPr>
          <a:xfrm>
            <a:off x="1732012" y="299797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SCL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11286FB3-2EC7-EE9C-9E8E-FFD3D81C5DDC}"/>
              </a:ext>
            </a:extLst>
          </p:cNvPr>
          <p:cNvSpPr/>
          <p:nvPr/>
        </p:nvSpPr>
        <p:spPr>
          <a:xfrm>
            <a:off x="5392819" y="2584001"/>
            <a:ext cx="1536568" cy="1015929"/>
          </a:xfrm>
          <a:prstGeom prst="roundRect">
            <a:avLst/>
          </a:prstGeom>
          <a:solidFill>
            <a:schemeClr val="accent1">
              <a:alpha val="76217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C14806-568A-7C37-1962-DAC9D2DAB298}"/>
              </a:ext>
            </a:extLst>
          </p:cNvPr>
          <p:cNvSpPr txBox="1"/>
          <p:nvPr/>
        </p:nvSpPr>
        <p:spPr>
          <a:xfrm>
            <a:off x="5486585" y="3062410"/>
            <a:ext cx="713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Vin GND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5598070-9403-F51F-71D8-DDA756B99846}"/>
              </a:ext>
            </a:extLst>
          </p:cNvPr>
          <p:cNvSpPr/>
          <p:nvPr/>
        </p:nvSpPr>
        <p:spPr>
          <a:xfrm>
            <a:off x="5640675" y="3289982"/>
            <a:ext cx="123567" cy="1235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DD1C8A7-17DC-E16E-9548-3FFFF33B6049}"/>
              </a:ext>
            </a:extLst>
          </p:cNvPr>
          <p:cNvSpPr/>
          <p:nvPr/>
        </p:nvSpPr>
        <p:spPr>
          <a:xfrm>
            <a:off x="5830146" y="3294099"/>
            <a:ext cx="123567" cy="1235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F03F650-5376-44DA-B53F-A09B966CA2C4}"/>
              </a:ext>
            </a:extLst>
          </p:cNvPr>
          <p:cNvSpPr txBox="1"/>
          <p:nvPr/>
        </p:nvSpPr>
        <p:spPr>
          <a:xfrm>
            <a:off x="5640675" y="2535210"/>
            <a:ext cx="107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A3. A2. A1. A0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87EC2A5-56DC-6020-96AC-1CFB35FCEC33}"/>
              </a:ext>
            </a:extLst>
          </p:cNvPr>
          <p:cNvSpPr/>
          <p:nvPr/>
        </p:nvSpPr>
        <p:spPr>
          <a:xfrm>
            <a:off x="5794765" y="2762782"/>
            <a:ext cx="123567" cy="1235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B25D042-09D2-8C94-760B-4328C1A4A69A}"/>
              </a:ext>
            </a:extLst>
          </p:cNvPr>
          <p:cNvSpPr/>
          <p:nvPr/>
        </p:nvSpPr>
        <p:spPr>
          <a:xfrm>
            <a:off x="6037536" y="2753558"/>
            <a:ext cx="123567" cy="1235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91AFD55-8231-857C-AF66-1924AF47DF8A}"/>
              </a:ext>
            </a:extLst>
          </p:cNvPr>
          <p:cNvSpPr/>
          <p:nvPr/>
        </p:nvSpPr>
        <p:spPr>
          <a:xfrm>
            <a:off x="6209658" y="2748782"/>
            <a:ext cx="123567" cy="1235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FF06F9-6F54-E545-85D2-4CF8D48EA94E}"/>
              </a:ext>
            </a:extLst>
          </p:cNvPr>
          <p:cNvSpPr/>
          <p:nvPr/>
        </p:nvSpPr>
        <p:spPr>
          <a:xfrm>
            <a:off x="6402953" y="2748782"/>
            <a:ext cx="123567" cy="1235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 descr="A green electrical device with metal pins&#10;&#10;Description automatically generated">
            <a:extLst>
              <a:ext uri="{FF2B5EF4-FFF2-40B4-BE49-F238E27FC236}">
                <a16:creationId xmlns:a16="http://schemas.microsoft.com/office/drawing/2014/main" id="{E0C25C4D-18D2-5518-4722-F8E20D998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458" y="1333263"/>
            <a:ext cx="927364" cy="757942"/>
          </a:xfrm>
          <a:prstGeom prst="rect">
            <a:avLst/>
          </a:prstGeom>
        </p:spPr>
      </p:pic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3C8944A1-20C1-414D-D29F-2BB6E179B02D}"/>
              </a:ext>
            </a:extLst>
          </p:cNvPr>
          <p:cNvCxnSpPr/>
          <p:nvPr/>
        </p:nvCxnSpPr>
        <p:spPr>
          <a:xfrm rot="16200000" flipV="1">
            <a:off x="5451205" y="4283670"/>
            <a:ext cx="630195" cy="127688"/>
          </a:xfrm>
          <a:prstGeom prst="bentConnector3">
            <a:avLst>
              <a:gd name="adj1" fmla="val -981"/>
            </a:avLst>
          </a:prstGeom>
          <a:ln w="44450" cap="flat" cmpd="sng" algn="ctr">
            <a:solidFill>
              <a:srgbClr val="FF0000"/>
            </a:solidFill>
            <a:prstDash val="solid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A86C5BE0-E494-829D-3EEA-19A0D5240554}"/>
              </a:ext>
            </a:extLst>
          </p:cNvPr>
          <p:cNvCxnSpPr>
            <a:cxnSpLocks/>
          </p:cNvCxnSpPr>
          <p:nvPr/>
        </p:nvCxnSpPr>
        <p:spPr>
          <a:xfrm rot="16200000" flipV="1">
            <a:off x="5721306" y="4217899"/>
            <a:ext cx="504705" cy="144724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rgbClr val="00B0F0"/>
            </a:solidFill>
            <a:prstDash val="solid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2664C6D3-4690-7234-E029-AEB30E063E3C}"/>
              </a:ext>
            </a:extLst>
          </p:cNvPr>
          <p:cNvSpPr/>
          <p:nvPr/>
        </p:nvSpPr>
        <p:spPr>
          <a:xfrm flipH="1">
            <a:off x="5279064" y="2872349"/>
            <a:ext cx="160638" cy="43248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0B5DD423-181F-17C0-875D-580C162CEFFD}"/>
              </a:ext>
            </a:extLst>
          </p:cNvPr>
          <p:cNvSpPr/>
          <p:nvPr/>
        </p:nvSpPr>
        <p:spPr>
          <a:xfrm flipH="1">
            <a:off x="4677705" y="2864108"/>
            <a:ext cx="160638" cy="43248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7346F52C-4BCF-95DE-C72B-B8FED2BFBFAE}"/>
              </a:ext>
            </a:extLst>
          </p:cNvPr>
          <p:cNvSpPr/>
          <p:nvPr/>
        </p:nvSpPr>
        <p:spPr>
          <a:xfrm flipH="1">
            <a:off x="6864852" y="2864109"/>
            <a:ext cx="160638" cy="43248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497D906-BACA-F23F-DC7A-AE6AE4126CE2}"/>
              </a:ext>
            </a:extLst>
          </p:cNvPr>
          <p:cNvSpPr txBox="1"/>
          <p:nvPr/>
        </p:nvSpPr>
        <p:spPr>
          <a:xfrm>
            <a:off x="4763652" y="333501"/>
            <a:ext cx="2347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Analog Input Board I2C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D73243-BCCF-6A82-36A8-A5831085CD74}"/>
              </a:ext>
            </a:extLst>
          </p:cNvPr>
          <p:cNvSpPr txBox="1"/>
          <p:nvPr/>
        </p:nvSpPr>
        <p:spPr>
          <a:xfrm>
            <a:off x="3143398" y="5424616"/>
            <a:ext cx="15664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A0 – Well #1</a:t>
            </a:r>
          </a:p>
          <a:p>
            <a:r>
              <a:rPr lang="en-US" dirty="0"/>
              <a:t>A1 – Well #2</a:t>
            </a:r>
          </a:p>
          <a:p>
            <a:r>
              <a:rPr lang="en-US" dirty="0"/>
              <a:t>A2 – Well #3</a:t>
            </a:r>
          </a:p>
          <a:p>
            <a:r>
              <a:rPr lang="en-US" dirty="0"/>
              <a:t>A3 – Irrigation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7E1394E-F2DC-D4DC-B11C-3750BBAB0A9F}"/>
              </a:ext>
            </a:extLst>
          </p:cNvPr>
          <p:cNvSpPr txBox="1"/>
          <p:nvPr/>
        </p:nvSpPr>
        <p:spPr>
          <a:xfrm>
            <a:off x="5190431" y="5419532"/>
            <a:ext cx="24050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A0 – </a:t>
            </a:r>
            <a:r>
              <a:rPr lang="en-US" dirty="0" err="1"/>
              <a:t>Irrig</a:t>
            </a:r>
            <a:r>
              <a:rPr lang="en-US" dirty="0"/>
              <a:t> Pressure</a:t>
            </a:r>
          </a:p>
          <a:p>
            <a:r>
              <a:rPr lang="en-US" dirty="0"/>
              <a:t>A1 – House Pressure</a:t>
            </a:r>
          </a:p>
          <a:p>
            <a:r>
              <a:rPr lang="en-US" dirty="0"/>
              <a:t>A2 – Tank Depth Sensor</a:t>
            </a:r>
          </a:p>
          <a:p>
            <a:r>
              <a:rPr lang="en-US" dirty="0"/>
              <a:t>A3 </a:t>
            </a:r>
            <a:r>
              <a:rPr lang="en-US"/>
              <a:t>– Unused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996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D58B0B-11BF-29AC-0C3B-F1FA647A68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DE592F3-A201-84B4-E74B-B7BF55BFB2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06" r="43369"/>
          <a:stretch/>
        </p:blipFill>
        <p:spPr bwMode="auto">
          <a:xfrm rot="16200000">
            <a:off x="4030404" y="1637121"/>
            <a:ext cx="3676957" cy="5088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1BDDFF-D1AB-8A84-5BC2-94F55740BFA2}"/>
              </a:ext>
            </a:extLst>
          </p:cNvPr>
          <p:cNvSpPr txBox="1"/>
          <p:nvPr/>
        </p:nvSpPr>
        <p:spPr>
          <a:xfrm>
            <a:off x="3768097" y="6164549"/>
            <a:ext cx="548548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+5V</a:t>
            </a:r>
          </a:p>
        </p:txBody>
      </p:sp>
      <p:pic>
        <p:nvPicPr>
          <p:cNvPr id="17" name="Picture 16" descr="A green electrical device with metal pins&#10;&#10;Description automatically generated">
            <a:extLst>
              <a:ext uri="{FF2B5EF4-FFF2-40B4-BE49-F238E27FC236}">
                <a16:creationId xmlns:a16="http://schemas.microsoft.com/office/drawing/2014/main" id="{8C387186-1A45-C838-08FE-E99D140FE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684096" y="4500050"/>
            <a:ext cx="927364" cy="757942"/>
          </a:xfrm>
          <a:prstGeom prst="rect">
            <a:avLst/>
          </a:prstGeom>
        </p:spPr>
      </p:pic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30009F14-5D54-10CB-29AB-3CDD46142042}"/>
              </a:ext>
            </a:extLst>
          </p:cNvPr>
          <p:cNvCxnSpPr/>
          <p:nvPr/>
        </p:nvCxnSpPr>
        <p:spPr>
          <a:xfrm rot="16200000" flipV="1">
            <a:off x="3319797" y="5970273"/>
            <a:ext cx="630195" cy="127688"/>
          </a:xfrm>
          <a:prstGeom prst="bentConnector3">
            <a:avLst>
              <a:gd name="adj1" fmla="val -981"/>
            </a:avLst>
          </a:prstGeom>
          <a:ln w="44450" cap="flat" cmpd="sng" algn="ctr">
            <a:solidFill>
              <a:srgbClr val="FF0000"/>
            </a:solidFill>
            <a:prstDash val="solid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E17E5123-DF92-5167-A2D9-A252A2B36787}"/>
              </a:ext>
            </a:extLst>
          </p:cNvPr>
          <p:cNvCxnSpPr>
            <a:cxnSpLocks/>
          </p:cNvCxnSpPr>
          <p:nvPr/>
        </p:nvCxnSpPr>
        <p:spPr>
          <a:xfrm rot="16200000" flipV="1">
            <a:off x="7943213" y="5879648"/>
            <a:ext cx="504705" cy="144724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rgbClr val="00B0F0"/>
            </a:solidFill>
            <a:prstDash val="solid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1" name="Picture 40" descr="A green electrical device with metal pins&#10;&#10;Description automatically generated">
            <a:extLst>
              <a:ext uri="{FF2B5EF4-FFF2-40B4-BE49-F238E27FC236}">
                <a16:creationId xmlns:a16="http://schemas.microsoft.com/office/drawing/2014/main" id="{0BFFB97F-91F8-C4D8-3A7B-45C8BF331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110854" y="4587130"/>
            <a:ext cx="927364" cy="757942"/>
          </a:xfrm>
          <a:prstGeom prst="rect">
            <a:avLst/>
          </a:prstGeom>
        </p:spPr>
      </p:pic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74E9266B-F4F8-A5BB-0762-6BBFCD302003}"/>
              </a:ext>
            </a:extLst>
          </p:cNvPr>
          <p:cNvCxnSpPr>
            <a:cxnSpLocks/>
          </p:cNvCxnSpPr>
          <p:nvPr/>
        </p:nvCxnSpPr>
        <p:spPr>
          <a:xfrm flipV="1">
            <a:off x="6714025" y="3162368"/>
            <a:ext cx="1147588" cy="551241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rgbClr val="73FB79"/>
            </a:solidFill>
            <a:prstDash val="solid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ECDBD89E-AB58-E49A-159F-DDF0CB4FEDB6}"/>
              </a:ext>
            </a:extLst>
          </p:cNvPr>
          <p:cNvCxnSpPr>
            <a:cxnSpLocks/>
          </p:cNvCxnSpPr>
          <p:nvPr/>
        </p:nvCxnSpPr>
        <p:spPr>
          <a:xfrm rot="10800000" flipV="1">
            <a:off x="7296091" y="6555475"/>
            <a:ext cx="3545180" cy="65694"/>
          </a:xfrm>
          <a:prstGeom prst="bentConnector3">
            <a:avLst>
              <a:gd name="adj1" fmla="val 36688"/>
            </a:avLst>
          </a:prstGeom>
          <a:ln w="44450" cap="flat" cmpd="sng" algn="ctr">
            <a:solidFill>
              <a:srgbClr val="00B0F0"/>
            </a:solidFill>
            <a:prstDash val="solid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452AE63-A912-F8B7-F408-6EFB9B07D6AE}"/>
              </a:ext>
            </a:extLst>
          </p:cNvPr>
          <p:cNvSpPr txBox="1"/>
          <p:nvPr/>
        </p:nvSpPr>
        <p:spPr>
          <a:xfrm>
            <a:off x="4818049" y="153690"/>
            <a:ext cx="21720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Basic I/O Board I2C</a:t>
            </a:r>
          </a:p>
          <a:p>
            <a:r>
              <a:rPr lang="en-US" sz="2000" dirty="0"/>
              <a:t>Temp, Flow, ADC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895220C-2487-D84A-D45A-6119B61A64E6}"/>
              </a:ext>
            </a:extLst>
          </p:cNvPr>
          <p:cNvSpPr txBox="1"/>
          <p:nvPr/>
        </p:nvSpPr>
        <p:spPr>
          <a:xfrm rot="16200000">
            <a:off x="6290345" y="393774"/>
            <a:ext cx="1736373" cy="23544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dirty="0"/>
              <a:t>03 – Config #2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01 – Unused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16 – Disc #3 (no PUP)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05 – Disc #2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04 – Config #3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14 – Disc #1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12 – Config #1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13 – Flow Sensor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7F6E50-7C9F-E638-4A34-3EC82A565C42}"/>
              </a:ext>
            </a:extLst>
          </p:cNvPr>
          <p:cNvSpPr txBox="1"/>
          <p:nvPr/>
        </p:nvSpPr>
        <p:spPr>
          <a:xfrm>
            <a:off x="8324231" y="5766254"/>
            <a:ext cx="574196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Gnd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8C79A3-07AD-0F4F-D16F-47F7D20C6DDE}"/>
              </a:ext>
            </a:extLst>
          </p:cNvPr>
          <p:cNvSpPr txBox="1"/>
          <p:nvPr/>
        </p:nvSpPr>
        <p:spPr>
          <a:xfrm rot="16200000">
            <a:off x="3628347" y="281276"/>
            <a:ext cx="1376595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dirty="0"/>
              <a:t>15 – Unused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14 – Disc #1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N/C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GND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14 – Disc #1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12 – Config #1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13 – </a:t>
            </a:r>
            <a:r>
              <a:rPr lang="en-US" sz="1400" dirty="0" err="1"/>
              <a:t>FlowSensor</a:t>
            </a:r>
            <a:endParaRPr lang="en-US" sz="1400" dirty="0"/>
          </a:p>
          <a:p>
            <a:pPr>
              <a:spcBef>
                <a:spcPts val="600"/>
              </a:spcBef>
            </a:pPr>
            <a:r>
              <a:rPr lang="en-US" sz="1400" dirty="0"/>
              <a:t>15 - Unused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02 - </a:t>
            </a:r>
            <a:r>
              <a:rPr lang="en-US" sz="1400" dirty="0" err="1"/>
              <a:t>TempSens</a:t>
            </a:r>
            <a:endParaRPr lang="en-US" sz="1400" dirty="0"/>
          </a:p>
          <a:p>
            <a:pPr>
              <a:spcBef>
                <a:spcPts val="600"/>
              </a:spcBef>
            </a:pPr>
            <a:r>
              <a:rPr lang="en-US" sz="1400" dirty="0"/>
              <a:t>00 - Unused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391E2CE3-8201-32BD-F8F1-C6ACF713BB7B}"/>
              </a:ext>
            </a:extLst>
          </p:cNvPr>
          <p:cNvCxnSpPr>
            <a:cxnSpLocks/>
          </p:cNvCxnSpPr>
          <p:nvPr/>
        </p:nvCxnSpPr>
        <p:spPr>
          <a:xfrm flipV="1">
            <a:off x="6147257" y="3162367"/>
            <a:ext cx="1148833" cy="551242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rgbClr val="73FB79"/>
            </a:solidFill>
            <a:prstDash val="solid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6C8A303C-F5B5-D784-C24E-175ECF14DE37}"/>
              </a:ext>
            </a:extLst>
          </p:cNvPr>
          <p:cNvCxnSpPr>
            <a:cxnSpLocks/>
          </p:cNvCxnSpPr>
          <p:nvPr/>
        </p:nvCxnSpPr>
        <p:spPr>
          <a:xfrm rot="16200000" flipV="1">
            <a:off x="6017555" y="3292073"/>
            <a:ext cx="551238" cy="291834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rgbClr val="73FB79"/>
            </a:solidFill>
            <a:prstDash val="solid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1" name="Picture 50" descr="A green electrical device with metal pins&#10;&#10;Description automatically generated">
            <a:extLst>
              <a:ext uri="{FF2B5EF4-FFF2-40B4-BE49-F238E27FC236}">
                <a16:creationId xmlns:a16="http://schemas.microsoft.com/office/drawing/2014/main" id="{044A0057-6E1A-041A-445A-88593EC75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V="1">
            <a:off x="6745706" y="5698305"/>
            <a:ext cx="927364" cy="757942"/>
          </a:xfrm>
          <a:prstGeom prst="rect">
            <a:avLst/>
          </a:prstGeom>
        </p:spPr>
      </p:pic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F068D0BE-7AC8-D004-FBE8-07C3A932CE73}"/>
              </a:ext>
            </a:extLst>
          </p:cNvPr>
          <p:cNvCxnSpPr>
            <a:cxnSpLocks/>
          </p:cNvCxnSpPr>
          <p:nvPr/>
        </p:nvCxnSpPr>
        <p:spPr>
          <a:xfrm rot="10800000" flipV="1">
            <a:off x="7482349" y="6319752"/>
            <a:ext cx="3358923" cy="161464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rgbClr val="00B0F0"/>
            </a:solidFill>
            <a:prstDash val="solid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C4D94999-02A7-C8C5-4A7E-749619AA9CB9}"/>
              </a:ext>
            </a:extLst>
          </p:cNvPr>
          <p:cNvCxnSpPr>
            <a:cxnSpLocks/>
          </p:cNvCxnSpPr>
          <p:nvPr/>
        </p:nvCxnSpPr>
        <p:spPr>
          <a:xfrm rot="10800000" flipV="1">
            <a:off x="7711087" y="6043430"/>
            <a:ext cx="3133864" cy="267715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rgbClr val="00B0F0"/>
            </a:solidFill>
            <a:prstDash val="solid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8ED689D-7D76-ECA3-2ACD-D876DC342765}"/>
              </a:ext>
            </a:extLst>
          </p:cNvPr>
          <p:cNvSpPr txBox="1"/>
          <p:nvPr/>
        </p:nvSpPr>
        <p:spPr>
          <a:xfrm>
            <a:off x="10901254" y="5913175"/>
            <a:ext cx="11505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Temp Sensor</a:t>
            </a:r>
          </a:p>
          <a:p>
            <a:r>
              <a:rPr lang="en-US" sz="1400" dirty="0"/>
              <a:t>Flow Sensor</a:t>
            </a:r>
          </a:p>
          <a:p>
            <a:r>
              <a:rPr lang="en-US" sz="1400" dirty="0"/>
              <a:t>Analog +v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0460027C-CCAE-4889-7748-E26AE247EF9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855638" y="3561283"/>
            <a:ext cx="1674935" cy="877106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rgbClr val="FFFF00"/>
            </a:solidFill>
            <a:prstDash val="solid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4" name="Elbow Connector 1023">
            <a:extLst>
              <a:ext uri="{FF2B5EF4-FFF2-40B4-BE49-F238E27FC236}">
                <a16:creationId xmlns:a16="http://schemas.microsoft.com/office/drawing/2014/main" id="{0E920A1A-411F-C868-21F6-1B1280FE4BF3}"/>
              </a:ext>
            </a:extLst>
          </p:cNvPr>
          <p:cNvCxnSpPr>
            <a:cxnSpLocks/>
          </p:cNvCxnSpPr>
          <p:nvPr/>
        </p:nvCxnSpPr>
        <p:spPr>
          <a:xfrm rot="10800000">
            <a:off x="5344205" y="3162368"/>
            <a:ext cx="2208907" cy="1716308"/>
          </a:xfrm>
          <a:prstGeom prst="bentConnector3">
            <a:avLst>
              <a:gd name="adj1" fmla="val 78488"/>
            </a:avLst>
          </a:prstGeom>
          <a:ln w="44450" cap="flat" cmpd="sng" algn="ctr">
            <a:solidFill>
              <a:srgbClr val="FFFF00"/>
            </a:solidFill>
            <a:prstDash val="solid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32" name="TextBox 1031">
            <a:extLst>
              <a:ext uri="{FF2B5EF4-FFF2-40B4-BE49-F238E27FC236}">
                <a16:creationId xmlns:a16="http://schemas.microsoft.com/office/drawing/2014/main" id="{22191611-B9B1-D68A-BCD5-6E38778FF83D}"/>
              </a:ext>
            </a:extLst>
          </p:cNvPr>
          <p:cNvSpPr txBox="1"/>
          <p:nvPr/>
        </p:nvSpPr>
        <p:spPr>
          <a:xfrm>
            <a:off x="3722662" y="4843779"/>
            <a:ext cx="58702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R1 1k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EFFC0D20-ACB4-AE12-DB8B-D0D4900DC9E9}"/>
              </a:ext>
            </a:extLst>
          </p:cNvPr>
          <p:cNvSpPr txBox="1"/>
          <p:nvPr/>
        </p:nvSpPr>
        <p:spPr>
          <a:xfrm>
            <a:off x="4683603" y="5048122"/>
            <a:ext cx="73449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R2 2.2K</a:t>
            </a:r>
          </a:p>
        </p:txBody>
      </p:sp>
      <p:cxnSp>
        <p:nvCxnSpPr>
          <p:cNvPr id="1034" name="Elbow Connector 1033">
            <a:extLst>
              <a:ext uri="{FF2B5EF4-FFF2-40B4-BE49-F238E27FC236}">
                <a16:creationId xmlns:a16="http://schemas.microsoft.com/office/drawing/2014/main" id="{F35D41F0-1EE6-94B2-D4D2-379DBD2FA967}"/>
              </a:ext>
            </a:extLst>
          </p:cNvPr>
          <p:cNvCxnSpPr>
            <a:cxnSpLocks/>
          </p:cNvCxnSpPr>
          <p:nvPr/>
        </p:nvCxnSpPr>
        <p:spPr>
          <a:xfrm>
            <a:off x="5551219" y="5139631"/>
            <a:ext cx="2570441" cy="302570"/>
          </a:xfrm>
          <a:prstGeom prst="bentConnector3">
            <a:avLst>
              <a:gd name="adj1" fmla="val 61475"/>
            </a:avLst>
          </a:prstGeom>
          <a:ln w="44450" cap="flat" cmpd="sng" algn="ctr">
            <a:solidFill>
              <a:srgbClr val="00B0F0"/>
            </a:solidFill>
            <a:prstDash val="solid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0" name="Elbow Connector 1039">
            <a:extLst>
              <a:ext uri="{FF2B5EF4-FFF2-40B4-BE49-F238E27FC236}">
                <a16:creationId xmlns:a16="http://schemas.microsoft.com/office/drawing/2014/main" id="{89F260CF-501D-66C5-278B-734E23653EC0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61932" y="5450188"/>
            <a:ext cx="2828187" cy="241210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rgbClr val="FF0000"/>
            </a:solidFill>
            <a:prstDash val="solid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43" name="Picture 6" descr="1/8W 5%  1K OHM CF RES">
            <a:extLst>
              <a:ext uri="{FF2B5EF4-FFF2-40B4-BE49-F238E27FC236}">
                <a16:creationId xmlns:a16="http://schemas.microsoft.com/office/drawing/2014/main" id="{F6FE29D6-D57B-0178-12F7-25C6B9DA8C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93" t="39812" r="29208" b="46984"/>
          <a:stretch/>
        </p:blipFill>
        <p:spPr bwMode="auto">
          <a:xfrm rot="6793647" flipV="1">
            <a:off x="3860743" y="5069051"/>
            <a:ext cx="797303" cy="108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6" descr="1/8W 5%  1K OHM CF RES">
            <a:extLst>
              <a:ext uri="{FF2B5EF4-FFF2-40B4-BE49-F238E27FC236}">
                <a16:creationId xmlns:a16="http://schemas.microsoft.com/office/drawing/2014/main" id="{8C5BC16B-0493-7421-A33C-505943F258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93" t="39812" r="29208" b="46984"/>
          <a:stretch/>
        </p:blipFill>
        <p:spPr bwMode="auto">
          <a:xfrm>
            <a:off x="4389502" y="5378584"/>
            <a:ext cx="1109221" cy="163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1" name="TextBox 1050">
            <a:extLst>
              <a:ext uri="{FF2B5EF4-FFF2-40B4-BE49-F238E27FC236}">
                <a16:creationId xmlns:a16="http://schemas.microsoft.com/office/drawing/2014/main" id="{A09096C8-2D10-4B1F-5F1B-E6F8490F22DD}"/>
              </a:ext>
            </a:extLst>
          </p:cNvPr>
          <p:cNvSpPr txBox="1"/>
          <p:nvPr/>
        </p:nvSpPr>
        <p:spPr>
          <a:xfrm>
            <a:off x="4326563" y="3858579"/>
            <a:ext cx="604653" cy="52322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A0</a:t>
            </a:r>
          </a:p>
          <a:p>
            <a:pPr algn="ctr"/>
            <a:r>
              <a:rPr lang="en-US" sz="1400" dirty="0"/>
              <a:t>+3.3V</a:t>
            </a:r>
          </a:p>
        </p:txBody>
      </p:sp>
      <p:cxnSp>
        <p:nvCxnSpPr>
          <p:cNvPr id="1055" name="Elbow Connector 1054">
            <a:extLst>
              <a:ext uri="{FF2B5EF4-FFF2-40B4-BE49-F238E27FC236}">
                <a16:creationId xmlns:a16="http://schemas.microsoft.com/office/drawing/2014/main" id="{6223BA40-B929-30D2-AC1A-FEE4B82D9B7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342530" y="4465925"/>
            <a:ext cx="247812" cy="12700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8" name="Elbow Connector 1097">
            <a:extLst>
              <a:ext uri="{FF2B5EF4-FFF2-40B4-BE49-F238E27FC236}">
                <a16:creationId xmlns:a16="http://schemas.microsoft.com/office/drawing/2014/main" id="{4F25CA6B-C1E8-ED3D-52AE-9F45973A4784}"/>
              </a:ext>
            </a:extLst>
          </p:cNvPr>
          <p:cNvCxnSpPr>
            <a:cxnSpLocks/>
          </p:cNvCxnSpPr>
          <p:nvPr/>
        </p:nvCxnSpPr>
        <p:spPr>
          <a:xfrm>
            <a:off x="6439091" y="5147618"/>
            <a:ext cx="288329" cy="7876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rgbClr val="00B0F0"/>
            </a:solidFill>
            <a:prstDash val="solid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00" name="Elbow Connector 1099">
            <a:extLst>
              <a:ext uri="{FF2B5EF4-FFF2-40B4-BE49-F238E27FC236}">
                <a16:creationId xmlns:a16="http://schemas.microsoft.com/office/drawing/2014/main" id="{1442A75A-FD3C-BFE4-DEE5-BAA64B78087B}"/>
              </a:ext>
            </a:extLst>
          </p:cNvPr>
          <p:cNvCxnSpPr>
            <a:cxnSpLocks/>
          </p:cNvCxnSpPr>
          <p:nvPr/>
        </p:nvCxnSpPr>
        <p:spPr>
          <a:xfrm flipV="1">
            <a:off x="5893868" y="5155494"/>
            <a:ext cx="262698" cy="6914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rgbClr val="00B0F0"/>
            </a:solidFill>
            <a:prstDash val="solid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08" name="Picture 10" descr="DIP Switch- 3 Positions, 2.54mm - Pack of 5">
            <a:extLst>
              <a:ext uri="{FF2B5EF4-FFF2-40B4-BE49-F238E27FC236}">
                <a16:creationId xmlns:a16="http://schemas.microsoft.com/office/drawing/2014/main" id="{77F43900-FE1D-43D0-7B6F-B1477C4BDF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68" t="29330" r="32761" b="27854"/>
          <a:stretch/>
        </p:blipFill>
        <p:spPr bwMode="auto">
          <a:xfrm>
            <a:off x="6096000" y="3769758"/>
            <a:ext cx="746905" cy="88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0" name="TextBox 1069">
            <a:extLst>
              <a:ext uri="{FF2B5EF4-FFF2-40B4-BE49-F238E27FC236}">
                <a16:creationId xmlns:a16="http://schemas.microsoft.com/office/drawing/2014/main" id="{8BB0A442-E903-624F-BEE3-4C04416C61D9}"/>
              </a:ext>
            </a:extLst>
          </p:cNvPr>
          <p:cNvSpPr txBox="1"/>
          <p:nvPr/>
        </p:nvSpPr>
        <p:spPr>
          <a:xfrm>
            <a:off x="5953644" y="4977742"/>
            <a:ext cx="574196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Gnd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326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CC6D1E-A056-1E0A-CB75-2004A743A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186BD1-E575-2B63-4210-36ACA849F7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057" b="53266"/>
          <a:stretch/>
        </p:blipFill>
        <p:spPr bwMode="auto">
          <a:xfrm>
            <a:off x="4346397" y="2354548"/>
            <a:ext cx="4144142" cy="3205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623248DB-EF94-5921-EA87-EBE97AE75944}"/>
              </a:ext>
            </a:extLst>
          </p:cNvPr>
          <p:cNvCxnSpPr>
            <a:cxnSpLocks/>
          </p:cNvCxnSpPr>
          <p:nvPr/>
        </p:nvCxnSpPr>
        <p:spPr>
          <a:xfrm flipV="1">
            <a:off x="5754193" y="2690648"/>
            <a:ext cx="2454386" cy="1685254"/>
          </a:xfrm>
          <a:prstGeom prst="bentConnector3">
            <a:avLst>
              <a:gd name="adj1" fmla="val 90681"/>
            </a:avLst>
          </a:prstGeom>
          <a:ln w="44450" cap="flat" cmpd="sng" algn="ctr">
            <a:solidFill>
              <a:srgbClr val="73FB79"/>
            </a:solidFill>
            <a:prstDash val="solid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5FFA945E-1174-10C3-419E-F73DE8526221}"/>
              </a:ext>
            </a:extLst>
          </p:cNvPr>
          <p:cNvCxnSpPr>
            <a:cxnSpLocks/>
          </p:cNvCxnSpPr>
          <p:nvPr/>
        </p:nvCxnSpPr>
        <p:spPr>
          <a:xfrm rot="10800000" flipV="1">
            <a:off x="7748150" y="4137165"/>
            <a:ext cx="3545180" cy="65694"/>
          </a:xfrm>
          <a:prstGeom prst="bentConnector3">
            <a:avLst>
              <a:gd name="adj1" fmla="val 36688"/>
            </a:avLst>
          </a:prstGeom>
          <a:ln w="44450" cap="flat" cmpd="sng" algn="ctr">
            <a:solidFill>
              <a:srgbClr val="00B0F0"/>
            </a:solidFill>
            <a:prstDash val="solid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5BC8453-62AF-7DE5-B008-5753687A49FB}"/>
              </a:ext>
            </a:extLst>
          </p:cNvPr>
          <p:cNvSpPr txBox="1"/>
          <p:nvPr/>
        </p:nvSpPr>
        <p:spPr>
          <a:xfrm>
            <a:off x="4818049" y="153690"/>
            <a:ext cx="21720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Basic I/O Board I2C</a:t>
            </a:r>
          </a:p>
          <a:p>
            <a:r>
              <a:rPr lang="en-US" sz="2000" dirty="0"/>
              <a:t>Temp, Flow, ADC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3177095D-0D5E-A109-5966-4FF12C104158}"/>
              </a:ext>
            </a:extLst>
          </p:cNvPr>
          <p:cNvCxnSpPr>
            <a:cxnSpLocks/>
          </p:cNvCxnSpPr>
          <p:nvPr/>
        </p:nvCxnSpPr>
        <p:spPr>
          <a:xfrm flipV="1">
            <a:off x="5748890" y="2686893"/>
            <a:ext cx="1850092" cy="1539137"/>
          </a:xfrm>
          <a:prstGeom prst="bentConnector3">
            <a:avLst>
              <a:gd name="adj1" fmla="val 81814"/>
            </a:avLst>
          </a:prstGeom>
          <a:ln w="44450" cap="flat" cmpd="sng" algn="ctr">
            <a:solidFill>
              <a:srgbClr val="73FB79"/>
            </a:solidFill>
            <a:prstDash val="solid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87158ACA-0EF0-F8A3-DFD1-13054F47DC1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328783" y="3110755"/>
            <a:ext cx="1355493" cy="515280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rgbClr val="73FB79"/>
            </a:solidFill>
            <a:prstDash val="solid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71E7F950-FA1A-9431-7F00-DDA7CA6D4361}"/>
              </a:ext>
            </a:extLst>
          </p:cNvPr>
          <p:cNvCxnSpPr>
            <a:cxnSpLocks/>
          </p:cNvCxnSpPr>
          <p:nvPr/>
        </p:nvCxnSpPr>
        <p:spPr>
          <a:xfrm rot="10800000" flipV="1">
            <a:off x="7711502" y="3890792"/>
            <a:ext cx="3358923" cy="161464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rgbClr val="00B0F0"/>
            </a:solidFill>
            <a:prstDash val="solid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6B513721-3E11-90DF-AB68-3B5F9BBB50FF}"/>
              </a:ext>
            </a:extLst>
          </p:cNvPr>
          <p:cNvCxnSpPr>
            <a:cxnSpLocks/>
          </p:cNvCxnSpPr>
          <p:nvPr/>
        </p:nvCxnSpPr>
        <p:spPr>
          <a:xfrm rot="10800000" flipV="1">
            <a:off x="7748150" y="3533275"/>
            <a:ext cx="3133864" cy="267715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rgbClr val="00B0F0"/>
            </a:solidFill>
            <a:prstDash val="solid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EB820D2-05EB-DE53-2A15-228DF0FFC941}"/>
              </a:ext>
            </a:extLst>
          </p:cNvPr>
          <p:cNvSpPr txBox="1"/>
          <p:nvPr/>
        </p:nvSpPr>
        <p:spPr>
          <a:xfrm>
            <a:off x="10362474" y="3431347"/>
            <a:ext cx="11505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Temp Sensor</a:t>
            </a:r>
          </a:p>
          <a:p>
            <a:r>
              <a:rPr lang="en-US" sz="1400" dirty="0"/>
              <a:t>Flow Sensor</a:t>
            </a:r>
          </a:p>
          <a:p>
            <a:r>
              <a:rPr lang="en-US" sz="1400" dirty="0"/>
              <a:t>Analog +v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313B8BDC-BE8D-9A90-DC89-4EA7AEED2112}"/>
              </a:ext>
            </a:extLst>
          </p:cNvPr>
          <p:cNvCxnSpPr>
            <a:cxnSpLocks/>
          </p:cNvCxnSpPr>
          <p:nvPr/>
        </p:nvCxnSpPr>
        <p:spPr>
          <a:xfrm rot="16200000" flipV="1">
            <a:off x="6671641" y="2756142"/>
            <a:ext cx="1104941" cy="973953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rgbClr val="FFFF00"/>
            </a:solidFill>
            <a:prstDash val="solid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4" name="Elbow Connector 1023">
            <a:extLst>
              <a:ext uri="{FF2B5EF4-FFF2-40B4-BE49-F238E27FC236}">
                <a16:creationId xmlns:a16="http://schemas.microsoft.com/office/drawing/2014/main" id="{9D1064D4-AADA-B8BA-B26E-35A78BAC8D53}"/>
              </a:ext>
            </a:extLst>
          </p:cNvPr>
          <p:cNvCxnSpPr>
            <a:cxnSpLocks/>
          </p:cNvCxnSpPr>
          <p:nvPr/>
        </p:nvCxnSpPr>
        <p:spPr>
          <a:xfrm rot="16200000" flipV="1">
            <a:off x="6719837" y="3029269"/>
            <a:ext cx="1333628" cy="648875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rgbClr val="FFFF00"/>
            </a:solidFill>
            <a:prstDash val="solid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32" name="TextBox 1031">
            <a:extLst>
              <a:ext uri="{FF2B5EF4-FFF2-40B4-BE49-F238E27FC236}">
                <a16:creationId xmlns:a16="http://schemas.microsoft.com/office/drawing/2014/main" id="{D7BC08B4-0457-AE0F-2760-E464F9D4EA9E}"/>
              </a:ext>
            </a:extLst>
          </p:cNvPr>
          <p:cNvSpPr txBox="1"/>
          <p:nvPr/>
        </p:nvSpPr>
        <p:spPr>
          <a:xfrm>
            <a:off x="7598982" y="4525439"/>
            <a:ext cx="58702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R1 1k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78EE2937-FC36-B739-85B6-8A0231F063CB}"/>
              </a:ext>
            </a:extLst>
          </p:cNvPr>
          <p:cNvSpPr txBox="1"/>
          <p:nvPr/>
        </p:nvSpPr>
        <p:spPr>
          <a:xfrm>
            <a:off x="5884741" y="4733022"/>
            <a:ext cx="73449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R2 2.2K</a:t>
            </a:r>
          </a:p>
        </p:txBody>
      </p:sp>
      <p:pic>
        <p:nvPicPr>
          <p:cNvPr id="1043" name="Picture 6" descr="1/8W 5%  1K OHM CF RES">
            <a:extLst>
              <a:ext uri="{FF2B5EF4-FFF2-40B4-BE49-F238E27FC236}">
                <a16:creationId xmlns:a16="http://schemas.microsoft.com/office/drawing/2014/main" id="{F1A19319-DEE4-39F2-6F52-ADEE4D789F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93" t="39812" r="29208" b="46984"/>
          <a:stretch/>
        </p:blipFill>
        <p:spPr bwMode="auto">
          <a:xfrm rot="6793647" flipV="1">
            <a:off x="7177257" y="4512939"/>
            <a:ext cx="797303" cy="108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6" descr="1/8W 5%  1K OHM CF RES">
            <a:extLst>
              <a:ext uri="{FF2B5EF4-FFF2-40B4-BE49-F238E27FC236}">
                <a16:creationId xmlns:a16="http://schemas.microsoft.com/office/drawing/2014/main" id="{C2C55F8D-5731-2C1B-1CB9-80CE238E8C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3" t="40029" r="9680" b="46368"/>
          <a:stretch/>
        </p:blipFill>
        <p:spPr bwMode="auto">
          <a:xfrm>
            <a:off x="5553817" y="4575237"/>
            <a:ext cx="1832926" cy="157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1" name="TextBox 1050">
            <a:extLst>
              <a:ext uri="{FF2B5EF4-FFF2-40B4-BE49-F238E27FC236}">
                <a16:creationId xmlns:a16="http://schemas.microsoft.com/office/drawing/2014/main" id="{D3613892-FD8C-C91D-CD9F-6843348C4B0B}"/>
              </a:ext>
            </a:extLst>
          </p:cNvPr>
          <p:cNvSpPr txBox="1"/>
          <p:nvPr/>
        </p:nvSpPr>
        <p:spPr>
          <a:xfrm>
            <a:off x="7062213" y="5509306"/>
            <a:ext cx="604653" cy="52322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A0</a:t>
            </a:r>
          </a:p>
          <a:p>
            <a:pPr algn="ctr"/>
            <a:r>
              <a:rPr lang="en-US" sz="1400" dirty="0"/>
              <a:t>+3.3V</a:t>
            </a:r>
          </a:p>
        </p:txBody>
      </p:sp>
      <p:cxnSp>
        <p:nvCxnSpPr>
          <p:cNvPr id="1055" name="Elbow Connector 1054">
            <a:extLst>
              <a:ext uri="{FF2B5EF4-FFF2-40B4-BE49-F238E27FC236}">
                <a16:creationId xmlns:a16="http://schemas.microsoft.com/office/drawing/2014/main" id="{F093EB74-72E8-1F4B-65C4-388C9C8BA1D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64343" y="5106657"/>
            <a:ext cx="247812" cy="12700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08" name="Picture 10" descr="DIP Switch- 3 Positions, 2.54mm - Pack of 5">
            <a:extLst>
              <a:ext uri="{FF2B5EF4-FFF2-40B4-BE49-F238E27FC236}">
                <a16:creationId xmlns:a16="http://schemas.microsoft.com/office/drawing/2014/main" id="{0EE11437-C703-6074-8787-4CF4FDFECC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68" t="29330" r="32761" b="27854"/>
          <a:stretch/>
        </p:blipFill>
        <p:spPr bwMode="auto">
          <a:xfrm rot="5400000">
            <a:off x="5270708" y="3988326"/>
            <a:ext cx="344347" cy="40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B32CC994-981F-B001-FEF5-78F56A81C9E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00574" y="4842320"/>
            <a:ext cx="388050" cy="12700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913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35856</TotalTime>
  <Words>300</Words>
  <Application>Microsoft Macintosh PowerPoint</Application>
  <PresentationFormat>Widescreen</PresentationFormat>
  <Paragraphs>142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White</dc:creator>
  <cp:lastModifiedBy>Seminarians</cp:lastModifiedBy>
  <cp:revision>23</cp:revision>
  <dcterms:created xsi:type="dcterms:W3CDTF">2023-10-18T15:01:21Z</dcterms:created>
  <dcterms:modified xsi:type="dcterms:W3CDTF">2024-11-19T20:33:27Z</dcterms:modified>
</cp:coreProperties>
</file>