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37"/>
  </p:normalViewPr>
  <p:slideViewPr>
    <p:cSldViewPr snapToGrid="0">
      <p:cViewPr varScale="1">
        <p:scale>
          <a:sx n="130" d="100"/>
          <a:sy n="130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0B5D-3036-31D2-D701-2715708B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079F-1CD0-B0B2-267D-91F43A2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E376-F4B3-74A1-754B-994E89EF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95E4-265F-1533-B8F2-65D6B5C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27D1-F58F-DFCC-D690-68DB69AA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AEC1-876E-646A-FF1D-C76F1E39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0B47-9BAB-500E-2275-6DE1413F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B78B-1407-616C-179A-9A53048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0081-B3A2-307D-9BB2-517CC323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FF67-14A3-64E2-8182-39B442D7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F7A5-7B35-2DFB-B787-510EF59BC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5669-D26A-98AE-F948-31BE341E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0A31-60E8-9EA0-C8FE-5660C9F9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AB89-7E03-7E60-37CA-8601C5A6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1356-0F96-10A3-17F4-4292B63C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6CB6-779B-5135-D0FB-48380CA9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89BA-E245-7FD8-1684-DE47C45C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1DB7-CE70-9CFE-A059-3B9FD52D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996-3683-1371-933A-CB23622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0A66-452E-D776-1FB2-D4068F7A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416F-DAA5-6AB1-4C84-AC83C85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E853-F286-FBB3-4F3B-2FCECA62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DAF6-06D6-1F30-AFA6-6B36F2B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B6DD-DD8A-1C8A-3BEF-428C43C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5717-967E-304B-FAD9-261B832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50F-34DD-0F65-C3FD-D1CCEBD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1D2B-6F15-7769-DD7D-1473D31D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45F1-3AC8-1F30-2115-0035F39D3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E252-7D62-0286-0CC7-2E2E66A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8CB2-10A9-7CC2-E476-748796B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1EFB-53C4-C1B5-4643-EDAF79D8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D5BE-3125-7E2B-6C4F-68965033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0C34-C2B7-24CA-199A-C0E5D92F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A29A-DF70-127C-A547-CDF9BA5B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FBBC2-6AA5-0033-34AA-AF5328DE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0168-73F3-E71C-1619-1C527E2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0FA9F-79CD-7B20-2724-7390E46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C136B-726E-EC98-0305-70ED1876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5F3CD-1676-6ED5-87F6-6FF8648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237-852D-0E59-6502-09738CB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AE909-DFDA-D339-4838-E2EEBD6D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254D6-6FB0-441B-BBC6-2771A2D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F915-3FC6-23DD-5184-53FB150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967A-AEF3-8777-3764-F80C1E18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971F-6B0B-6FD9-E201-679A62D2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142B-6FCD-F157-8001-B08A6961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2996-86CD-2C47-443B-859C6763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A3D-6205-EBA6-E6E9-1BC19C0A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8245-6822-977F-AB1A-F5F53C11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9DB1-1DA2-7D8C-BAA5-56A6561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995E-63E4-8731-1F9B-ED3C5EB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86A8-0BB0-8B04-441D-877C4BB0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B111-DF7D-D8E8-3307-47DDA5CB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84A26-3A01-26F8-15FB-5CA0AD29D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5DA94-B3AD-004B-9BD7-63EF5D26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B2D-F58C-83C8-7B42-0F8DA1FA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F743-FEB7-8B71-CDBD-1AD8D13E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8A5E-3E75-6609-3997-40B39BE5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30E2D-334C-858B-58D3-4E2C899A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04C-7BCD-12A1-9EEB-25957105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801E-F291-2071-950C-BB9C93357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9AF9-6803-3841-8B08-89EDB77F48D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1603-BC2A-B472-E53F-FCDD718F6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DD68-7AC8-BE17-B338-61418D85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354529-6DC9-9815-3602-BA6B72932ADA}"/>
              </a:ext>
            </a:extLst>
          </p:cNvPr>
          <p:cNvSpPr/>
          <p:nvPr/>
        </p:nvSpPr>
        <p:spPr>
          <a:xfrm>
            <a:off x="4015946" y="574420"/>
            <a:ext cx="7747685" cy="56628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Linux Server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(RPI 4)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MQTT BROKER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21DAE4-6068-AA3C-87EF-090D1B627D75}"/>
              </a:ext>
            </a:extLst>
          </p:cNvPr>
          <p:cNvSpPr/>
          <p:nvPr/>
        </p:nvSpPr>
        <p:spPr>
          <a:xfrm>
            <a:off x="1625912" y="558363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Irrigation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B71BB3-A15D-1674-5C77-5C1C060E1F03}"/>
              </a:ext>
            </a:extLst>
          </p:cNvPr>
          <p:cNvSpPr/>
          <p:nvPr/>
        </p:nvSpPr>
        <p:spPr>
          <a:xfrm>
            <a:off x="5251836" y="1254029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Irrigation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E9ECA30-CC32-7F38-F3B7-833103838386}"/>
              </a:ext>
            </a:extLst>
          </p:cNvPr>
          <p:cNvCxnSpPr>
            <a:cxnSpLocks/>
          </p:cNvCxnSpPr>
          <p:nvPr/>
        </p:nvCxnSpPr>
        <p:spPr>
          <a:xfrm>
            <a:off x="2566797" y="2088923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4F6F0A-61BD-C739-3A80-5244CAC8FB15}"/>
              </a:ext>
            </a:extLst>
          </p:cNvPr>
          <p:cNvSpPr txBox="1"/>
          <p:nvPr/>
        </p:nvSpPr>
        <p:spPr>
          <a:xfrm>
            <a:off x="2872381" y="163298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5C9254-C966-45FF-454A-0698CA58CA02}"/>
              </a:ext>
            </a:extLst>
          </p:cNvPr>
          <p:cNvCxnSpPr>
            <a:cxnSpLocks/>
          </p:cNvCxnSpPr>
          <p:nvPr/>
        </p:nvCxnSpPr>
        <p:spPr>
          <a:xfrm rot="10800000">
            <a:off x="2929548" y="1134029"/>
            <a:ext cx="2269984" cy="48336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878A0D5-A573-47B0-6814-4D33BCC948E4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2897860" y="1972219"/>
            <a:ext cx="2353977" cy="67253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92E0C3-CB25-19E1-5B7D-3EEE100E8CB2}"/>
              </a:ext>
            </a:extLst>
          </p:cNvPr>
          <p:cNvSpPr txBox="1"/>
          <p:nvPr/>
        </p:nvSpPr>
        <p:spPr>
          <a:xfrm>
            <a:off x="2850041" y="210331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B53B0C0-A885-72EC-3572-B626DFA77CF3}"/>
              </a:ext>
            </a:extLst>
          </p:cNvPr>
          <p:cNvSpPr/>
          <p:nvPr/>
        </p:nvSpPr>
        <p:spPr>
          <a:xfrm>
            <a:off x="9138006" y="1363580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16B9B2-1500-7A88-8DAE-0CD61AE40BC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16414" y="1686288"/>
            <a:ext cx="2066748" cy="22644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345B702-19A4-E17D-9791-C6C9471AD88F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10303896" y="1897178"/>
            <a:ext cx="177084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4F427E-5EAC-2E4B-61FB-FB7FA59E1FB8}"/>
              </a:ext>
            </a:extLst>
          </p:cNvPr>
          <p:cNvGrpSpPr/>
          <p:nvPr/>
        </p:nvGrpSpPr>
        <p:grpSpPr>
          <a:xfrm>
            <a:off x="-32156" y="5709439"/>
            <a:ext cx="2865723" cy="1148561"/>
            <a:chOff x="4659542" y="5734931"/>
            <a:chExt cx="2865723" cy="114856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DC1327-FBE5-5568-9095-7E8DB2B81008}"/>
                </a:ext>
              </a:extLst>
            </p:cNvPr>
            <p:cNvCxnSpPr/>
            <p:nvPr/>
          </p:nvCxnSpPr>
          <p:spPr>
            <a:xfrm>
              <a:off x="6122773" y="6105744"/>
              <a:ext cx="1219200" cy="0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26DC-2AE3-B9F1-34C5-5DE89E411F9C}"/>
                </a:ext>
              </a:extLst>
            </p:cNvPr>
            <p:cNvCxnSpPr/>
            <p:nvPr/>
          </p:nvCxnSpPr>
          <p:spPr>
            <a:xfrm>
              <a:off x="6122773" y="6296375"/>
              <a:ext cx="12192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9B1A04-7EC7-CD24-78A6-26C66BD5F947}"/>
                </a:ext>
              </a:extLst>
            </p:cNvPr>
            <p:cNvSpPr txBox="1"/>
            <p:nvPr/>
          </p:nvSpPr>
          <p:spPr>
            <a:xfrm>
              <a:off x="4659542" y="5929385"/>
              <a:ext cx="15551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MQTT – Data</a:t>
              </a:r>
            </a:p>
            <a:p>
              <a:r>
                <a:rPr lang="en-US" sz="1400" dirty="0"/>
                <a:t>MQTT – Command</a:t>
              </a:r>
            </a:p>
            <a:p>
              <a:r>
                <a:rPr lang="en-US" sz="1400" dirty="0"/>
                <a:t>Digital</a:t>
              </a:r>
            </a:p>
            <a:p>
              <a:r>
                <a:rPr lang="en-US" sz="1400" dirty="0"/>
                <a:t>Analog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E9EF07-BEEA-3C1B-AFD6-862AF87AD70F}"/>
                </a:ext>
              </a:extLst>
            </p:cNvPr>
            <p:cNvSpPr/>
            <p:nvPr/>
          </p:nvSpPr>
          <p:spPr>
            <a:xfrm>
              <a:off x="4720281" y="5770605"/>
              <a:ext cx="2804984" cy="1087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ACBB4D-4336-5A30-27A4-9671FB27E4EC}"/>
                </a:ext>
              </a:extLst>
            </p:cNvPr>
            <p:cNvSpPr txBox="1"/>
            <p:nvPr/>
          </p:nvSpPr>
          <p:spPr>
            <a:xfrm>
              <a:off x="4685822" y="5734931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Legend: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0673E3-60E0-93FA-A156-CBCFCE8262DF}"/>
                </a:ext>
              </a:extLst>
            </p:cNvPr>
            <p:cNvCxnSpPr/>
            <p:nvPr/>
          </p:nvCxnSpPr>
          <p:spPr>
            <a:xfrm>
              <a:off x="6122773" y="6510559"/>
              <a:ext cx="12192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3CEFB1B-2F4F-7A08-CECE-F5A8BD919BA6}"/>
                </a:ext>
              </a:extLst>
            </p:cNvPr>
            <p:cNvCxnSpPr/>
            <p:nvPr/>
          </p:nvCxnSpPr>
          <p:spPr>
            <a:xfrm>
              <a:off x="6122773" y="6724743"/>
              <a:ext cx="1219200" cy="0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32A7E59-127B-36B2-A12F-FE2F14C8DCAB}"/>
              </a:ext>
            </a:extLst>
          </p:cNvPr>
          <p:cNvSpPr txBox="1"/>
          <p:nvPr/>
        </p:nvSpPr>
        <p:spPr>
          <a:xfrm>
            <a:off x="2876497" y="57442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CED8DD-29CD-E9A1-1519-7C4A9B650C87}"/>
              </a:ext>
            </a:extLst>
          </p:cNvPr>
          <p:cNvSpPr txBox="1"/>
          <p:nvPr/>
        </p:nvSpPr>
        <p:spPr>
          <a:xfrm>
            <a:off x="2854157" y="10447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S001C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EDD0356-A5C7-F50A-1125-A47F25AAC71C}"/>
              </a:ext>
            </a:extLst>
          </p:cNvPr>
          <p:cNvSpPr/>
          <p:nvPr/>
        </p:nvSpPr>
        <p:spPr>
          <a:xfrm>
            <a:off x="5251836" y="2212490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Tank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DAB49FB-B93B-F07D-D716-46F5A484C62D}"/>
              </a:ext>
            </a:extLst>
          </p:cNvPr>
          <p:cNvCxnSpPr>
            <a:cxnSpLocks/>
          </p:cNvCxnSpPr>
          <p:nvPr/>
        </p:nvCxnSpPr>
        <p:spPr>
          <a:xfrm>
            <a:off x="2558560" y="3131009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BBA8D9-8D7E-D49C-3C82-571FB957B8C9}"/>
              </a:ext>
            </a:extLst>
          </p:cNvPr>
          <p:cNvSpPr txBox="1"/>
          <p:nvPr/>
        </p:nvSpPr>
        <p:spPr>
          <a:xfrm>
            <a:off x="2864144" y="267507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S003D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F507419-2208-29E5-1F95-8DE1465E262D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>
            <a:off x="2893741" y="3028821"/>
            <a:ext cx="2349859" cy="658014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B9E4C35-960C-8987-C249-EF683C238950}"/>
              </a:ext>
            </a:extLst>
          </p:cNvPr>
          <p:cNvSpPr txBox="1"/>
          <p:nvPr/>
        </p:nvSpPr>
        <p:spPr>
          <a:xfrm>
            <a:off x="2841804" y="314540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S003C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B760A79-505D-0B5E-8797-8AC22286CEA9}"/>
              </a:ext>
            </a:extLst>
          </p:cNvPr>
          <p:cNvSpPr/>
          <p:nvPr/>
        </p:nvSpPr>
        <p:spPr>
          <a:xfrm>
            <a:off x="5243599" y="3254576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House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CC66A4-12B8-8909-6F66-6C646FB02223}"/>
              </a:ext>
            </a:extLst>
          </p:cNvPr>
          <p:cNvCxnSpPr>
            <a:cxnSpLocks/>
          </p:cNvCxnSpPr>
          <p:nvPr/>
        </p:nvCxnSpPr>
        <p:spPr>
          <a:xfrm>
            <a:off x="2550323" y="4173095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387437A-4A50-07AB-3C5A-413B8A221594}"/>
              </a:ext>
            </a:extLst>
          </p:cNvPr>
          <p:cNvSpPr txBox="1"/>
          <p:nvPr/>
        </p:nvSpPr>
        <p:spPr>
          <a:xfrm>
            <a:off x="2855907" y="371715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S005D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FEC3061-CE6D-B318-F826-55815DBDDE3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2863176" y="4064205"/>
            <a:ext cx="2372186" cy="66471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D9839A9-BCBF-6504-7159-3F4C339C3FDE}"/>
              </a:ext>
            </a:extLst>
          </p:cNvPr>
          <p:cNvSpPr txBox="1"/>
          <p:nvPr/>
        </p:nvSpPr>
        <p:spPr>
          <a:xfrm>
            <a:off x="2833567" y="418748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S005C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2104F54-7BCE-9982-C183-9CC3093BEF87}"/>
              </a:ext>
            </a:extLst>
          </p:cNvPr>
          <p:cNvSpPr/>
          <p:nvPr/>
        </p:nvSpPr>
        <p:spPr>
          <a:xfrm>
            <a:off x="5235362" y="4296662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Wells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6EB7368-8612-3E02-BECE-9E6E5B65039C}"/>
              </a:ext>
            </a:extLst>
          </p:cNvPr>
          <p:cNvSpPr/>
          <p:nvPr/>
        </p:nvSpPr>
        <p:spPr>
          <a:xfrm>
            <a:off x="9138006" y="2629145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023EE3-A6FA-63F3-3A05-61CDFD99BC99}"/>
              </a:ext>
            </a:extLst>
          </p:cNvPr>
          <p:cNvCxnSpPr>
            <a:cxnSpLocks/>
            <a:stCxn id="95" idx="3"/>
            <a:endCxn id="41" idx="1"/>
          </p:cNvCxnSpPr>
          <p:nvPr/>
        </p:nvCxnSpPr>
        <p:spPr>
          <a:xfrm flipV="1">
            <a:off x="10303896" y="3153237"/>
            <a:ext cx="213355" cy="9507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99E52DF1-A8FE-185D-1ECE-55E9DD31277C}"/>
              </a:ext>
            </a:extLst>
          </p:cNvPr>
          <p:cNvSpPr/>
          <p:nvPr/>
        </p:nvSpPr>
        <p:spPr>
          <a:xfrm>
            <a:off x="10967111" y="2372083"/>
            <a:ext cx="429972" cy="35942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8A1BC0C1-A284-4207-7035-E98C74BC687F}"/>
              </a:ext>
            </a:extLst>
          </p:cNvPr>
          <p:cNvSpPr/>
          <p:nvPr/>
        </p:nvSpPr>
        <p:spPr>
          <a:xfrm>
            <a:off x="10200251" y="5905161"/>
            <a:ext cx="1666104" cy="91634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 Cloud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0BAEAC-6D55-D292-3A55-0516C750018F}"/>
              </a:ext>
            </a:extLst>
          </p:cNvPr>
          <p:cNvSpPr txBox="1"/>
          <p:nvPr/>
        </p:nvSpPr>
        <p:spPr>
          <a:xfrm>
            <a:off x="5423967" y="7779"/>
            <a:ext cx="218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Milano Water Project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487FA96-688B-1F6C-E6C8-4EB79B62E317}"/>
              </a:ext>
            </a:extLst>
          </p:cNvPr>
          <p:cNvSpPr/>
          <p:nvPr/>
        </p:nvSpPr>
        <p:spPr>
          <a:xfrm>
            <a:off x="7304160" y="591036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PyRainbird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15E9A26-257D-F976-43B7-445BBB543C2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5884126" y="892461"/>
            <a:ext cx="1420037" cy="361568"/>
          </a:xfrm>
          <a:prstGeom prst="bentConnector2">
            <a:avLst/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2B828202-84D7-049A-0EE6-DAC547F6E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8405" y="320284"/>
            <a:ext cx="510678" cy="1356812"/>
          </a:xfrm>
          <a:prstGeom prst="bentConnector2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Up Arrow 117">
            <a:extLst>
              <a:ext uri="{FF2B5EF4-FFF2-40B4-BE49-F238E27FC236}">
                <a16:creationId xmlns:a16="http://schemas.microsoft.com/office/drawing/2014/main" id="{F42FE644-4659-EB66-AD72-A4B4D6E20D09}"/>
              </a:ext>
            </a:extLst>
          </p:cNvPr>
          <p:cNvSpPr/>
          <p:nvPr/>
        </p:nvSpPr>
        <p:spPr>
          <a:xfrm>
            <a:off x="8421710" y="620738"/>
            <a:ext cx="1025611" cy="781380"/>
          </a:xfrm>
          <a:prstGeom prst="leftUpArrow">
            <a:avLst>
              <a:gd name="adj1" fmla="val 1234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1C1F2617-CD77-55C8-2446-6ECB54CC4D08}"/>
              </a:ext>
            </a:extLst>
          </p:cNvPr>
          <p:cNvSpPr/>
          <p:nvPr/>
        </p:nvSpPr>
        <p:spPr>
          <a:xfrm>
            <a:off x="8547471" y="-24139"/>
            <a:ext cx="1460501" cy="63002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Rainbird ESPs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CCC241-F01D-0C42-18BC-DDCE2F4F593C}"/>
              </a:ext>
            </a:extLst>
          </p:cNvPr>
          <p:cNvSpPr txBox="1"/>
          <p:nvPr/>
        </p:nvSpPr>
        <p:spPr>
          <a:xfrm>
            <a:off x="6587652" y="45496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A314D5-C2CB-1E71-BB05-6561470F9BB3}"/>
              </a:ext>
            </a:extLst>
          </p:cNvPr>
          <p:cNvSpPr txBox="1"/>
          <p:nvPr/>
        </p:nvSpPr>
        <p:spPr>
          <a:xfrm>
            <a:off x="6590026" y="82644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P001D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8D924673-1E99-9E01-1E2F-3A586DBCD9F0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900571" y="5094347"/>
            <a:ext cx="2351265" cy="46886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049D815-0D26-C112-61E2-097A9504B6C8}"/>
              </a:ext>
            </a:extLst>
          </p:cNvPr>
          <p:cNvSpPr txBox="1"/>
          <p:nvPr/>
        </p:nvSpPr>
        <p:spPr>
          <a:xfrm>
            <a:off x="2848304" y="474730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S006D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53CFB42-8FBF-1F17-7579-B2AA931F270D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2872385" y="5205678"/>
            <a:ext cx="2364619" cy="499613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A55F82-218B-78E0-F296-C6EDCADEBBFF}"/>
              </a:ext>
            </a:extLst>
          </p:cNvPr>
          <p:cNvSpPr txBox="1"/>
          <p:nvPr/>
        </p:nvSpPr>
        <p:spPr>
          <a:xfrm>
            <a:off x="2825964" y="521763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S006C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1C19274-DFB0-FC81-96E4-6515DEC2EE11}"/>
              </a:ext>
            </a:extLst>
          </p:cNvPr>
          <p:cNvSpPr/>
          <p:nvPr/>
        </p:nvSpPr>
        <p:spPr>
          <a:xfrm>
            <a:off x="5237003" y="5273031"/>
            <a:ext cx="1264578" cy="864518"/>
          </a:xfrm>
          <a:prstGeom prst="roundRect">
            <a:avLst/>
          </a:prstGeom>
          <a:solidFill>
            <a:schemeClr val="accent2">
              <a:alpha val="48983"/>
            </a:schemeClr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Well3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BB15C80B-AACB-43B3-3AE3-2A1B5C8A3041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6499940" y="3937916"/>
            <a:ext cx="2047531" cy="79100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EAE4A128-360B-51A2-971E-34312D70662B}"/>
              </a:ext>
            </a:extLst>
          </p:cNvPr>
          <p:cNvCxnSpPr>
            <a:cxnSpLocks/>
          </p:cNvCxnSpPr>
          <p:nvPr/>
        </p:nvCxnSpPr>
        <p:spPr>
          <a:xfrm flipV="1">
            <a:off x="6524651" y="2185701"/>
            <a:ext cx="2063414" cy="42358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A984414-6BB5-BE2D-609C-AD7E3353BA3D}"/>
              </a:ext>
            </a:extLst>
          </p:cNvPr>
          <p:cNvCxnSpPr>
            <a:cxnSpLocks/>
          </p:cNvCxnSpPr>
          <p:nvPr/>
        </p:nvCxnSpPr>
        <p:spPr>
          <a:xfrm flipV="1">
            <a:off x="6514308" y="2372083"/>
            <a:ext cx="2056818" cy="137312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FDC3A9-0F4D-BF50-E791-1FF0C89C5E15}"/>
              </a:ext>
            </a:extLst>
          </p:cNvPr>
          <p:cNvSpPr txBox="1"/>
          <p:nvPr/>
        </p:nvSpPr>
        <p:spPr>
          <a:xfrm>
            <a:off x="6458437" y="13505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I001D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64BF4CB-5BE5-17B8-D340-560EE25199B4}"/>
              </a:ext>
            </a:extLst>
          </p:cNvPr>
          <p:cNvSpPr txBox="1"/>
          <p:nvPr/>
        </p:nvSpPr>
        <p:spPr>
          <a:xfrm>
            <a:off x="6454269" y="228453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T001D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FD8B636-2C5A-F300-9D95-4493E2F287EE}"/>
              </a:ext>
            </a:extLst>
          </p:cNvPr>
          <p:cNvSpPr txBox="1"/>
          <p:nvPr/>
        </p:nvSpPr>
        <p:spPr>
          <a:xfrm>
            <a:off x="6444304" y="347755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H001D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821119-4C4D-B0E0-627D-A4865AEB3ECE}"/>
              </a:ext>
            </a:extLst>
          </p:cNvPr>
          <p:cNvSpPr txBox="1"/>
          <p:nvPr/>
        </p:nvSpPr>
        <p:spPr>
          <a:xfrm>
            <a:off x="6423594" y="434873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W001D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C5C5B19F-B113-284C-6C34-A4DBB10C2F9D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6501581" y="4248716"/>
            <a:ext cx="2081581" cy="145657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D3F6F0C-0EEB-2CFF-78E7-3C4DC8A47C95}"/>
              </a:ext>
            </a:extLst>
          </p:cNvPr>
          <p:cNvSpPr txBox="1"/>
          <p:nvPr/>
        </p:nvSpPr>
        <p:spPr>
          <a:xfrm>
            <a:off x="6443246" y="532548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W002D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560A17-785E-7967-CE12-6813E1803F41}"/>
              </a:ext>
            </a:extLst>
          </p:cNvPr>
          <p:cNvSpPr txBox="1"/>
          <p:nvPr/>
        </p:nvSpPr>
        <p:spPr>
          <a:xfrm>
            <a:off x="1751084" y="545304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5108EFF-7371-2605-638C-FDEA4D9FBDE9}"/>
              </a:ext>
            </a:extLst>
          </p:cNvPr>
          <p:cNvSpPr txBox="1"/>
          <p:nvPr/>
        </p:nvSpPr>
        <p:spPr>
          <a:xfrm>
            <a:off x="6117260" y="5804126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F407E4-40FB-66E9-F6AB-56DFABC13E71}"/>
              </a:ext>
            </a:extLst>
          </p:cNvPr>
          <p:cNvSpPr/>
          <p:nvPr/>
        </p:nvSpPr>
        <p:spPr>
          <a:xfrm>
            <a:off x="1639050" y="1604356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Tank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2D2C76-B465-0DAE-0E48-5A34B03FEE59}"/>
              </a:ext>
            </a:extLst>
          </p:cNvPr>
          <p:cNvSpPr/>
          <p:nvPr/>
        </p:nvSpPr>
        <p:spPr>
          <a:xfrm>
            <a:off x="1639050" y="2650349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House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4589C86-BC45-F82E-61EF-8314685E4E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9908" y="1040872"/>
            <a:ext cx="2821928" cy="645416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D47EBFD-58D2-FE61-6466-481987C54FE9}"/>
              </a:ext>
            </a:extLst>
          </p:cNvPr>
          <p:cNvSpPr/>
          <p:nvPr/>
        </p:nvSpPr>
        <p:spPr>
          <a:xfrm>
            <a:off x="1625912" y="3696342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35AA4D80-DD80-7AC1-19E7-F20B2F124F3A}"/>
              </a:ext>
            </a:extLst>
          </p:cNvPr>
          <p:cNvSpPr/>
          <p:nvPr/>
        </p:nvSpPr>
        <p:spPr>
          <a:xfrm>
            <a:off x="1618309" y="4726485"/>
            <a:ext cx="1282262" cy="735724"/>
          </a:xfrm>
          <a:prstGeom prst="roundRect">
            <a:avLst/>
          </a:prstGeom>
          <a:solidFill>
            <a:schemeClr val="accent1">
              <a:alpha val="48983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Well3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5F358B-EA27-E53F-7C3E-D68A0034E673}"/>
              </a:ext>
            </a:extLst>
          </p:cNvPr>
          <p:cNvCxnSpPr/>
          <p:nvPr/>
        </p:nvCxnSpPr>
        <p:spPr>
          <a:xfrm>
            <a:off x="889778" y="2804803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F51B12-B8A7-4606-D57C-6A47CCEBD2EB}"/>
              </a:ext>
            </a:extLst>
          </p:cNvPr>
          <p:cNvCxnSpPr>
            <a:cxnSpLocks/>
          </p:cNvCxnSpPr>
          <p:nvPr/>
        </p:nvCxnSpPr>
        <p:spPr>
          <a:xfrm>
            <a:off x="778476" y="3228410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39D88A7-F366-DB87-C3A8-033C309C1AA8}"/>
              </a:ext>
            </a:extLst>
          </p:cNvPr>
          <p:cNvCxnSpPr>
            <a:cxnSpLocks/>
          </p:cNvCxnSpPr>
          <p:nvPr/>
        </p:nvCxnSpPr>
        <p:spPr>
          <a:xfrm>
            <a:off x="778476" y="1040872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091016A-277A-1FA2-8956-ADA3F27D3E93}"/>
              </a:ext>
            </a:extLst>
          </p:cNvPr>
          <p:cNvCxnSpPr>
            <a:cxnSpLocks/>
          </p:cNvCxnSpPr>
          <p:nvPr/>
        </p:nvCxnSpPr>
        <p:spPr>
          <a:xfrm>
            <a:off x="765338" y="2239716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B2FEC85-96B2-86C5-DE50-55FC63116FF8}"/>
              </a:ext>
            </a:extLst>
          </p:cNvPr>
          <p:cNvCxnSpPr/>
          <p:nvPr/>
        </p:nvCxnSpPr>
        <p:spPr>
          <a:xfrm>
            <a:off x="902691" y="1620651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A733358-AD3A-DCF8-9F8F-EAB797CFA815}"/>
              </a:ext>
            </a:extLst>
          </p:cNvPr>
          <p:cNvCxnSpPr/>
          <p:nvPr/>
        </p:nvCxnSpPr>
        <p:spPr>
          <a:xfrm>
            <a:off x="677616" y="66757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D1635-B6B0-3E54-5093-C0534632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3526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F933E4AE-8660-1B8D-D30B-2D108007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1195327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C48C1BF-EA45-3DE7-D1A1-F599F20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84413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C3BBBA-3F0F-0FE5-6C7F-DD92AF05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77275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>
            <a:extLst>
              <a:ext uri="{FF2B5EF4-FFF2-40B4-BE49-F238E27FC236}">
                <a16:creationId xmlns:a16="http://schemas.microsoft.com/office/drawing/2014/main" id="{6721D824-608C-FCE8-0968-875A6AA59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3050077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1C82-06DA-9AE0-9C72-DDD5DFCF8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71" b="47178"/>
          <a:stretch/>
        </p:blipFill>
        <p:spPr bwMode="auto">
          <a:xfrm>
            <a:off x="533182" y="1812939"/>
            <a:ext cx="376340" cy="3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0966E7-DD69-7FAE-A57A-033A0070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0" y="2106745"/>
            <a:ext cx="547124" cy="5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172978C-6444-3A63-4609-19DF4887F36D}"/>
              </a:ext>
            </a:extLst>
          </p:cNvPr>
          <p:cNvCxnSpPr/>
          <p:nvPr/>
        </p:nvCxnSpPr>
        <p:spPr>
          <a:xfrm>
            <a:off x="854402" y="188230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4FFD9A8-9ABD-2A79-F422-8659E2EF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5" y="3503399"/>
            <a:ext cx="686979" cy="6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3A2352-7655-9381-60A7-7BD5A20B9E07}"/>
              </a:ext>
            </a:extLst>
          </p:cNvPr>
          <p:cNvCxnSpPr>
            <a:cxnSpLocks/>
          </p:cNvCxnSpPr>
          <p:nvPr/>
        </p:nvCxnSpPr>
        <p:spPr>
          <a:xfrm>
            <a:off x="757735" y="3846888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19CACE8-F586-1D92-E9A9-189ADD6882A5}"/>
              </a:ext>
            </a:extLst>
          </p:cNvPr>
          <p:cNvSpPr txBox="1"/>
          <p:nvPr/>
        </p:nvSpPr>
        <p:spPr>
          <a:xfrm>
            <a:off x="778475" y="3624027"/>
            <a:ext cx="107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SensorX4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B0D8608-4B4C-8C30-50ED-E9E638BEFBF9}"/>
              </a:ext>
            </a:extLst>
          </p:cNvPr>
          <p:cNvCxnSpPr>
            <a:cxnSpLocks/>
          </p:cNvCxnSpPr>
          <p:nvPr/>
        </p:nvCxnSpPr>
        <p:spPr>
          <a:xfrm>
            <a:off x="747743" y="4948933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4">
            <a:extLst>
              <a:ext uri="{FF2B5EF4-FFF2-40B4-BE49-F238E27FC236}">
                <a16:creationId xmlns:a16="http://schemas.microsoft.com/office/drawing/2014/main" id="{3FD02B38-0A18-267C-1756-E426A403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502070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40BD02-4AD8-541A-4671-2D03A4C0666C}"/>
              </a:ext>
            </a:extLst>
          </p:cNvPr>
          <p:cNvCxnSpPr/>
          <p:nvPr/>
        </p:nvCxnSpPr>
        <p:spPr>
          <a:xfrm>
            <a:off x="735419" y="4189390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3233583-B260-D461-2E39-6D248A592B53}"/>
              </a:ext>
            </a:extLst>
          </p:cNvPr>
          <p:cNvCxnSpPr/>
          <p:nvPr/>
        </p:nvCxnSpPr>
        <p:spPr>
          <a:xfrm>
            <a:off x="747743" y="4337458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C98539A-6645-B617-855F-F3411F1647DE}"/>
              </a:ext>
            </a:extLst>
          </p:cNvPr>
          <p:cNvSpPr txBox="1"/>
          <p:nvPr/>
        </p:nvSpPr>
        <p:spPr>
          <a:xfrm>
            <a:off x="711956" y="397486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</a:t>
            </a:r>
            <a:r>
              <a:rPr lang="en-US" sz="1200" dirty="0" err="1"/>
              <a:t>Sw</a:t>
            </a:r>
            <a:endParaRPr lang="en-US" sz="12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7E89201-A5B4-F16B-0169-2F2A6123EF3E}"/>
              </a:ext>
            </a:extLst>
          </p:cNvPr>
          <p:cNvSpPr txBox="1"/>
          <p:nvPr/>
        </p:nvSpPr>
        <p:spPr>
          <a:xfrm>
            <a:off x="628545" y="4296642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Septic Alert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964F6C1-7346-BDDD-B280-A47B50610699}"/>
              </a:ext>
            </a:extLst>
          </p:cNvPr>
          <p:cNvSpPr txBox="1"/>
          <p:nvPr/>
        </p:nvSpPr>
        <p:spPr>
          <a:xfrm>
            <a:off x="774750" y="1840514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Tank Floats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C991E54-1F04-B880-0F8B-D99E50F9B617}"/>
              </a:ext>
            </a:extLst>
          </p:cNvPr>
          <p:cNvSpPr txBox="1"/>
          <p:nvPr/>
        </p:nvSpPr>
        <p:spPr>
          <a:xfrm>
            <a:off x="890257" y="4908655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E0A5430-1D1B-91EE-BB8B-BC4D5DA8222B}"/>
              </a:ext>
            </a:extLst>
          </p:cNvPr>
          <p:cNvSpPr txBox="1"/>
          <p:nvPr/>
        </p:nvSpPr>
        <p:spPr>
          <a:xfrm>
            <a:off x="901608" y="321002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87BAEC4-5527-43EC-38B9-67A4EAFBF679}"/>
              </a:ext>
            </a:extLst>
          </p:cNvPr>
          <p:cNvSpPr txBox="1"/>
          <p:nvPr/>
        </p:nvSpPr>
        <p:spPr>
          <a:xfrm>
            <a:off x="875271" y="96932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5A8D6E7-93B4-DC91-52B2-389BF1A4CAD4}"/>
              </a:ext>
            </a:extLst>
          </p:cNvPr>
          <p:cNvSpPr txBox="1"/>
          <p:nvPr/>
        </p:nvSpPr>
        <p:spPr>
          <a:xfrm>
            <a:off x="985484" y="34777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72CE1F0-6F16-EEBD-42D1-04DDC32B5DA2}"/>
              </a:ext>
            </a:extLst>
          </p:cNvPr>
          <p:cNvSpPr txBox="1"/>
          <p:nvPr/>
        </p:nvSpPr>
        <p:spPr>
          <a:xfrm>
            <a:off x="964894" y="136541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0C51BB8-5428-57A3-9A92-C1DB3F80AC23}"/>
              </a:ext>
            </a:extLst>
          </p:cNvPr>
          <p:cNvSpPr txBox="1"/>
          <p:nvPr/>
        </p:nvSpPr>
        <p:spPr>
          <a:xfrm>
            <a:off x="797087" y="2470249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3E3FC70-FCF9-9899-6C29-D3AE7DC90481}"/>
              </a:ext>
            </a:extLst>
          </p:cNvPr>
          <p:cNvSpPr txBox="1"/>
          <p:nvPr/>
        </p:nvSpPr>
        <p:spPr>
          <a:xfrm>
            <a:off x="890126" y="2241807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 Level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6FF7FF6E-4AB1-16C0-AA2A-B7CB7FEBF3BB}"/>
              </a:ext>
            </a:extLst>
          </p:cNvPr>
          <p:cNvSpPr/>
          <p:nvPr/>
        </p:nvSpPr>
        <p:spPr>
          <a:xfrm>
            <a:off x="9138006" y="3832075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41" name="Can 1040">
            <a:extLst>
              <a:ext uri="{FF2B5EF4-FFF2-40B4-BE49-F238E27FC236}">
                <a16:creationId xmlns:a16="http://schemas.microsoft.com/office/drawing/2014/main" id="{AAC895E2-EB40-58D1-D64A-F9870DDB6575}"/>
              </a:ext>
            </a:extLst>
          </p:cNvPr>
          <p:cNvSpPr/>
          <p:nvPr/>
        </p:nvSpPr>
        <p:spPr>
          <a:xfrm>
            <a:off x="9167214" y="5116634"/>
            <a:ext cx="1249405" cy="62716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1042" name="Down Arrow 1041">
            <a:extLst>
              <a:ext uri="{FF2B5EF4-FFF2-40B4-BE49-F238E27FC236}">
                <a16:creationId xmlns:a16="http://schemas.microsoft.com/office/drawing/2014/main" id="{4371224E-345E-08A0-C03A-8F62C0461FE7}"/>
              </a:ext>
            </a:extLst>
          </p:cNvPr>
          <p:cNvSpPr/>
          <p:nvPr/>
        </p:nvSpPr>
        <p:spPr>
          <a:xfrm flipV="1">
            <a:off x="9478555" y="4744415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6DC846-94CC-AED7-DF21-44FE0378F288}"/>
              </a:ext>
            </a:extLst>
          </p:cNvPr>
          <p:cNvSpPr/>
          <p:nvPr/>
        </p:nvSpPr>
        <p:spPr>
          <a:xfrm>
            <a:off x="10480980" y="1400899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water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00FF2C-EAB3-F2B7-DDCF-89EB2CF33C56}"/>
              </a:ext>
            </a:extLst>
          </p:cNvPr>
          <p:cNvSpPr/>
          <p:nvPr/>
        </p:nvSpPr>
        <p:spPr>
          <a:xfrm>
            <a:off x="10517251" y="2656958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Alert</a:t>
            </a:r>
          </a:p>
          <a:p>
            <a:pPr algn="ctr"/>
            <a:r>
              <a:rPr lang="en-US" dirty="0"/>
              <a:t>Process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D754042-E353-1D6C-68FF-F45BEBD7785F}"/>
              </a:ext>
            </a:extLst>
          </p:cNvPr>
          <p:cNvCxnSpPr>
            <a:cxnSpLocks/>
          </p:cNvCxnSpPr>
          <p:nvPr/>
        </p:nvCxnSpPr>
        <p:spPr>
          <a:xfrm>
            <a:off x="10147287" y="4347500"/>
            <a:ext cx="992472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16BAF045-CBF3-2F6C-E0D6-37482865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" y="4374788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9E974C-A209-D793-5213-71CB305B2B6E}"/>
              </a:ext>
            </a:extLst>
          </p:cNvPr>
          <p:cNvSpPr txBox="1"/>
          <p:nvPr/>
        </p:nvSpPr>
        <p:spPr>
          <a:xfrm>
            <a:off x="847460" y="462278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D0E7203-5E0F-994C-20C9-B8EC2E3F5587}"/>
              </a:ext>
            </a:extLst>
          </p:cNvPr>
          <p:cNvSpPr/>
          <p:nvPr/>
        </p:nvSpPr>
        <p:spPr>
          <a:xfrm>
            <a:off x="7837700" y="5004777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Telegraf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928BF6-D773-A828-9F8D-97A1138D2871}"/>
              </a:ext>
            </a:extLst>
          </p:cNvPr>
          <p:cNvSpPr/>
          <p:nvPr/>
        </p:nvSpPr>
        <p:spPr>
          <a:xfrm rot="5400000" flipV="1">
            <a:off x="8911953" y="5228351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FC55A21-DE21-7DB9-C96B-456E4F767336}"/>
              </a:ext>
            </a:extLst>
          </p:cNvPr>
          <p:cNvSpPr/>
          <p:nvPr/>
        </p:nvSpPr>
        <p:spPr>
          <a:xfrm>
            <a:off x="8559509" y="1686288"/>
            <a:ext cx="338693" cy="30610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MonitorMQTT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D29FA85-1E2C-C4EF-5383-0BB526580B4A}"/>
              </a:ext>
            </a:extLst>
          </p:cNvPr>
          <p:cNvCxnSpPr>
            <a:cxnSpLocks/>
          </p:cNvCxnSpPr>
          <p:nvPr/>
        </p:nvCxnSpPr>
        <p:spPr>
          <a:xfrm>
            <a:off x="8872059" y="2096967"/>
            <a:ext cx="265947" cy="635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060092-388E-5DB0-CD2F-30E809BBA28C}"/>
              </a:ext>
            </a:extLst>
          </p:cNvPr>
          <p:cNvCxnSpPr>
            <a:cxnSpLocks/>
          </p:cNvCxnSpPr>
          <p:nvPr/>
        </p:nvCxnSpPr>
        <p:spPr>
          <a:xfrm>
            <a:off x="8872059" y="3084801"/>
            <a:ext cx="265947" cy="6350"/>
          </a:xfrm>
          <a:prstGeom prst="bentConnector3">
            <a:avLst>
              <a:gd name="adj1" fmla="val 20424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B52C98-8896-0CB4-D44B-192FF3EAAD12}"/>
              </a:ext>
            </a:extLst>
          </p:cNvPr>
          <p:cNvCxnSpPr>
            <a:cxnSpLocks/>
          </p:cNvCxnSpPr>
          <p:nvPr/>
        </p:nvCxnSpPr>
        <p:spPr>
          <a:xfrm>
            <a:off x="8890898" y="4328891"/>
            <a:ext cx="265947" cy="6350"/>
          </a:xfrm>
          <a:prstGeom prst="bentConnector3">
            <a:avLst>
              <a:gd name="adj1" fmla="val 20424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393D76-F6F8-1A7A-FC40-36291DAFEB19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rot="5400000">
            <a:off x="8438418" y="4714338"/>
            <a:ext cx="257475" cy="323403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green dots&#10;&#10;Description automatically generated">
            <a:extLst>
              <a:ext uri="{FF2B5EF4-FFF2-40B4-BE49-F238E27FC236}">
                <a16:creationId xmlns:a16="http://schemas.microsoft.com/office/drawing/2014/main" id="{46A49B25-A58B-B082-B487-A748811D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41" y="837124"/>
            <a:ext cx="6668117" cy="4417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F0CE3-D3B7-962A-C903-A0F1253210CA}"/>
              </a:ext>
            </a:extLst>
          </p:cNvPr>
          <p:cNvSpPr txBox="1"/>
          <p:nvPr/>
        </p:nvSpPr>
        <p:spPr>
          <a:xfrm>
            <a:off x="2837468" y="4405754"/>
            <a:ext cx="43313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BC40F-9B40-9425-BC22-BD7F8155900E}"/>
              </a:ext>
            </a:extLst>
          </p:cNvPr>
          <p:cNvSpPr txBox="1"/>
          <p:nvPr/>
        </p:nvSpPr>
        <p:spPr>
          <a:xfrm>
            <a:off x="2837468" y="1316790"/>
            <a:ext cx="55015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41CCDF-1104-96B4-D8C6-024545DA0884}"/>
              </a:ext>
            </a:extLst>
          </p:cNvPr>
          <p:cNvSpPr/>
          <p:nvPr/>
        </p:nvSpPr>
        <p:spPr>
          <a:xfrm>
            <a:off x="3176834" y="2567528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898EA-D785-EA09-FD96-D20637ADF11A}"/>
              </a:ext>
            </a:extLst>
          </p:cNvPr>
          <p:cNvSpPr txBox="1"/>
          <p:nvPr/>
        </p:nvSpPr>
        <p:spPr>
          <a:xfrm>
            <a:off x="3270600" y="304593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975B9E-2172-3A2D-ECF2-B0663F912419}"/>
              </a:ext>
            </a:extLst>
          </p:cNvPr>
          <p:cNvSpPr/>
          <p:nvPr/>
        </p:nvSpPr>
        <p:spPr>
          <a:xfrm>
            <a:off x="3424690" y="32735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B9F446-4088-9552-D313-46976713240D}"/>
              </a:ext>
            </a:extLst>
          </p:cNvPr>
          <p:cNvSpPr/>
          <p:nvPr/>
        </p:nvSpPr>
        <p:spPr>
          <a:xfrm>
            <a:off x="3614161" y="3277626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EE2B5-AC57-08A7-CAB9-FACED3F29E96}"/>
              </a:ext>
            </a:extLst>
          </p:cNvPr>
          <p:cNvSpPr txBox="1"/>
          <p:nvPr/>
        </p:nvSpPr>
        <p:spPr>
          <a:xfrm>
            <a:off x="3424690" y="2518737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814028-379E-256A-D6CB-458C3743F462}"/>
              </a:ext>
            </a:extLst>
          </p:cNvPr>
          <p:cNvSpPr/>
          <p:nvPr/>
        </p:nvSpPr>
        <p:spPr>
          <a:xfrm>
            <a:off x="3578780" y="2746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D0FE52-3971-96EC-42B7-E579246DBC16}"/>
              </a:ext>
            </a:extLst>
          </p:cNvPr>
          <p:cNvSpPr/>
          <p:nvPr/>
        </p:nvSpPr>
        <p:spPr>
          <a:xfrm>
            <a:off x="3821551" y="2737085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77CA02-D9C6-3319-3273-CF1A1F497E3C}"/>
              </a:ext>
            </a:extLst>
          </p:cNvPr>
          <p:cNvSpPr/>
          <p:nvPr/>
        </p:nvSpPr>
        <p:spPr>
          <a:xfrm>
            <a:off x="3993673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7EF9F-863C-B757-2E9C-BF73CDCFABBB}"/>
              </a:ext>
            </a:extLst>
          </p:cNvPr>
          <p:cNvSpPr/>
          <p:nvPr/>
        </p:nvSpPr>
        <p:spPr>
          <a:xfrm>
            <a:off x="4186968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47183A50-C15C-E960-4B13-4019BEAA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73" y="1316790"/>
            <a:ext cx="927364" cy="757942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DC1B827-FC62-F80B-E5D4-680C7B4FAC9C}"/>
              </a:ext>
            </a:extLst>
          </p:cNvPr>
          <p:cNvCxnSpPr/>
          <p:nvPr/>
        </p:nvCxnSpPr>
        <p:spPr>
          <a:xfrm rot="16200000" flipV="1">
            <a:off x="3235220" y="4267197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A5CF7BA-A173-10F7-07BE-17FD1D1D83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5321" y="4201426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F1013A-6869-93BD-F704-010CD42ED39A}"/>
              </a:ext>
            </a:extLst>
          </p:cNvPr>
          <p:cNvSpPr/>
          <p:nvPr/>
        </p:nvSpPr>
        <p:spPr>
          <a:xfrm flipH="1">
            <a:off x="3063079" y="2855876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F0C6B-DC49-C1D2-BA54-CE5E0E2B363D}"/>
              </a:ext>
            </a:extLst>
          </p:cNvPr>
          <p:cNvCxnSpPr>
            <a:cxnSpLocks/>
          </p:cNvCxnSpPr>
          <p:nvPr/>
        </p:nvCxnSpPr>
        <p:spPr>
          <a:xfrm>
            <a:off x="1696187" y="2948550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A025D5-3738-AFFE-473A-BDF81AA97AC7}"/>
              </a:ext>
            </a:extLst>
          </p:cNvPr>
          <p:cNvCxnSpPr>
            <a:cxnSpLocks/>
          </p:cNvCxnSpPr>
          <p:nvPr/>
        </p:nvCxnSpPr>
        <p:spPr>
          <a:xfrm>
            <a:off x="1696187" y="3060866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754-3351-7EC4-F573-14A54D818B5B}"/>
              </a:ext>
            </a:extLst>
          </p:cNvPr>
          <p:cNvSpPr txBox="1"/>
          <p:nvPr/>
        </p:nvSpPr>
        <p:spPr>
          <a:xfrm>
            <a:off x="1732012" y="267121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970C8-DA5B-5BD6-5FB5-36FC2649A664}"/>
              </a:ext>
            </a:extLst>
          </p:cNvPr>
          <p:cNvSpPr txBox="1"/>
          <p:nvPr/>
        </p:nvSpPr>
        <p:spPr>
          <a:xfrm>
            <a:off x="1732012" y="29979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1286FB3-2EC7-EE9C-9E8E-FFD3D81C5DDC}"/>
              </a:ext>
            </a:extLst>
          </p:cNvPr>
          <p:cNvSpPr/>
          <p:nvPr/>
        </p:nvSpPr>
        <p:spPr>
          <a:xfrm>
            <a:off x="5392819" y="2584001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C14806-568A-7C37-1962-DAC9D2DAB298}"/>
              </a:ext>
            </a:extLst>
          </p:cNvPr>
          <p:cNvSpPr txBox="1"/>
          <p:nvPr/>
        </p:nvSpPr>
        <p:spPr>
          <a:xfrm>
            <a:off x="5486585" y="3062410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598070-9403-F51F-71D8-DDA756B99846}"/>
              </a:ext>
            </a:extLst>
          </p:cNvPr>
          <p:cNvSpPr/>
          <p:nvPr/>
        </p:nvSpPr>
        <p:spPr>
          <a:xfrm>
            <a:off x="5640675" y="32899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D1C8A7-17DC-E16E-9548-3FFFF33B6049}"/>
              </a:ext>
            </a:extLst>
          </p:cNvPr>
          <p:cNvSpPr/>
          <p:nvPr/>
        </p:nvSpPr>
        <p:spPr>
          <a:xfrm>
            <a:off x="5830146" y="329409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03F650-5376-44DA-B53F-A09B966CA2C4}"/>
              </a:ext>
            </a:extLst>
          </p:cNvPr>
          <p:cNvSpPr txBox="1"/>
          <p:nvPr/>
        </p:nvSpPr>
        <p:spPr>
          <a:xfrm>
            <a:off x="5640675" y="253521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7EC2A5-56DC-6020-96AC-1CFB35FCEC33}"/>
              </a:ext>
            </a:extLst>
          </p:cNvPr>
          <p:cNvSpPr/>
          <p:nvPr/>
        </p:nvSpPr>
        <p:spPr>
          <a:xfrm>
            <a:off x="5794765" y="2762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25D042-09D2-8C94-760B-4328C1A4A69A}"/>
              </a:ext>
            </a:extLst>
          </p:cNvPr>
          <p:cNvSpPr/>
          <p:nvPr/>
        </p:nvSpPr>
        <p:spPr>
          <a:xfrm>
            <a:off x="6037536" y="2753558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1AFD55-8231-857C-AF66-1924AF47DF8A}"/>
              </a:ext>
            </a:extLst>
          </p:cNvPr>
          <p:cNvSpPr/>
          <p:nvPr/>
        </p:nvSpPr>
        <p:spPr>
          <a:xfrm>
            <a:off x="6209658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FF06F9-6F54-E545-85D2-4CF8D48EA94E}"/>
              </a:ext>
            </a:extLst>
          </p:cNvPr>
          <p:cNvSpPr/>
          <p:nvPr/>
        </p:nvSpPr>
        <p:spPr>
          <a:xfrm>
            <a:off x="6402953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E0C25C4D-18D2-5518-4722-F8E20D99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58" y="1333263"/>
            <a:ext cx="927364" cy="757942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C8944A1-20C1-414D-D29F-2BB6E179B02D}"/>
              </a:ext>
            </a:extLst>
          </p:cNvPr>
          <p:cNvCxnSpPr/>
          <p:nvPr/>
        </p:nvCxnSpPr>
        <p:spPr>
          <a:xfrm rot="16200000" flipV="1">
            <a:off x="5451205" y="4283670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86C5BE0-E494-829D-3EEA-19A0D52405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1306" y="4217899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664C6D3-4690-7234-E029-AEB30E063E3C}"/>
              </a:ext>
            </a:extLst>
          </p:cNvPr>
          <p:cNvSpPr/>
          <p:nvPr/>
        </p:nvSpPr>
        <p:spPr>
          <a:xfrm flipH="1">
            <a:off x="5279064" y="287234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B5DD423-181F-17C0-875D-580C162CEFFD}"/>
              </a:ext>
            </a:extLst>
          </p:cNvPr>
          <p:cNvSpPr/>
          <p:nvPr/>
        </p:nvSpPr>
        <p:spPr>
          <a:xfrm flipH="1">
            <a:off x="4677705" y="2864108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346F52C-4BCF-95DE-C72B-B8FED2BFBFAE}"/>
              </a:ext>
            </a:extLst>
          </p:cNvPr>
          <p:cNvSpPr/>
          <p:nvPr/>
        </p:nvSpPr>
        <p:spPr>
          <a:xfrm flipH="1">
            <a:off x="6864852" y="286410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97D906-BACA-F23F-DC7A-AE6AE4126CE2}"/>
              </a:ext>
            </a:extLst>
          </p:cNvPr>
          <p:cNvSpPr txBox="1"/>
          <p:nvPr/>
        </p:nvSpPr>
        <p:spPr>
          <a:xfrm>
            <a:off x="4763652" y="333501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Input Board I2C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73243-BCCF-6A82-36A8-A5831085CD74}"/>
              </a:ext>
            </a:extLst>
          </p:cNvPr>
          <p:cNvSpPr txBox="1"/>
          <p:nvPr/>
        </p:nvSpPr>
        <p:spPr>
          <a:xfrm>
            <a:off x="3143398" y="5424616"/>
            <a:ext cx="1566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Well #1</a:t>
            </a:r>
          </a:p>
          <a:p>
            <a:r>
              <a:rPr lang="en-US" dirty="0"/>
              <a:t>A1 – Well #2</a:t>
            </a:r>
          </a:p>
          <a:p>
            <a:r>
              <a:rPr lang="en-US" dirty="0"/>
              <a:t>A2 – Well #3</a:t>
            </a:r>
          </a:p>
          <a:p>
            <a:r>
              <a:rPr lang="en-US" dirty="0"/>
              <a:t>A3 – Irrigation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E1394E-F2DC-D4DC-B11C-3750BBAB0A9F}"/>
              </a:ext>
            </a:extLst>
          </p:cNvPr>
          <p:cNvSpPr txBox="1"/>
          <p:nvPr/>
        </p:nvSpPr>
        <p:spPr>
          <a:xfrm>
            <a:off x="5190431" y="5419532"/>
            <a:ext cx="2405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</a:t>
            </a:r>
            <a:r>
              <a:rPr lang="en-US" dirty="0" err="1"/>
              <a:t>Irrig</a:t>
            </a:r>
            <a:r>
              <a:rPr lang="en-US" dirty="0"/>
              <a:t> Pressure</a:t>
            </a:r>
          </a:p>
          <a:p>
            <a:r>
              <a:rPr lang="en-US" dirty="0"/>
              <a:t>A1 – House Pressure</a:t>
            </a:r>
          </a:p>
          <a:p>
            <a:r>
              <a:rPr lang="en-US" dirty="0"/>
              <a:t>A2 – Tank Depth Sensor</a:t>
            </a:r>
          </a:p>
          <a:p>
            <a:r>
              <a:rPr lang="en-US" dirty="0"/>
              <a:t>A3 </a:t>
            </a:r>
            <a:r>
              <a:rPr lang="en-US"/>
              <a:t>– Unused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9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19598</TotalTime>
  <Words>171</Words>
  <Application>Microsoft Macintosh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White</dc:creator>
  <cp:lastModifiedBy>Seminarians</cp:lastModifiedBy>
  <cp:revision>15</cp:revision>
  <dcterms:created xsi:type="dcterms:W3CDTF">2023-10-18T15:01:21Z</dcterms:created>
  <dcterms:modified xsi:type="dcterms:W3CDTF">2024-10-22T16:01:07Z</dcterms:modified>
</cp:coreProperties>
</file>