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50B5D-3036-31D2-D701-2715708BD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E079F-1CD0-B0B2-267D-91F43A273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0E376-F4B3-74A1-754B-994E89EF5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9AF9-6803-3841-8B08-89EDB77F48DB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995E4-265F-1533-B8F2-65D6B5CC3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C27D1-F58F-DFCC-D690-68DB69AAF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E170-E0DE-FF4E-8584-1A61A1F3D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92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9AEC1-876E-646A-FF1D-C76F1E39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110B47-9BAB-500E-2275-6DE1413FD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7B78B-1407-616C-179A-9A530488A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9AF9-6803-3841-8B08-89EDB77F48DB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E0081-B3A2-307D-9BB2-517CC323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8FF67-14A3-64E2-8182-39B442D77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E170-E0DE-FF4E-8584-1A61A1F3D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13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47F7A5-7B35-2DFB-B787-510EF59BC5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85669-D26A-98AE-F948-31BE341E9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E0A31-60E8-9EA0-C8FE-5660C9F9C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9AF9-6803-3841-8B08-89EDB77F48DB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2AB89-7E03-7E60-37CA-8601C5A63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01356-0F96-10A3-17F4-4292B63CC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E170-E0DE-FF4E-8584-1A61A1F3D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97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56CB6-779B-5135-D0FB-48380CA97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589BA-E245-7FD8-1684-DE47C45C5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31DB7-CE70-9CFE-A059-3B9FD52DC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9AF9-6803-3841-8B08-89EDB77F48DB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996-3683-1371-933A-CB2362279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A0A66-452E-D776-1FB2-D4068F7A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E170-E0DE-FF4E-8584-1A61A1F3D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46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8416F-DAA5-6AB1-4C84-AC83C8574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1E853-F286-FBB3-4F3B-2FCECA624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4DAF6-06D6-1F30-AFA6-6B36F2BD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9AF9-6803-3841-8B08-89EDB77F48DB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3B6DD-DD8A-1C8A-3BEF-428C43C1B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35717-967E-304B-FAD9-261B8322B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E170-E0DE-FF4E-8584-1A61A1F3D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11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C450F-34DD-0F65-C3FD-D1CCEBD22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F1D2B-6F15-7769-DD7D-1473D31DF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845F1-3AC8-1F30-2115-0035F39D3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BE252-7D62-0286-0CC7-2E2E66ACB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9AF9-6803-3841-8B08-89EDB77F48DB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78CB2-10A9-7CC2-E476-748796B6E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21EFB-53C4-C1B5-4643-EDAF79D8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E170-E0DE-FF4E-8584-1A61A1F3D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53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2D5BE-3125-7E2B-6C4F-689650330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B0C34-C2B7-24CA-199A-C0E5D92FE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2A29A-DF70-127C-A547-CDF9BA5B5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8FBBC2-6AA5-0033-34AA-AF5328DEFE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0E0168-73F3-E71C-1619-1C527E23D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70FA9F-79CD-7B20-2724-7390E469A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9AF9-6803-3841-8B08-89EDB77F48DB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8C136B-726E-EC98-0305-70ED18760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5F3CD-1676-6ED5-87F6-6FF8648B0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E170-E0DE-FF4E-8584-1A61A1F3D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42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75237-852D-0E59-6502-09738CBA2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2AE909-DFDA-D339-4838-E2EEBD6D0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9AF9-6803-3841-8B08-89EDB77F48DB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254D6-6FB0-441B-BBC6-2771A2D49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8F915-3FC6-23DD-5184-53FB150F7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E170-E0DE-FF4E-8584-1A61A1F3D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4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06967A-AEF3-8777-3764-F80C1E182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9AF9-6803-3841-8B08-89EDB77F48DB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6F971F-6B0B-6FD9-E201-679A62D2C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31142B-6FCD-F157-8001-B08A6961A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E170-E0DE-FF4E-8584-1A61A1F3D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97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12996-86CD-2C47-443B-859C6763C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10A3D-6205-EBA6-E6E9-1BC19C0A9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348245-6822-977F-AB1A-F5F53C110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A9DB1-1DA2-7D8C-BAA5-56A65617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9AF9-6803-3841-8B08-89EDB77F48DB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C995E-63E4-8731-1F9B-ED3C5EBE1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086A8-0BB0-8B04-441D-877C4BB0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E170-E0DE-FF4E-8584-1A61A1F3D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3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CB111-DF7D-D8E8-3307-47DDA5CB1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284A26-3A01-26F8-15FB-5CA0AD29DD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E5DA94-B3AD-004B-9BD7-63EF5D264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A0EB2D-F58C-83C8-7B42-0F8DA1FA1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9AF9-6803-3841-8B08-89EDB77F48DB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BF743-FEB7-8B71-CDBD-1AD8D13E6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78A5E-3E75-6609-3997-40B39BE5D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E170-E0DE-FF4E-8584-1A61A1F3D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69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030E2D-334C-858B-58D3-4E2C899A8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5C04C-7BCD-12A1-9EEB-25957105E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E801E-F291-2071-950C-BB9C93357B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E9AF9-6803-3841-8B08-89EDB77F48DB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91603-BC2A-B472-E53F-FCDD718F62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CDD68-7AC8-BE17-B338-61418D85B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7E170-E0DE-FF4E-8584-1A61A1F3D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05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354529-6DC9-9815-3602-BA6B72932ADA}"/>
              </a:ext>
            </a:extLst>
          </p:cNvPr>
          <p:cNvSpPr/>
          <p:nvPr/>
        </p:nvSpPr>
        <p:spPr>
          <a:xfrm>
            <a:off x="4015946" y="574421"/>
            <a:ext cx="7747685" cy="513970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Linux Server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(RPI 4)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MQTT BROKER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421DAE4-6068-AA3C-87EF-090D1B627D75}"/>
              </a:ext>
            </a:extLst>
          </p:cNvPr>
          <p:cNvSpPr/>
          <p:nvPr/>
        </p:nvSpPr>
        <p:spPr>
          <a:xfrm>
            <a:off x="1625912" y="558363"/>
            <a:ext cx="1282262" cy="7357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</a:t>
            </a:r>
          </a:p>
          <a:p>
            <a:pPr algn="ctr"/>
            <a:r>
              <a:rPr lang="en-US" dirty="0"/>
              <a:t>Irrigation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EB71BB3-A15D-1674-5C77-5C1C060E1F03}"/>
              </a:ext>
            </a:extLst>
          </p:cNvPr>
          <p:cNvSpPr/>
          <p:nvPr/>
        </p:nvSpPr>
        <p:spPr>
          <a:xfrm>
            <a:off x="5251836" y="1254029"/>
            <a:ext cx="1264578" cy="86451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Monitor</a:t>
            </a:r>
          </a:p>
          <a:p>
            <a:pPr algn="ctr"/>
            <a:r>
              <a:rPr lang="en-US" sz="1400" b="1" dirty="0"/>
              <a:t>Irrigation</a:t>
            </a:r>
          </a:p>
          <a:p>
            <a:pPr algn="ctr"/>
            <a:r>
              <a:rPr lang="en-US" sz="1400" b="1" dirty="0"/>
              <a:t>Process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5E9ECA30-CC32-7F38-F3B7-833103838386}"/>
              </a:ext>
            </a:extLst>
          </p:cNvPr>
          <p:cNvCxnSpPr>
            <a:cxnSpLocks/>
          </p:cNvCxnSpPr>
          <p:nvPr/>
        </p:nvCxnSpPr>
        <p:spPr>
          <a:xfrm>
            <a:off x="2566797" y="2088923"/>
            <a:ext cx="2662455" cy="715880"/>
          </a:xfrm>
          <a:prstGeom prst="bentConnector3">
            <a:avLst>
              <a:gd name="adj1" fmla="val 46287"/>
            </a:avLst>
          </a:prstGeom>
          <a:ln w="412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C4F6F0A-61BD-C739-3A80-5244CAC8FB15}"/>
              </a:ext>
            </a:extLst>
          </p:cNvPr>
          <p:cNvSpPr txBox="1"/>
          <p:nvPr/>
        </p:nvSpPr>
        <p:spPr>
          <a:xfrm>
            <a:off x="2872381" y="1632987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S002D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2D5C9254-C966-45FF-454A-0698CA58CA02}"/>
              </a:ext>
            </a:extLst>
          </p:cNvPr>
          <p:cNvCxnSpPr>
            <a:cxnSpLocks/>
          </p:cNvCxnSpPr>
          <p:nvPr/>
        </p:nvCxnSpPr>
        <p:spPr>
          <a:xfrm rot="10800000">
            <a:off x="2929548" y="1134029"/>
            <a:ext cx="2269984" cy="483367"/>
          </a:xfrm>
          <a:prstGeom prst="bentConnector3">
            <a:avLst>
              <a:gd name="adj1" fmla="val 50000"/>
            </a:avLst>
          </a:prstGeom>
          <a:ln w="412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7878A0D5-A573-47B0-6814-4D33BCC948E4}"/>
              </a:ext>
            </a:extLst>
          </p:cNvPr>
          <p:cNvCxnSpPr>
            <a:cxnSpLocks/>
            <a:stCxn id="74" idx="1"/>
          </p:cNvCxnSpPr>
          <p:nvPr/>
        </p:nvCxnSpPr>
        <p:spPr>
          <a:xfrm rot="10800000">
            <a:off x="2897860" y="1972219"/>
            <a:ext cx="2353977" cy="672531"/>
          </a:xfrm>
          <a:prstGeom prst="bentConnector3">
            <a:avLst>
              <a:gd name="adj1" fmla="val 50000"/>
            </a:avLst>
          </a:prstGeom>
          <a:ln w="412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292E0C3-CB25-19E1-5B7D-3EEE100E8CB2}"/>
              </a:ext>
            </a:extLst>
          </p:cNvPr>
          <p:cNvSpPr txBox="1"/>
          <p:nvPr/>
        </p:nvSpPr>
        <p:spPr>
          <a:xfrm>
            <a:off x="2850041" y="2103317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S002C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3B53B0C0-A885-72EC-3572-B626DFA77CF3}"/>
              </a:ext>
            </a:extLst>
          </p:cNvPr>
          <p:cNvSpPr/>
          <p:nvPr/>
        </p:nvSpPr>
        <p:spPr>
          <a:xfrm>
            <a:off x="8931637" y="1363580"/>
            <a:ext cx="1165890" cy="106719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Monitor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Process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9F16B9B2-1500-7A88-8DAE-0CD61AE40BC8}"/>
              </a:ext>
            </a:extLst>
          </p:cNvPr>
          <p:cNvCxnSpPr>
            <a:cxnSpLocks/>
            <a:stCxn id="8" idx="3"/>
            <a:endCxn id="37" idx="1"/>
          </p:cNvCxnSpPr>
          <p:nvPr/>
        </p:nvCxnSpPr>
        <p:spPr>
          <a:xfrm>
            <a:off x="6516414" y="1686288"/>
            <a:ext cx="2415223" cy="210891"/>
          </a:xfrm>
          <a:prstGeom prst="bentConnector3">
            <a:avLst>
              <a:gd name="adj1" fmla="val 50000"/>
            </a:avLst>
          </a:prstGeom>
          <a:ln w="412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B00FF2C-EAB3-F2B7-DDCF-89EB2CF33C56}"/>
              </a:ext>
            </a:extLst>
          </p:cNvPr>
          <p:cNvSpPr/>
          <p:nvPr/>
        </p:nvSpPr>
        <p:spPr>
          <a:xfrm>
            <a:off x="10339621" y="3071648"/>
            <a:ext cx="1387365" cy="1082566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Blynk</a:t>
            </a:r>
          </a:p>
          <a:p>
            <a:pPr algn="ctr"/>
            <a:r>
              <a:rPr lang="en-US" dirty="0"/>
              <a:t>Process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D345B702-19A4-E17D-9791-C6C9471AD88F}"/>
              </a:ext>
            </a:extLst>
          </p:cNvPr>
          <p:cNvCxnSpPr>
            <a:cxnSpLocks/>
            <a:stCxn id="37" idx="3"/>
            <a:endCxn id="41" idx="0"/>
          </p:cNvCxnSpPr>
          <p:nvPr/>
        </p:nvCxnSpPr>
        <p:spPr>
          <a:xfrm>
            <a:off x="10097527" y="1897179"/>
            <a:ext cx="935777" cy="1174469"/>
          </a:xfrm>
          <a:prstGeom prst="bentConnector2">
            <a:avLst/>
          </a:prstGeom>
          <a:ln w="412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F4F427E-5EAC-2E4B-61FB-FB7FA59E1FB8}"/>
              </a:ext>
            </a:extLst>
          </p:cNvPr>
          <p:cNvGrpSpPr/>
          <p:nvPr/>
        </p:nvGrpSpPr>
        <p:grpSpPr>
          <a:xfrm>
            <a:off x="6204137" y="5734931"/>
            <a:ext cx="2865723" cy="1148561"/>
            <a:chOff x="4659542" y="5734931"/>
            <a:chExt cx="2865723" cy="1148561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8DC1327-FBE5-5568-9095-7E8DB2B81008}"/>
                </a:ext>
              </a:extLst>
            </p:cNvPr>
            <p:cNvCxnSpPr/>
            <p:nvPr/>
          </p:nvCxnSpPr>
          <p:spPr>
            <a:xfrm>
              <a:off x="6122773" y="6105744"/>
              <a:ext cx="1219200" cy="0"/>
            </a:xfrm>
            <a:prstGeom prst="line">
              <a:avLst/>
            </a:prstGeom>
            <a:ln w="25400">
              <a:solidFill>
                <a:schemeClr val="accent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F2B26DC-2AE3-B9F1-34C5-5DE89E411F9C}"/>
                </a:ext>
              </a:extLst>
            </p:cNvPr>
            <p:cNvCxnSpPr/>
            <p:nvPr/>
          </p:nvCxnSpPr>
          <p:spPr>
            <a:xfrm>
              <a:off x="6122773" y="6296375"/>
              <a:ext cx="1219200" cy="0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39B1A04-7EC7-CD24-78A6-26C66BD5F947}"/>
                </a:ext>
              </a:extLst>
            </p:cNvPr>
            <p:cNvSpPr txBox="1"/>
            <p:nvPr/>
          </p:nvSpPr>
          <p:spPr>
            <a:xfrm>
              <a:off x="4659542" y="5929385"/>
              <a:ext cx="155516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MQTT – Data</a:t>
              </a:r>
            </a:p>
            <a:p>
              <a:r>
                <a:rPr lang="en-US" sz="1400" dirty="0"/>
                <a:t>MQTT – Command</a:t>
              </a:r>
            </a:p>
            <a:p>
              <a:r>
                <a:rPr lang="en-US" sz="1400" dirty="0"/>
                <a:t>Digital</a:t>
              </a:r>
            </a:p>
            <a:p>
              <a:r>
                <a:rPr lang="en-US" sz="1400" dirty="0"/>
                <a:t>Analog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BE9EF07-BEEA-3C1B-AFD6-862AF87AD70F}"/>
                </a:ext>
              </a:extLst>
            </p:cNvPr>
            <p:cNvSpPr/>
            <p:nvPr/>
          </p:nvSpPr>
          <p:spPr>
            <a:xfrm>
              <a:off x="4720281" y="5770605"/>
              <a:ext cx="2804984" cy="10873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CACBB4D-4336-5A30-27A4-9671FB27E4EC}"/>
                </a:ext>
              </a:extLst>
            </p:cNvPr>
            <p:cNvSpPr txBox="1"/>
            <p:nvPr/>
          </p:nvSpPr>
          <p:spPr>
            <a:xfrm>
              <a:off x="4685822" y="5734931"/>
              <a:ext cx="886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u="sng" dirty="0"/>
                <a:t>Legend:</a:t>
              </a:r>
              <a:r>
                <a:rPr lang="en-US" sz="1600" dirty="0"/>
                <a:t> </a:t>
              </a:r>
            </a:p>
          </p:txBody>
        </p: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920673E3-60E0-93FA-A156-CBCFCE8262DF}"/>
                </a:ext>
              </a:extLst>
            </p:cNvPr>
            <p:cNvCxnSpPr/>
            <p:nvPr/>
          </p:nvCxnSpPr>
          <p:spPr>
            <a:xfrm>
              <a:off x="6122773" y="6510559"/>
              <a:ext cx="12192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23CEFB1B-2F4F-7A08-CECE-F5A8BD919BA6}"/>
                </a:ext>
              </a:extLst>
            </p:cNvPr>
            <p:cNvCxnSpPr/>
            <p:nvPr/>
          </p:nvCxnSpPr>
          <p:spPr>
            <a:xfrm>
              <a:off x="6122773" y="6724743"/>
              <a:ext cx="1219200" cy="0"/>
            </a:xfrm>
            <a:prstGeom prst="line">
              <a:avLst/>
            </a:prstGeom>
            <a:ln w="25400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C32A7E59-127B-36B2-A12F-FE2F14C8DCAB}"/>
              </a:ext>
            </a:extLst>
          </p:cNvPr>
          <p:cNvSpPr txBox="1"/>
          <p:nvPr/>
        </p:nvSpPr>
        <p:spPr>
          <a:xfrm>
            <a:off x="2876497" y="574421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S001D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FCED8DD-29CD-E9A1-1519-7C4A9B650C87}"/>
              </a:ext>
            </a:extLst>
          </p:cNvPr>
          <p:cNvSpPr txBox="1"/>
          <p:nvPr/>
        </p:nvSpPr>
        <p:spPr>
          <a:xfrm>
            <a:off x="2854157" y="1044751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S001C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FEDD0356-A5C7-F50A-1125-A47F25AAC71C}"/>
              </a:ext>
            </a:extLst>
          </p:cNvPr>
          <p:cNvSpPr/>
          <p:nvPr/>
        </p:nvSpPr>
        <p:spPr>
          <a:xfrm>
            <a:off x="5251836" y="2212490"/>
            <a:ext cx="1264578" cy="86451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Monitor</a:t>
            </a:r>
          </a:p>
          <a:p>
            <a:pPr algn="ctr"/>
            <a:r>
              <a:rPr lang="en-US" sz="1400" b="1" dirty="0"/>
              <a:t>Tank</a:t>
            </a:r>
          </a:p>
          <a:p>
            <a:pPr algn="ctr"/>
            <a:r>
              <a:rPr lang="en-US" sz="1400" b="1" dirty="0"/>
              <a:t>Process</a:t>
            </a:r>
          </a:p>
        </p:txBody>
      </p: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BDAB49FB-B93B-F07D-D716-46F5A484C62D}"/>
              </a:ext>
            </a:extLst>
          </p:cNvPr>
          <p:cNvCxnSpPr>
            <a:cxnSpLocks/>
          </p:cNvCxnSpPr>
          <p:nvPr/>
        </p:nvCxnSpPr>
        <p:spPr>
          <a:xfrm>
            <a:off x="2558560" y="3131009"/>
            <a:ext cx="2662455" cy="715880"/>
          </a:xfrm>
          <a:prstGeom prst="bentConnector3">
            <a:avLst>
              <a:gd name="adj1" fmla="val 46287"/>
            </a:avLst>
          </a:prstGeom>
          <a:ln w="412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CBBA8D9-8D7E-D49C-3C82-571FB957B8C9}"/>
              </a:ext>
            </a:extLst>
          </p:cNvPr>
          <p:cNvSpPr txBox="1"/>
          <p:nvPr/>
        </p:nvSpPr>
        <p:spPr>
          <a:xfrm>
            <a:off x="2864144" y="2675073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S003D</a:t>
            </a:r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CF507419-2208-29E5-1F95-8DE1465E262D}"/>
              </a:ext>
            </a:extLst>
          </p:cNvPr>
          <p:cNvCxnSpPr>
            <a:cxnSpLocks/>
            <a:stCxn id="88" idx="1"/>
          </p:cNvCxnSpPr>
          <p:nvPr/>
        </p:nvCxnSpPr>
        <p:spPr>
          <a:xfrm rot="10800000">
            <a:off x="2893741" y="3028821"/>
            <a:ext cx="2349859" cy="658014"/>
          </a:xfrm>
          <a:prstGeom prst="bentConnector3">
            <a:avLst>
              <a:gd name="adj1" fmla="val 50000"/>
            </a:avLst>
          </a:prstGeom>
          <a:ln w="412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B9E4C35-960C-8987-C249-EF683C238950}"/>
              </a:ext>
            </a:extLst>
          </p:cNvPr>
          <p:cNvSpPr txBox="1"/>
          <p:nvPr/>
        </p:nvSpPr>
        <p:spPr>
          <a:xfrm>
            <a:off x="2841804" y="3145403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S003C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DB760A79-505D-0B5E-8797-8AC22286CEA9}"/>
              </a:ext>
            </a:extLst>
          </p:cNvPr>
          <p:cNvSpPr/>
          <p:nvPr/>
        </p:nvSpPr>
        <p:spPr>
          <a:xfrm>
            <a:off x="5243599" y="3254576"/>
            <a:ext cx="1264578" cy="86451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Monitor</a:t>
            </a:r>
          </a:p>
          <a:p>
            <a:pPr algn="ctr"/>
            <a:r>
              <a:rPr lang="en-US" sz="1400" b="1" dirty="0"/>
              <a:t>House</a:t>
            </a:r>
          </a:p>
          <a:p>
            <a:pPr algn="ctr"/>
            <a:r>
              <a:rPr lang="en-US" sz="1400" b="1" dirty="0"/>
              <a:t>Process</a:t>
            </a:r>
          </a:p>
        </p:txBody>
      </p: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28CC66A4-12B8-8909-6F66-6C646FB02223}"/>
              </a:ext>
            </a:extLst>
          </p:cNvPr>
          <p:cNvCxnSpPr>
            <a:cxnSpLocks/>
          </p:cNvCxnSpPr>
          <p:nvPr/>
        </p:nvCxnSpPr>
        <p:spPr>
          <a:xfrm>
            <a:off x="2550323" y="4173095"/>
            <a:ext cx="2662455" cy="715880"/>
          </a:xfrm>
          <a:prstGeom prst="bentConnector3">
            <a:avLst>
              <a:gd name="adj1" fmla="val 46287"/>
            </a:avLst>
          </a:prstGeom>
          <a:ln w="412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387437A-4A50-07AB-3C5A-413B8A221594}"/>
              </a:ext>
            </a:extLst>
          </p:cNvPr>
          <p:cNvSpPr txBox="1"/>
          <p:nvPr/>
        </p:nvSpPr>
        <p:spPr>
          <a:xfrm>
            <a:off x="2855907" y="3717159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S005D</a:t>
            </a:r>
          </a:p>
        </p:txBody>
      </p: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2FEC3061-CE6D-B318-F826-55815DBDDE3E}"/>
              </a:ext>
            </a:extLst>
          </p:cNvPr>
          <p:cNvCxnSpPr>
            <a:cxnSpLocks/>
            <a:stCxn id="93" idx="1"/>
          </p:cNvCxnSpPr>
          <p:nvPr/>
        </p:nvCxnSpPr>
        <p:spPr>
          <a:xfrm rot="10800000">
            <a:off x="2863176" y="4064205"/>
            <a:ext cx="2372186" cy="664717"/>
          </a:xfrm>
          <a:prstGeom prst="bentConnector3">
            <a:avLst>
              <a:gd name="adj1" fmla="val 50000"/>
            </a:avLst>
          </a:prstGeom>
          <a:ln w="412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9D9839A9-BCBF-6504-7159-3F4C339C3FDE}"/>
              </a:ext>
            </a:extLst>
          </p:cNvPr>
          <p:cNvSpPr txBox="1"/>
          <p:nvPr/>
        </p:nvSpPr>
        <p:spPr>
          <a:xfrm>
            <a:off x="2833567" y="4187489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S005C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F2104F54-7BCE-9982-C183-9CC3093BEF87}"/>
              </a:ext>
            </a:extLst>
          </p:cNvPr>
          <p:cNvSpPr/>
          <p:nvPr/>
        </p:nvSpPr>
        <p:spPr>
          <a:xfrm>
            <a:off x="5235362" y="4296662"/>
            <a:ext cx="1264578" cy="86451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Monitor</a:t>
            </a:r>
          </a:p>
          <a:p>
            <a:pPr algn="ctr"/>
            <a:r>
              <a:rPr lang="en-US" sz="1400" b="1" dirty="0"/>
              <a:t>Wells</a:t>
            </a:r>
          </a:p>
          <a:p>
            <a:pPr algn="ctr"/>
            <a:r>
              <a:rPr lang="en-US" sz="1400" b="1" dirty="0"/>
              <a:t>Process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76EB7368-8612-3E02-BECE-9E6E5B65039C}"/>
              </a:ext>
            </a:extLst>
          </p:cNvPr>
          <p:cNvSpPr/>
          <p:nvPr/>
        </p:nvSpPr>
        <p:spPr>
          <a:xfrm>
            <a:off x="8933935" y="2619639"/>
            <a:ext cx="1165890" cy="106719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Alert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Process</a:t>
            </a:r>
          </a:p>
        </p:txBody>
      </p: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46023EE3-A6FA-63F3-3A05-61CDFD99BC99}"/>
              </a:ext>
            </a:extLst>
          </p:cNvPr>
          <p:cNvCxnSpPr>
            <a:cxnSpLocks/>
            <a:stCxn id="95" idx="3"/>
            <a:endCxn id="41" idx="1"/>
          </p:cNvCxnSpPr>
          <p:nvPr/>
        </p:nvCxnSpPr>
        <p:spPr>
          <a:xfrm>
            <a:off x="10099825" y="3153238"/>
            <a:ext cx="239796" cy="459693"/>
          </a:xfrm>
          <a:prstGeom prst="bentConnector3">
            <a:avLst>
              <a:gd name="adj1" fmla="val 50000"/>
            </a:avLst>
          </a:prstGeom>
          <a:ln w="412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Down Arrow 102">
            <a:extLst>
              <a:ext uri="{FF2B5EF4-FFF2-40B4-BE49-F238E27FC236}">
                <a16:creationId xmlns:a16="http://schemas.microsoft.com/office/drawing/2014/main" id="{99E52DF1-A8FE-185D-1ECE-55E9DD31277C}"/>
              </a:ext>
            </a:extLst>
          </p:cNvPr>
          <p:cNvSpPr/>
          <p:nvPr/>
        </p:nvSpPr>
        <p:spPr>
          <a:xfrm>
            <a:off x="10860308" y="4173095"/>
            <a:ext cx="285485" cy="17861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Cloud 103">
            <a:extLst>
              <a:ext uri="{FF2B5EF4-FFF2-40B4-BE49-F238E27FC236}">
                <a16:creationId xmlns:a16="http://schemas.microsoft.com/office/drawing/2014/main" id="{8A1BC0C1-A284-4207-7035-E98C74BC687F}"/>
              </a:ext>
            </a:extLst>
          </p:cNvPr>
          <p:cNvSpPr/>
          <p:nvPr/>
        </p:nvSpPr>
        <p:spPr>
          <a:xfrm>
            <a:off x="10200251" y="5905161"/>
            <a:ext cx="1666104" cy="916346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Blynk Cloud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C0BAEAC-6D55-D292-3A55-0516C750018F}"/>
              </a:ext>
            </a:extLst>
          </p:cNvPr>
          <p:cNvSpPr txBox="1"/>
          <p:nvPr/>
        </p:nvSpPr>
        <p:spPr>
          <a:xfrm>
            <a:off x="5423967" y="7779"/>
            <a:ext cx="2184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Milano Water Project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1487FA96-688B-1F6C-E6C8-4EB79B62E317}"/>
              </a:ext>
            </a:extLst>
          </p:cNvPr>
          <p:cNvSpPr/>
          <p:nvPr/>
        </p:nvSpPr>
        <p:spPr>
          <a:xfrm>
            <a:off x="7304160" y="591036"/>
            <a:ext cx="1135505" cy="990384"/>
          </a:xfrm>
          <a:prstGeom prst="roundRect">
            <a:avLst/>
          </a:prstGeom>
          <a:solidFill>
            <a:srgbClr val="7030A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PyRainbird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Process</a:t>
            </a:r>
          </a:p>
        </p:txBody>
      </p: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C15E9A26-257D-F976-43B7-445BBB543C2B}"/>
              </a:ext>
            </a:extLst>
          </p:cNvPr>
          <p:cNvCxnSpPr>
            <a:cxnSpLocks/>
            <a:endCxn id="8" idx="0"/>
          </p:cNvCxnSpPr>
          <p:nvPr/>
        </p:nvCxnSpPr>
        <p:spPr>
          <a:xfrm rot="10800000" flipV="1">
            <a:off x="5884126" y="892461"/>
            <a:ext cx="1420037" cy="361568"/>
          </a:xfrm>
          <a:prstGeom prst="bentConnector2">
            <a:avLst/>
          </a:prstGeom>
          <a:ln w="412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2B828202-84D7-049A-0EE6-DAC547F6E96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418405" y="320284"/>
            <a:ext cx="510678" cy="1356812"/>
          </a:xfrm>
          <a:prstGeom prst="bentConnector2">
            <a:avLst/>
          </a:prstGeom>
          <a:ln w="412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Left-Up Arrow 117">
            <a:extLst>
              <a:ext uri="{FF2B5EF4-FFF2-40B4-BE49-F238E27FC236}">
                <a16:creationId xmlns:a16="http://schemas.microsoft.com/office/drawing/2014/main" id="{F42FE644-4659-EB66-AD72-A4B4D6E20D09}"/>
              </a:ext>
            </a:extLst>
          </p:cNvPr>
          <p:cNvSpPr/>
          <p:nvPr/>
        </p:nvSpPr>
        <p:spPr>
          <a:xfrm>
            <a:off x="8421710" y="620738"/>
            <a:ext cx="1025611" cy="781380"/>
          </a:xfrm>
          <a:prstGeom prst="leftUpArrow">
            <a:avLst>
              <a:gd name="adj1" fmla="val 12349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Cloud 118">
            <a:extLst>
              <a:ext uri="{FF2B5EF4-FFF2-40B4-BE49-F238E27FC236}">
                <a16:creationId xmlns:a16="http://schemas.microsoft.com/office/drawing/2014/main" id="{1C1F2617-CD77-55C8-2446-6ECB54CC4D08}"/>
              </a:ext>
            </a:extLst>
          </p:cNvPr>
          <p:cNvSpPr/>
          <p:nvPr/>
        </p:nvSpPr>
        <p:spPr>
          <a:xfrm>
            <a:off x="8547471" y="-24139"/>
            <a:ext cx="1460501" cy="630026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Rainbird ESPs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5CCC241-F01D-0C42-18BC-DDCE2F4F593C}"/>
              </a:ext>
            </a:extLst>
          </p:cNvPr>
          <p:cNvSpPr txBox="1"/>
          <p:nvPr/>
        </p:nvSpPr>
        <p:spPr>
          <a:xfrm>
            <a:off x="6587652" y="454967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P001C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8A314D5-C2CB-1E71-BB05-6561470F9BB3}"/>
              </a:ext>
            </a:extLst>
          </p:cNvPr>
          <p:cNvSpPr txBox="1"/>
          <p:nvPr/>
        </p:nvSpPr>
        <p:spPr>
          <a:xfrm>
            <a:off x="6590026" y="826441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P001D</a:t>
            </a:r>
          </a:p>
        </p:txBody>
      </p: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8D924673-1E99-9E01-1E2F-3A586DBCD9F0}"/>
              </a:ext>
            </a:extLst>
          </p:cNvPr>
          <p:cNvCxnSpPr>
            <a:cxnSpLocks/>
          </p:cNvCxnSpPr>
          <p:nvPr/>
        </p:nvCxnSpPr>
        <p:spPr>
          <a:xfrm>
            <a:off x="2542720" y="5203238"/>
            <a:ext cx="4318618" cy="143037"/>
          </a:xfrm>
          <a:prstGeom prst="bentConnector3">
            <a:avLst>
              <a:gd name="adj1" fmla="val 50000"/>
            </a:avLst>
          </a:prstGeom>
          <a:ln w="412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9049D815-0D26-C112-61E2-097A9504B6C8}"/>
              </a:ext>
            </a:extLst>
          </p:cNvPr>
          <p:cNvSpPr txBox="1"/>
          <p:nvPr/>
        </p:nvSpPr>
        <p:spPr>
          <a:xfrm>
            <a:off x="2848304" y="4747302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S006D</a:t>
            </a:r>
          </a:p>
        </p:txBody>
      </p: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E53CFB42-8FBF-1F17-7579-B2AA931F270D}"/>
              </a:ext>
            </a:extLst>
          </p:cNvPr>
          <p:cNvCxnSpPr>
            <a:cxnSpLocks/>
            <a:stCxn id="129" idx="1"/>
          </p:cNvCxnSpPr>
          <p:nvPr/>
        </p:nvCxnSpPr>
        <p:spPr>
          <a:xfrm rot="10800000">
            <a:off x="2923611" y="5047155"/>
            <a:ext cx="3937729" cy="155704"/>
          </a:xfrm>
          <a:prstGeom prst="bentConnector3">
            <a:avLst>
              <a:gd name="adj1" fmla="val 50000"/>
            </a:avLst>
          </a:prstGeom>
          <a:ln w="412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C6A55F82-218B-78E0-F296-C6EDCADEBBFF}"/>
              </a:ext>
            </a:extLst>
          </p:cNvPr>
          <p:cNvSpPr txBox="1"/>
          <p:nvPr/>
        </p:nvSpPr>
        <p:spPr>
          <a:xfrm>
            <a:off x="2825964" y="5217632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S006C</a:t>
            </a:r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61C19274-DFB0-FC81-96E4-6515DEC2EE11}"/>
              </a:ext>
            </a:extLst>
          </p:cNvPr>
          <p:cNvSpPr/>
          <p:nvPr/>
        </p:nvSpPr>
        <p:spPr>
          <a:xfrm>
            <a:off x="6861339" y="4770600"/>
            <a:ext cx="1264578" cy="864518"/>
          </a:xfrm>
          <a:prstGeom prst="roundRect">
            <a:avLst/>
          </a:prstGeom>
          <a:solidFill>
            <a:schemeClr val="accent2">
              <a:alpha val="48983"/>
            </a:schemeClr>
          </a:solidFill>
          <a:ln>
            <a:solidFill>
              <a:schemeClr val="accent2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Monitor</a:t>
            </a:r>
          </a:p>
          <a:p>
            <a:pPr algn="ctr"/>
            <a:r>
              <a:rPr lang="en-US" sz="1400" b="1" dirty="0"/>
              <a:t>Well3</a:t>
            </a:r>
          </a:p>
          <a:p>
            <a:pPr algn="ctr"/>
            <a:r>
              <a:rPr lang="en-US" sz="1400" b="1" dirty="0"/>
              <a:t>Process</a:t>
            </a:r>
          </a:p>
        </p:txBody>
      </p: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BB15C80B-AACB-43B3-3AE3-2A1B5C8A3041}"/>
              </a:ext>
            </a:extLst>
          </p:cNvPr>
          <p:cNvCxnSpPr>
            <a:cxnSpLocks/>
          </p:cNvCxnSpPr>
          <p:nvPr/>
        </p:nvCxnSpPr>
        <p:spPr>
          <a:xfrm flipV="1">
            <a:off x="6029747" y="2013679"/>
            <a:ext cx="2910127" cy="2657108"/>
          </a:xfrm>
          <a:prstGeom prst="bentConnector3">
            <a:avLst>
              <a:gd name="adj1" fmla="val 33016"/>
            </a:avLst>
          </a:prstGeom>
          <a:ln w="412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EAE4A128-360B-51A2-971E-34312D70662B}"/>
              </a:ext>
            </a:extLst>
          </p:cNvPr>
          <p:cNvCxnSpPr>
            <a:cxnSpLocks/>
          </p:cNvCxnSpPr>
          <p:nvPr/>
        </p:nvCxnSpPr>
        <p:spPr>
          <a:xfrm flipV="1">
            <a:off x="6524651" y="2159811"/>
            <a:ext cx="2406986" cy="449474"/>
          </a:xfrm>
          <a:prstGeom prst="bentConnector3">
            <a:avLst>
              <a:gd name="adj1" fmla="val 50000"/>
            </a:avLst>
          </a:prstGeom>
          <a:ln w="412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>
            <a:extLst>
              <a:ext uri="{FF2B5EF4-FFF2-40B4-BE49-F238E27FC236}">
                <a16:creationId xmlns:a16="http://schemas.microsoft.com/office/drawing/2014/main" id="{4A984414-6BB5-BE2D-609C-AD7E3353BA3D}"/>
              </a:ext>
            </a:extLst>
          </p:cNvPr>
          <p:cNvCxnSpPr>
            <a:cxnSpLocks/>
          </p:cNvCxnSpPr>
          <p:nvPr/>
        </p:nvCxnSpPr>
        <p:spPr>
          <a:xfrm flipV="1">
            <a:off x="6516414" y="2295115"/>
            <a:ext cx="2415223" cy="1467412"/>
          </a:xfrm>
          <a:prstGeom prst="bentConnector3">
            <a:avLst>
              <a:gd name="adj1" fmla="val 26466"/>
            </a:avLst>
          </a:prstGeom>
          <a:ln w="412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DCFDC3A9-0F4D-BF50-E791-1FF0C89C5E15}"/>
              </a:ext>
            </a:extLst>
          </p:cNvPr>
          <p:cNvSpPr txBox="1"/>
          <p:nvPr/>
        </p:nvSpPr>
        <p:spPr>
          <a:xfrm>
            <a:off x="6458437" y="135056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I001D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64BF4CB-5BE5-17B8-D340-560EE25199B4}"/>
              </a:ext>
            </a:extLst>
          </p:cNvPr>
          <p:cNvSpPr txBox="1"/>
          <p:nvPr/>
        </p:nvSpPr>
        <p:spPr>
          <a:xfrm>
            <a:off x="6454269" y="2284537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T001D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FD8B636-2C5A-F300-9D95-4493E2F287EE}"/>
              </a:ext>
            </a:extLst>
          </p:cNvPr>
          <p:cNvSpPr txBox="1"/>
          <p:nvPr/>
        </p:nvSpPr>
        <p:spPr>
          <a:xfrm>
            <a:off x="6444304" y="3477557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H001D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4821119-4C4D-B0E0-627D-A4865AEB3ECE}"/>
              </a:ext>
            </a:extLst>
          </p:cNvPr>
          <p:cNvSpPr txBox="1"/>
          <p:nvPr/>
        </p:nvSpPr>
        <p:spPr>
          <a:xfrm>
            <a:off x="6423594" y="4348735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W001D</a:t>
            </a:r>
          </a:p>
        </p:txBody>
      </p: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C5C5B19F-B113-284C-6C34-A4DBB10C2F9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969374" y="3360036"/>
            <a:ext cx="2785804" cy="809899"/>
          </a:xfrm>
          <a:prstGeom prst="bentConnector3">
            <a:avLst>
              <a:gd name="adj1" fmla="val -566"/>
            </a:avLst>
          </a:prstGeom>
          <a:ln w="412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9D3F6F0C-0EEB-2CFF-78E7-3C4DC8A47C95}"/>
              </a:ext>
            </a:extLst>
          </p:cNvPr>
          <p:cNvSpPr txBox="1"/>
          <p:nvPr/>
        </p:nvSpPr>
        <p:spPr>
          <a:xfrm>
            <a:off x="8094981" y="4862489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W002D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E560A17-785E-7967-CE12-6813E1803F41}"/>
              </a:ext>
            </a:extLst>
          </p:cNvPr>
          <p:cNvSpPr txBox="1"/>
          <p:nvPr/>
        </p:nvSpPr>
        <p:spPr>
          <a:xfrm>
            <a:off x="1751084" y="5453045"/>
            <a:ext cx="612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*future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5108EFF-7371-2605-638C-FDEA4D9FBDE9}"/>
              </a:ext>
            </a:extLst>
          </p:cNvPr>
          <p:cNvSpPr txBox="1"/>
          <p:nvPr/>
        </p:nvSpPr>
        <p:spPr>
          <a:xfrm>
            <a:off x="7922199" y="5309123"/>
            <a:ext cx="612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*future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5F407E4-40FB-66E9-F6AB-56DFABC13E71}"/>
              </a:ext>
            </a:extLst>
          </p:cNvPr>
          <p:cNvSpPr/>
          <p:nvPr/>
        </p:nvSpPr>
        <p:spPr>
          <a:xfrm>
            <a:off x="1639050" y="1604356"/>
            <a:ext cx="1282262" cy="7357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</a:t>
            </a:r>
          </a:p>
          <a:p>
            <a:pPr algn="ctr"/>
            <a:r>
              <a:rPr lang="en-US" dirty="0"/>
              <a:t>Tank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E2D2C76-B465-0DAE-0E48-5A34B03FEE59}"/>
              </a:ext>
            </a:extLst>
          </p:cNvPr>
          <p:cNvSpPr/>
          <p:nvPr/>
        </p:nvSpPr>
        <p:spPr>
          <a:xfrm>
            <a:off x="1639050" y="2650349"/>
            <a:ext cx="1282262" cy="7357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</a:t>
            </a:r>
          </a:p>
          <a:p>
            <a:pPr algn="ctr"/>
            <a:r>
              <a:rPr lang="en-US" dirty="0"/>
              <a:t>House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14589C86-BC45-F82E-61EF-8314685E4EC3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429908" y="1040872"/>
            <a:ext cx="2821928" cy="645416"/>
          </a:xfrm>
          <a:prstGeom prst="bentConnector3">
            <a:avLst>
              <a:gd name="adj1" fmla="val 50000"/>
            </a:avLst>
          </a:prstGeom>
          <a:ln w="412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D47EBFD-58D2-FE61-6466-481987C54FE9}"/>
              </a:ext>
            </a:extLst>
          </p:cNvPr>
          <p:cNvSpPr/>
          <p:nvPr/>
        </p:nvSpPr>
        <p:spPr>
          <a:xfrm>
            <a:off x="1625912" y="3696342"/>
            <a:ext cx="1282262" cy="7357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</a:t>
            </a:r>
          </a:p>
          <a:p>
            <a:pPr algn="ctr"/>
            <a:r>
              <a:rPr lang="en-US" dirty="0"/>
              <a:t>Wells</a:t>
            </a:r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35AA4D80-DD80-7AC1-19E7-F20B2F124F3A}"/>
              </a:ext>
            </a:extLst>
          </p:cNvPr>
          <p:cNvSpPr/>
          <p:nvPr/>
        </p:nvSpPr>
        <p:spPr>
          <a:xfrm>
            <a:off x="1618309" y="4726485"/>
            <a:ext cx="1282262" cy="735724"/>
          </a:xfrm>
          <a:prstGeom prst="roundRect">
            <a:avLst/>
          </a:prstGeom>
          <a:solidFill>
            <a:schemeClr val="accent1">
              <a:alpha val="48983"/>
            </a:schemeClr>
          </a:solidFill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</a:t>
            </a:r>
          </a:p>
          <a:p>
            <a:pPr algn="ctr"/>
            <a:r>
              <a:rPr lang="en-US" dirty="0"/>
              <a:t>Well3</a:t>
            </a:r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A85F358B-EA27-E53F-7C3E-D68A0034E673}"/>
              </a:ext>
            </a:extLst>
          </p:cNvPr>
          <p:cNvCxnSpPr/>
          <p:nvPr/>
        </p:nvCxnSpPr>
        <p:spPr>
          <a:xfrm>
            <a:off x="889778" y="2804803"/>
            <a:ext cx="991401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6F51B12-B8A7-4606-D57C-6A47CCEBD2EB}"/>
              </a:ext>
            </a:extLst>
          </p:cNvPr>
          <p:cNvCxnSpPr>
            <a:cxnSpLocks/>
          </p:cNvCxnSpPr>
          <p:nvPr/>
        </p:nvCxnSpPr>
        <p:spPr>
          <a:xfrm>
            <a:off x="778476" y="3228410"/>
            <a:ext cx="860574" cy="0"/>
          </a:xfrm>
          <a:prstGeom prst="line">
            <a:avLst/>
          </a:prstGeom>
          <a:ln w="254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D39D88A7-F366-DB87-C3A8-033C309C1AA8}"/>
              </a:ext>
            </a:extLst>
          </p:cNvPr>
          <p:cNvCxnSpPr>
            <a:cxnSpLocks/>
          </p:cNvCxnSpPr>
          <p:nvPr/>
        </p:nvCxnSpPr>
        <p:spPr>
          <a:xfrm>
            <a:off x="778476" y="1040872"/>
            <a:ext cx="860574" cy="0"/>
          </a:xfrm>
          <a:prstGeom prst="line">
            <a:avLst/>
          </a:prstGeom>
          <a:ln w="254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2091016A-277A-1FA2-8956-ADA3F27D3E93}"/>
              </a:ext>
            </a:extLst>
          </p:cNvPr>
          <p:cNvCxnSpPr>
            <a:cxnSpLocks/>
          </p:cNvCxnSpPr>
          <p:nvPr/>
        </p:nvCxnSpPr>
        <p:spPr>
          <a:xfrm>
            <a:off x="765338" y="2239716"/>
            <a:ext cx="860574" cy="0"/>
          </a:xfrm>
          <a:prstGeom prst="line">
            <a:avLst/>
          </a:prstGeom>
          <a:ln w="254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B2FEC85-96B2-86C5-DE50-55FC63116FF8}"/>
              </a:ext>
            </a:extLst>
          </p:cNvPr>
          <p:cNvCxnSpPr/>
          <p:nvPr/>
        </p:nvCxnSpPr>
        <p:spPr>
          <a:xfrm>
            <a:off x="902691" y="1620651"/>
            <a:ext cx="991401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9A733358-AD3A-DCF8-9F8F-EAB797CFA815}"/>
              </a:ext>
            </a:extLst>
          </p:cNvPr>
          <p:cNvCxnSpPr/>
          <p:nvPr/>
        </p:nvCxnSpPr>
        <p:spPr>
          <a:xfrm>
            <a:off x="677616" y="667575"/>
            <a:ext cx="991401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F18D1635-B6B0-3E54-5093-C05346323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63" y="243526"/>
            <a:ext cx="686978" cy="68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" name="Picture 2">
            <a:extLst>
              <a:ext uri="{FF2B5EF4-FFF2-40B4-BE49-F238E27FC236}">
                <a16:creationId xmlns:a16="http://schemas.microsoft.com/office/drawing/2014/main" id="{F933E4AE-8660-1B8D-D30B-2D1080074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63" y="1195327"/>
            <a:ext cx="686978" cy="68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2">
            <a:extLst>
              <a:ext uri="{FF2B5EF4-FFF2-40B4-BE49-F238E27FC236}">
                <a16:creationId xmlns:a16="http://schemas.microsoft.com/office/drawing/2014/main" id="{CC48C1BF-EA45-3DE7-D1A1-F599F2035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63" y="2484413"/>
            <a:ext cx="686978" cy="68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2C3BBBA-3F0F-0FE5-6C7F-DD92AF051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25" y="772753"/>
            <a:ext cx="504655" cy="50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7" name="Picture 4">
            <a:extLst>
              <a:ext uri="{FF2B5EF4-FFF2-40B4-BE49-F238E27FC236}">
                <a16:creationId xmlns:a16="http://schemas.microsoft.com/office/drawing/2014/main" id="{6721D824-608C-FCE8-0968-875A6AA59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25" y="3050077"/>
            <a:ext cx="504655" cy="50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E941C82-06DA-9AE0-9C72-DDD5DFCF82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271" b="47178"/>
          <a:stretch/>
        </p:blipFill>
        <p:spPr bwMode="auto">
          <a:xfrm>
            <a:off x="533182" y="1812939"/>
            <a:ext cx="376340" cy="302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A0966E7-DD69-7FAE-A57A-033A00709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90" y="2106745"/>
            <a:ext cx="547124" cy="54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B172978C-6444-3A63-4609-19DF4887F36D}"/>
              </a:ext>
            </a:extLst>
          </p:cNvPr>
          <p:cNvCxnSpPr/>
          <p:nvPr/>
        </p:nvCxnSpPr>
        <p:spPr>
          <a:xfrm>
            <a:off x="854402" y="1882305"/>
            <a:ext cx="991401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>
            <a:extLst>
              <a:ext uri="{FF2B5EF4-FFF2-40B4-BE49-F238E27FC236}">
                <a16:creationId xmlns:a16="http://schemas.microsoft.com/office/drawing/2014/main" id="{E4FFD9A8-9ABD-2A79-F422-8659E2EF5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65" y="3503399"/>
            <a:ext cx="686979" cy="686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AF3A2352-7655-9381-60A7-7BD5A20B9E07}"/>
              </a:ext>
            </a:extLst>
          </p:cNvPr>
          <p:cNvCxnSpPr>
            <a:cxnSpLocks/>
          </p:cNvCxnSpPr>
          <p:nvPr/>
        </p:nvCxnSpPr>
        <p:spPr>
          <a:xfrm>
            <a:off x="757735" y="3846888"/>
            <a:ext cx="860574" cy="0"/>
          </a:xfrm>
          <a:prstGeom prst="line">
            <a:avLst/>
          </a:prstGeom>
          <a:ln w="254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319CACE8-F586-1D92-E9A9-189ADD6882A5}"/>
              </a:ext>
            </a:extLst>
          </p:cNvPr>
          <p:cNvSpPr txBox="1"/>
          <p:nvPr/>
        </p:nvSpPr>
        <p:spPr>
          <a:xfrm>
            <a:off x="778475" y="3624027"/>
            <a:ext cx="1078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Current SensorX4</a:t>
            </a:r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6B0D8608-4B4C-8C30-50ED-E9E638BEFBF9}"/>
              </a:ext>
            </a:extLst>
          </p:cNvPr>
          <p:cNvCxnSpPr>
            <a:cxnSpLocks/>
          </p:cNvCxnSpPr>
          <p:nvPr/>
        </p:nvCxnSpPr>
        <p:spPr>
          <a:xfrm>
            <a:off x="747743" y="4948933"/>
            <a:ext cx="860574" cy="0"/>
          </a:xfrm>
          <a:prstGeom prst="line">
            <a:avLst/>
          </a:prstGeom>
          <a:ln w="254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9" name="Picture 4">
            <a:extLst>
              <a:ext uri="{FF2B5EF4-FFF2-40B4-BE49-F238E27FC236}">
                <a16:creationId xmlns:a16="http://schemas.microsoft.com/office/drawing/2014/main" id="{3FD02B38-0A18-267C-1756-E426A4037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92" y="4770600"/>
            <a:ext cx="504655" cy="50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BF40BD02-4AD8-541A-4671-2D03A4C0666C}"/>
              </a:ext>
            </a:extLst>
          </p:cNvPr>
          <p:cNvCxnSpPr/>
          <p:nvPr/>
        </p:nvCxnSpPr>
        <p:spPr>
          <a:xfrm>
            <a:off x="735419" y="4189390"/>
            <a:ext cx="991401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93233583-B260-D461-2E39-6D248A592B53}"/>
              </a:ext>
            </a:extLst>
          </p:cNvPr>
          <p:cNvCxnSpPr/>
          <p:nvPr/>
        </p:nvCxnSpPr>
        <p:spPr>
          <a:xfrm>
            <a:off x="747743" y="4337458"/>
            <a:ext cx="991401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9C98539A-6645-B617-855F-F3411F1647DE}"/>
              </a:ext>
            </a:extLst>
          </p:cNvPr>
          <p:cNvSpPr txBox="1"/>
          <p:nvPr/>
        </p:nvSpPr>
        <p:spPr>
          <a:xfrm>
            <a:off x="711956" y="3974860"/>
            <a:ext cx="99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Pressure </a:t>
            </a:r>
            <a:r>
              <a:rPr lang="en-US" sz="1200" dirty="0" err="1"/>
              <a:t>Sw</a:t>
            </a:r>
            <a:endParaRPr lang="en-US" sz="1200" dirty="0"/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07E89201-A5B4-F16B-0169-2F2A6123EF3E}"/>
              </a:ext>
            </a:extLst>
          </p:cNvPr>
          <p:cNvSpPr txBox="1"/>
          <p:nvPr/>
        </p:nvSpPr>
        <p:spPr>
          <a:xfrm>
            <a:off x="628545" y="4296642"/>
            <a:ext cx="99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Septic Alert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8964F6C1-7346-BDDD-B280-A47B50610699}"/>
              </a:ext>
            </a:extLst>
          </p:cNvPr>
          <p:cNvSpPr txBox="1"/>
          <p:nvPr/>
        </p:nvSpPr>
        <p:spPr>
          <a:xfrm>
            <a:off x="774750" y="1840514"/>
            <a:ext cx="99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Tank Floats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CC991E54-1F04-B880-0F8B-D99E50F9B617}"/>
              </a:ext>
            </a:extLst>
          </p:cNvPr>
          <p:cNvSpPr txBox="1"/>
          <p:nvPr/>
        </p:nvSpPr>
        <p:spPr>
          <a:xfrm>
            <a:off x="890257" y="4908655"/>
            <a:ext cx="99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Pressure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7E0A5430-1D1B-91EE-BB8B-BC4D5DA8222B}"/>
              </a:ext>
            </a:extLst>
          </p:cNvPr>
          <p:cNvSpPr txBox="1"/>
          <p:nvPr/>
        </p:nvSpPr>
        <p:spPr>
          <a:xfrm>
            <a:off x="901608" y="3210021"/>
            <a:ext cx="99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Pressure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D87BAEC4-5527-43EC-38B9-67A4EAFBF679}"/>
              </a:ext>
            </a:extLst>
          </p:cNvPr>
          <p:cNvSpPr txBox="1"/>
          <p:nvPr/>
        </p:nvSpPr>
        <p:spPr>
          <a:xfrm>
            <a:off x="875271" y="969320"/>
            <a:ext cx="99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Pressure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15A8D6E7-93B4-DC91-52B2-389BF1A4CAD4}"/>
              </a:ext>
            </a:extLst>
          </p:cNvPr>
          <p:cNvSpPr txBox="1"/>
          <p:nvPr/>
        </p:nvSpPr>
        <p:spPr>
          <a:xfrm>
            <a:off x="985484" y="347776"/>
            <a:ext cx="99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Flow Sensor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072CE1F0-6F16-EEBD-42D1-04DDC32B5DA2}"/>
              </a:ext>
            </a:extLst>
          </p:cNvPr>
          <p:cNvSpPr txBox="1"/>
          <p:nvPr/>
        </p:nvSpPr>
        <p:spPr>
          <a:xfrm>
            <a:off x="964894" y="1365411"/>
            <a:ext cx="99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Flow Sensor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F0C51BB8-5428-57A3-9A92-C1DB3F80AC23}"/>
              </a:ext>
            </a:extLst>
          </p:cNvPr>
          <p:cNvSpPr txBox="1"/>
          <p:nvPr/>
        </p:nvSpPr>
        <p:spPr>
          <a:xfrm>
            <a:off x="797087" y="2470249"/>
            <a:ext cx="99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Flow Sensor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03E3FC70-FCF9-9899-6C29-D3AE7DC90481}"/>
              </a:ext>
            </a:extLst>
          </p:cNvPr>
          <p:cNvSpPr txBox="1"/>
          <p:nvPr/>
        </p:nvSpPr>
        <p:spPr>
          <a:xfrm>
            <a:off x="890126" y="2241807"/>
            <a:ext cx="99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Water Level</a:t>
            </a:r>
          </a:p>
        </p:txBody>
      </p:sp>
      <p:sp>
        <p:nvSpPr>
          <p:cNvPr id="1040" name="Rounded Rectangle 1039">
            <a:extLst>
              <a:ext uri="{FF2B5EF4-FFF2-40B4-BE49-F238E27FC236}">
                <a16:creationId xmlns:a16="http://schemas.microsoft.com/office/drawing/2014/main" id="{6FF7FF6E-4AB1-16C0-AA2A-B7CB7FEBF3BB}"/>
              </a:ext>
            </a:extLst>
          </p:cNvPr>
          <p:cNvSpPr/>
          <p:nvPr/>
        </p:nvSpPr>
        <p:spPr>
          <a:xfrm>
            <a:off x="9000358" y="3955730"/>
            <a:ext cx="1165890" cy="106719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Log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1041" name="Can 1040">
            <a:extLst>
              <a:ext uri="{FF2B5EF4-FFF2-40B4-BE49-F238E27FC236}">
                <a16:creationId xmlns:a16="http://schemas.microsoft.com/office/drawing/2014/main" id="{AAC895E2-EB40-58D1-D64A-F9870DDB6575}"/>
              </a:ext>
            </a:extLst>
          </p:cNvPr>
          <p:cNvSpPr/>
          <p:nvPr/>
        </p:nvSpPr>
        <p:spPr>
          <a:xfrm>
            <a:off x="9167214" y="5116634"/>
            <a:ext cx="825039" cy="564447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File</a:t>
            </a:r>
          </a:p>
        </p:txBody>
      </p:sp>
      <p:sp>
        <p:nvSpPr>
          <p:cNvPr id="1042" name="Down Arrow 1041">
            <a:extLst>
              <a:ext uri="{FF2B5EF4-FFF2-40B4-BE49-F238E27FC236}">
                <a16:creationId xmlns:a16="http://schemas.microsoft.com/office/drawing/2014/main" id="{4371224E-345E-08A0-C03A-8F62C0461FE7}"/>
              </a:ext>
            </a:extLst>
          </p:cNvPr>
          <p:cNvSpPr/>
          <p:nvPr/>
        </p:nvSpPr>
        <p:spPr>
          <a:xfrm>
            <a:off x="9478555" y="4744415"/>
            <a:ext cx="194061" cy="40734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54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15556</TotalTime>
  <Words>102</Words>
  <Application>Microsoft Macintosh PowerPoint</Application>
  <PresentationFormat>Widescreen</PresentationFormat>
  <Paragraphs>77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White</dc:creator>
  <cp:lastModifiedBy>Jay White</cp:lastModifiedBy>
  <cp:revision>9</cp:revision>
  <dcterms:created xsi:type="dcterms:W3CDTF">2023-10-18T15:01:21Z</dcterms:created>
  <dcterms:modified xsi:type="dcterms:W3CDTF">2023-11-02T12:47:40Z</dcterms:modified>
</cp:coreProperties>
</file>