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image" Target="../media/image1.gif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image" Target="../media/image1.gif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C458C0-8432-7F45-876A-75C2638B0CB1}" type="doc">
      <dgm:prSet loTypeId="urn:microsoft.com/office/officeart/2005/8/layout/pList1" loCatId="" qsTypeId="urn:microsoft.com/office/officeart/2005/8/quickstyle/3D1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3F58E62-CDEE-D94F-8006-9ECBF1E05638}">
      <dgm:prSet/>
      <dgm:spPr/>
      <dgm:t>
        <a:bodyPr/>
        <a:lstStyle/>
        <a:p>
          <a:pPr rtl="0"/>
          <a:r>
            <a:rPr lang="en-US" dirty="0" err="1" smtClean="0"/>
            <a:t>Wat</a:t>
          </a:r>
          <a:r>
            <a:rPr lang="en-US" dirty="0" smtClean="0"/>
            <a:t>: </a:t>
          </a:r>
          <a:endParaRPr lang="en-US" dirty="0"/>
        </a:p>
      </dgm:t>
    </dgm:pt>
    <dgm:pt modelId="{7741F0A9-AA51-9548-80E3-782556EFF7FD}" type="parTrans" cxnId="{A8EC8389-5670-834A-BF6C-C3F78601F5A3}">
      <dgm:prSet/>
      <dgm:spPr/>
      <dgm:t>
        <a:bodyPr/>
        <a:lstStyle/>
        <a:p>
          <a:endParaRPr lang="en-US"/>
        </a:p>
      </dgm:t>
    </dgm:pt>
    <dgm:pt modelId="{41EFB1BC-D396-8743-8252-93D807B74585}" type="sibTrans" cxnId="{A8EC8389-5670-834A-BF6C-C3F78601F5A3}">
      <dgm:prSet/>
      <dgm:spPr/>
      <dgm:t>
        <a:bodyPr/>
        <a:lstStyle/>
        <a:p>
          <a:endParaRPr lang="en-US"/>
        </a:p>
      </dgm:t>
    </dgm:pt>
    <dgm:pt modelId="{50FCB435-5C6D-B348-AEE7-AFE47B7C87A2}">
      <dgm:prSet/>
      <dgm:spPr/>
      <dgm:t>
        <a:bodyPr/>
        <a:lstStyle/>
        <a:p>
          <a:pPr rtl="0"/>
          <a:r>
            <a:rPr lang="is-IS" dirty="0" smtClean="0"/>
            <a:t>- Mousetracking a.d.h.v. EOG-technologie</a:t>
          </a:r>
          <a:endParaRPr lang="is-IS" dirty="0"/>
        </a:p>
      </dgm:t>
    </dgm:pt>
    <dgm:pt modelId="{4752AB17-A7D7-A741-B8B7-B7D14B4192F7}" type="parTrans" cxnId="{0E7DE830-7590-B646-8815-41488CF97445}">
      <dgm:prSet/>
      <dgm:spPr/>
      <dgm:t>
        <a:bodyPr/>
        <a:lstStyle/>
        <a:p>
          <a:endParaRPr lang="en-US"/>
        </a:p>
      </dgm:t>
    </dgm:pt>
    <dgm:pt modelId="{A490E406-EA3A-3244-9F30-5FCFA26BC180}" type="sibTrans" cxnId="{0E7DE830-7590-B646-8815-41488CF97445}">
      <dgm:prSet/>
      <dgm:spPr/>
      <dgm:t>
        <a:bodyPr/>
        <a:lstStyle/>
        <a:p>
          <a:endParaRPr lang="en-US"/>
        </a:p>
      </dgm:t>
    </dgm:pt>
    <dgm:pt modelId="{C4F97791-7B31-5B4E-A95C-259366868930}">
      <dgm:prSet/>
      <dgm:spPr/>
      <dgm:t>
        <a:bodyPr/>
        <a:lstStyle/>
        <a:p>
          <a:pPr rtl="0"/>
          <a:r>
            <a:rPr lang="nl-NL" dirty="0" smtClean="0"/>
            <a:t>- </a:t>
          </a:r>
          <a:r>
            <a:rPr lang="nl-NL" dirty="0" smtClean="0"/>
            <a:t>Rolstoelbesturing </a:t>
          </a:r>
          <a:r>
            <a:rPr lang="nl-NL" dirty="0" smtClean="0"/>
            <a:t>a.d.h.v. EOG-technologie.</a:t>
          </a:r>
          <a:endParaRPr lang="nl-NL" dirty="0"/>
        </a:p>
      </dgm:t>
    </dgm:pt>
    <dgm:pt modelId="{B1E3704C-0178-944A-8640-B739295FF31D}" type="parTrans" cxnId="{0C54F33B-8EAF-F247-8C63-6D70C31FEDA1}">
      <dgm:prSet/>
      <dgm:spPr/>
      <dgm:t>
        <a:bodyPr/>
        <a:lstStyle/>
        <a:p>
          <a:endParaRPr lang="en-US"/>
        </a:p>
      </dgm:t>
    </dgm:pt>
    <dgm:pt modelId="{5AEEAF91-6E57-5849-99D3-EF3AAAA9EE53}" type="sibTrans" cxnId="{0C54F33B-8EAF-F247-8C63-6D70C31FEDA1}">
      <dgm:prSet/>
      <dgm:spPr/>
      <dgm:t>
        <a:bodyPr/>
        <a:lstStyle/>
        <a:p>
          <a:endParaRPr lang="en-US"/>
        </a:p>
      </dgm:t>
    </dgm:pt>
    <dgm:pt modelId="{3E79C055-848D-2340-A6CA-7339F4C3B809}">
      <dgm:prSet/>
      <dgm:spPr/>
      <dgm:t>
        <a:bodyPr/>
        <a:lstStyle/>
        <a:p>
          <a:pPr rtl="0"/>
          <a:r>
            <a:rPr lang="nl-NL" smtClean="0"/>
            <a:t>Waarom:</a:t>
          </a:r>
          <a:endParaRPr lang="nl-NL"/>
        </a:p>
      </dgm:t>
    </dgm:pt>
    <dgm:pt modelId="{F963D26C-DBC7-7F46-B551-43EC3EE58CAE}" type="parTrans" cxnId="{49D4AA44-700A-FC48-A5CB-7E627A404C89}">
      <dgm:prSet/>
      <dgm:spPr/>
      <dgm:t>
        <a:bodyPr/>
        <a:lstStyle/>
        <a:p>
          <a:endParaRPr lang="en-US"/>
        </a:p>
      </dgm:t>
    </dgm:pt>
    <dgm:pt modelId="{5074EF6B-9519-8541-A628-A2D6F5DD94CA}" type="sibTrans" cxnId="{49D4AA44-700A-FC48-A5CB-7E627A404C89}">
      <dgm:prSet/>
      <dgm:spPr/>
      <dgm:t>
        <a:bodyPr/>
        <a:lstStyle/>
        <a:p>
          <a:endParaRPr lang="en-US"/>
        </a:p>
      </dgm:t>
    </dgm:pt>
    <dgm:pt modelId="{641303DC-F763-6F49-B2A5-95BA8F5E0D86}">
      <dgm:prSet/>
      <dgm:spPr/>
      <dgm:t>
        <a:bodyPr/>
        <a:lstStyle/>
        <a:p>
          <a:pPr rtl="0"/>
          <a:r>
            <a:rPr lang="nl-NL" dirty="0" smtClean="0"/>
            <a:t>- Bediening van applicaties en voertuigen </a:t>
          </a:r>
          <a:r>
            <a:rPr lang="nl-NL" dirty="0" smtClean="0"/>
            <a:t>voor mensen met een motorische handicap. </a:t>
          </a:r>
          <a:endParaRPr lang="nl-NL" dirty="0"/>
        </a:p>
      </dgm:t>
    </dgm:pt>
    <dgm:pt modelId="{9CB06885-664B-724C-A72C-6348787D0866}" type="parTrans" cxnId="{8A4E0D38-50CE-B14D-BE2A-E8EE8CADB949}">
      <dgm:prSet/>
      <dgm:spPr/>
      <dgm:t>
        <a:bodyPr/>
        <a:lstStyle/>
        <a:p>
          <a:endParaRPr lang="en-US"/>
        </a:p>
      </dgm:t>
    </dgm:pt>
    <dgm:pt modelId="{63B04115-5773-8B48-B098-515E1EF13377}" type="sibTrans" cxnId="{8A4E0D38-50CE-B14D-BE2A-E8EE8CADB949}">
      <dgm:prSet/>
      <dgm:spPr/>
      <dgm:t>
        <a:bodyPr/>
        <a:lstStyle/>
        <a:p>
          <a:endParaRPr lang="en-US"/>
        </a:p>
      </dgm:t>
    </dgm:pt>
    <dgm:pt modelId="{34C97B8D-B616-C14A-843A-2D9B628F001D}" type="pres">
      <dgm:prSet presAssocID="{92C458C0-8432-7F45-876A-75C2638B0CB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nl-BE"/>
        </a:p>
      </dgm:t>
    </dgm:pt>
    <dgm:pt modelId="{0DD640F0-DC91-4C4C-81A2-85ED165BBB78}" type="pres">
      <dgm:prSet presAssocID="{F3F58E62-CDEE-D94F-8006-9ECBF1E05638}" presName="compNode" presStyleCnt="0"/>
      <dgm:spPr/>
    </dgm:pt>
    <dgm:pt modelId="{806A75C4-8686-A647-A93E-A56243243967}" type="pres">
      <dgm:prSet presAssocID="{F3F58E62-CDEE-D94F-8006-9ECBF1E05638}" presName="pict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800E52A3-1F26-F648-A533-DFBC5959E90F}" type="pres">
      <dgm:prSet presAssocID="{F3F58E62-CDEE-D94F-8006-9ECBF1E05638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E7DC880C-0686-514F-857E-A4A418344875}" type="pres">
      <dgm:prSet presAssocID="{41EFB1BC-D396-8743-8252-93D807B74585}" presName="sibTrans" presStyleLbl="sibTrans2D1" presStyleIdx="0" presStyleCnt="0"/>
      <dgm:spPr/>
      <dgm:t>
        <a:bodyPr/>
        <a:lstStyle/>
        <a:p>
          <a:endParaRPr lang="nl-BE"/>
        </a:p>
      </dgm:t>
    </dgm:pt>
    <dgm:pt modelId="{826ABD02-904C-0B47-9C7A-2A89F7DC0489}" type="pres">
      <dgm:prSet presAssocID="{3E79C055-848D-2340-A6CA-7339F4C3B809}" presName="compNode" presStyleCnt="0"/>
      <dgm:spPr/>
    </dgm:pt>
    <dgm:pt modelId="{5DBC469E-6CDF-B941-9FF1-CE0D73E79BAD}" type="pres">
      <dgm:prSet presAssocID="{3E79C055-848D-2340-A6CA-7339F4C3B809}" presName="pict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EF3BED96-40C5-B247-80F8-08714BF716E4}" type="pres">
      <dgm:prSet presAssocID="{3E79C055-848D-2340-A6CA-7339F4C3B809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813743-3340-144F-BB63-4E476343FC4B}" type="presOf" srcId="{92C458C0-8432-7F45-876A-75C2638B0CB1}" destId="{34C97B8D-B616-C14A-843A-2D9B628F001D}" srcOrd="0" destOrd="0" presId="urn:microsoft.com/office/officeart/2005/8/layout/pList1"/>
    <dgm:cxn modelId="{8A4E0D38-50CE-B14D-BE2A-E8EE8CADB949}" srcId="{3E79C055-848D-2340-A6CA-7339F4C3B809}" destId="{641303DC-F763-6F49-B2A5-95BA8F5E0D86}" srcOrd="0" destOrd="0" parTransId="{9CB06885-664B-724C-A72C-6348787D0866}" sibTransId="{63B04115-5773-8B48-B098-515E1EF13377}"/>
    <dgm:cxn modelId="{0E7DE830-7590-B646-8815-41488CF97445}" srcId="{F3F58E62-CDEE-D94F-8006-9ECBF1E05638}" destId="{50FCB435-5C6D-B348-AEE7-AFE47B7C87A2}" srcOrd="0" destOrd="0" parTransId="{4752AB17-A7D7-A741-B8B7-B7D14B4192F7}" sibTransId="{A490E406-EA3A-3244-9F30-5FCFA26BC180}"/>
    <dgm:cxn modelId="{314C03F1-3102-0A40-9808-28D4190511B3}" type="presOf" srcId="{F3F58E62-CDEE-D94F-8006-9ECBF1E05638}" destId="{800E52A3-1F26-F648-A533-DFBC5959E90F}" srcOrd="0" destOrd="0" presId="urn:microsoft.com/office/officeart/2005/8/layout/pList1"/>
    <dgm:cxn modelId="{5B0A469E-A7BD-E049-AC72-1E67A193E2BA}" type="presOf" srcId="{641303DC-F763-6F49-B2A5-95BA8F5E0D86}" destId="{EF3BED96-40C5-B247-80F8-08714BF716E4}" srcOrd="0" destOrd="1" presId="urn:microsoft.com/office/officeart/2005/8/layout/pList1"/>
    <dgm:cxn modelId="{AD811575-1C27-F14B-A7A8-0BCB141CD876}" type="presOf" srcId="{50FCB435-5C6D-B348-AEE7-AFE47B7C87A2}" destId="{800E52A3-1F26-F648-A533-DFBC5959E90F}" srcOrd="0" destOrd="1" presId="urn:microsoft.com/office/officeart/2005/8/layout/pList1"/>
    <dgm:cxn modelId="{0BE4AA10-F4FB-CE46-B5C5-8042D713DFD3}" type="presOf" srcId="{3E79C055-848D-2340-A6CA-7339F4C3B809}" destId="{EF3BED96-40C5-B247-80F8-08714BF716E4}" srcOrd="0" destOrd="0" presId="urn:microsoft.com/office/officeart/2005/8/layout/pList1"/>
    <dgm:cxn modelId="{0C54F33B-8EAF-F247-8C63-6D70C31FEDA1}" srcId="{F3F58E62-CDEE-D94F-8006-9ECBF1E05638}" destId="{C4F97791-7B31-5B4E-A95C-259366868930}" srcOrd="1" destOrd="0" parTransId="{B1E3704C-0178-944A-8640-B739295FF31D}" sibTransId="{5AEEAF91-6E57-5849-99D3-EF3AAAA9EE53}"/>
    <dgm:cxn modelId="{A8EC8389-5670-834A-BF6C-C3F78601F5A3}" srcId="{92C458C0-8432-7F45-876A-75C2638B0CB1}" destId="{F3F58E62-CDEE-D94F-8006-9ECBF1E05638}" srcOrd="0" destOrd="0" parTransId="{7741F0A9-AA51-9548-80E3-782556EFF7FD}" sibTransId="{41EFB1BC-D396-8743-8252-93D807B74585}"/>
    <dgm:cxn modelId="{F51D7D96-1BE2-C947-BEC2-A4A62D542A8E}" type="presOf" srcId="{C4F97791-7B31-5B4E-A95C-259366868930}" destId="{800E52A3-1F26-F648-A533-DFBC5959E90F}" srcOrd="0" destOrd="2" presId="urn:microsoft.com/office/officeart/2005/8/layout/pList1"/>
    <dgm:cxn modelId="{49D4AA44-700A-FC48-A5CB-7E627A404C89}" srcId="{92C458C0-8432-7F45-876A-75C2638B0CB1}" destId="{3E79C055-848D-2340-A6CA-7339F4C3B809}" srcOrd="1" destOrd="0" parTransId="{F963D26C-DBC7-7F46-B551-43EC3EE58CAE}" sibTransId="{5074EF6B-9519-8541-A628-A2D6F5DD94CA}"/>
    <dgm:cxn modelId="{01329436-E30E-4744-A0DF-BA6E5A0C27A0}" type="presOf" srcId="{41EFB1BC-D396-8743-8252-93D807B74585}" destId="{E7DC880C-0686-514F-857E-A4A418344875}" srcOrd="0" destOrd="0" presId="urn:microsoft.com/office/officeart/2005/8/layout/pList1"/>
    <dgm:cxn modelId="{F4180888-B5A5-594F-9FF8-CFC6261F4B9C}" type="presParOf" srcId="{34C97B8D-B616-C14A-843A-2D9B628F001D}" destId="{0DD640F0-DC91-4C4C-81A2-85ED165BBB78}" srcOrd="0" destOrd="0" presId="urn:microsoft.com/office/officeart/2005/8/layout/pList1"/>
    <dgm:cxn modelId="{3519D444-2E40-5C40-B599-7FCA385F9111}" type="presParOf" srcId="{0DD640F0-DC91-4C4C-81A2-85ED165BBB78}" destId="{806A75C4-8686-A647-A93E-A56243243967}" srcOrd="0" destOrd="0" presId="urn:microsoft.com/office/officeart/2005/8/layout/pList1"/>
    <dgm:cxn modelId="{10E5C0BF-854F-FA4B-ABD0-07FC5AA171E1}" type="presParOf" srcId="{0DD640F0-DC91-4C4C-81A2-85ED165BBB78}" destId="{800E52A3-1F26-F648-A533-DFBC5959E90F}" srcOrd="1" destOrd="0" presId="urn:microsoft.com/office/officeart/2005/8/layout/pList1"/>
    <dgm:cxn modelId="{C2C67911-EBFC-614F-9174-CF8198289235}" type="presParOf" srcId="{34C97B8D-B616-C14A-843A-2D9B628F001D}" destId="{E7DC880C-0686-514F-857E-A4A418344875}" srcOrd="1" destOrd="0" presId="urn:microsoft.com/office/officeart/2005/8/layout/pList1"/>
    <dgm:cxn modelId="{20369CBC-228A-2445-AE78-53F0A6218B62}" type="presParOf" srcId="{34C97B8D-B616-C14A-843A-2D9B628F001D}" destId="{826ABD02-904C-0B47-9C7A-2A89F7DC0489}" srcOrd="2" destOrd="0" presId="urn:microsoft.com/office/officeart/2005/8/layout/pList1"/>
    <dgm:cxn modelId="{884451BB-EE4F-9F47-AA58-4CAA16D88AB6}" type="presParOf" srcId="{826ABD02-904C-0B47-9C7A-2A89F7DC0489}" destId="{5DBC469E-6CDF-B941-9FF1-CE0D73E79BAD}" srcOrd="0" destOrd="0" presId="urn:microsoft.com/office/officeart/2005/8/layout/pList1"/>
    <dgm:cxn modelId="{D643AF43-7D78-5944-9D34-2D43D8C03A39}" type="presParOf" srcId="{826ABD02-904C-0B47-9C7A-2A89F7DC0489}" destId="{EF3BED96-40C5-B247-80F8-08714BF716E4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C7AE3E-7D13-A74E-BAB8-C62B62ACECDD}" type="doc">
      <dgm:prSet loTypeId="urn:microsoft.com/office/officeart/2005/8/layout/process4" loCatId="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80894FC-C6BC-D74C-83C6-D9BD29964C44}">
      <dgm:prSet phldrT="[Text]"/>
      <dgm:spPr/>
      <dgm:t>
        <a:bodyPr/>
        <a:lstStyle/>
        <a:p>
          <a:r>
            <a:rPr lang="en-US" dirty="0" err="1" smtClean="0"/>
            <a:t>Aansturing</a:t>
          </a:r>
          <a:r>
            <a:rPr lang="en-US" dirty="0" smtClean="0"/>
            <a:t> EOG </a:t>
          </a:r>
          <a:r>
            <a:rPr lang="en-US" dirty="0" err="1" smtClean="0"/>
            <a:t>realiseren</a:t>
          </a:r>
          <a:r>
            <a:rPr lang="en-US" dirty="0" smtClean="0"/>
            <a:t> </a:t>
          </a:r>
          <a:r>
            <a:rPr lang="en-US" dirty="0" smtClean="0"/>
            <a:t>op pc.</a:t>
          </a:r>
          <a:endParaRPr lang="en-US" dirty="0"/>
        </a:p>
      </dgm:t>
    </dgm:pt>
    <dgm:pt modelId="{7D5BDE23-5006-5D4B-A732-5F2AE2BB4CE5}" type="parTrans" cxnId="{20BF0817-5659-1E45-B71F-D61E81BB0E10}">
      <dgm:prSet/>
      <dgm:spPr/>
      <dgm:t>
        <a:bodyPr/>
        <a:lstStyle/>
        <a:p>
          <a:endParaRPr lang="en-US"/>
        </a:p>
      </dgm:t>
    </dgm:pt>
    <dgm:pt modelId="{B61C0FB6-1410-4F43-8603-4C688A30E5B7}" type="sibTrans" cxnId="{20BF0817-5659-1E45-B71F-D61E81BB0E10}">
      <dgm:prSet/>
      <dgm:spPr/>
      <dgm:t>
        <a:bodyPr/>
        <a:lstStyle/>
        <a:p>
          <a:endParaRPr lang="en-US"/>
        </a:p>
      </dgm:t>
    </dgm:pt>
    <dgm:pt modelId="{9203B037-C48E-AF45-A17F-FB8481AB7DDE}">
      <dgm:prSet phldrT="[Text]"/>
      <dgm:spPr/>
      <dgm:t>
        <a:bodyPr/>
        <a:lstStyle/>
        <a:p>
          <a:r>
            <a:rPr lang="en-US" dirty="0" smtClean="0"/>
            <a:t>Python.</a:t>
          </a:r>
          <a:endParaRPr lang="en-US" dirty="0"/>
        </a:p>
      </dgm:t>
    </dgm:pt>
    <dgm:pt modelId="{6DCEEC7E-9763-4748-855C-AE8BA561FCB9}" type="parTrans" cxnId="{61DA9830-7D86-3540-9EE9-E8BDBD651A60}">
      <dgm:prSet/>
      <dgm:spPr/>
      <dgm:t>
        <a:bodyPr/>
        <a:lstStyle/>
        <a:p>
          <a:endParaRPr lang="en-US"/>
        </a:p>
      </dgm:t>
    </dgm:pt>
    <dgm:pt modelId="{D5A2562F-72D1-2848-829C-D696033A54C4}" type="sibTrans" cxnId="{61DA9830-7D86-3540-9EE9-E8BDBD651A60}">
      <dgm:prSet/>
      <dgm:spPr/>
      <dgm:t>
        <a:bodyPr/>
        <a:lstStyle/>
        <a:p>
          <a:endParaRPr lang="en-US"/>
        </a:p>
      </dgm:t>
    </dgm:pt>
    <dgm:pt modelId="{A8D5C1EA-362D-A443-BFFC-A7EE7A4E896C}">
      <dgm:prSet phldrT="[Text]"/>
      <dgm:spPr/>
      <dgm:t>
        <a:bodyPr/>
        <a:lstStyle/>
        <a:p>
          <a:r>
            <a:rPr lang="en-US" dirty="0" smtClean="0"/>
            <a:t>Data </a:t>
          </a:r>
          <a:r>
            <a:rPr lang="en-US" dirty="0" err="1" smtClean="0"/>
            <a:t>verzamelen</a:t>
          </a:r>
          <a:r>
            <a:rPr lang="en-US" dirty="0" smtClean="0"/>
            <a:t>.</a:t>
          </a:r>
          <a:endParaRPr lang="en-US" dirty="0"/>
        </a:p>
      </dgm:t>
    </dgm:pt>
    <dgm:pt modelId="{D25F47E4-D712-B943-A58F-139716F19130}" type="parTrans" cxnId="{CC745D73-9E7A-064E-A3B5-4BF7C90B8EB7}">
      <dgm:prSet/>
      <dgm:spPr/>
      <dgm:t>
        <a:bodyPr/>
        <a:lstStyle/>
        <a:p>
          <a:endParaRPr lang="en-US"/>
        </a:p>
      </dgm:t>
    </dgm:pt>
    <dgm:pt modelId="{7D112131-20B3-9643-A02D-60EEF4586AAD}" type="sibTrans" cxnId="{CC745D73-9E7A-064E-A3B5-4BF7C90B8EB7}">
      <dgm:prSet/>
      <dgm:spPr/>
      <dgm:t>
        <a:bodyPr/>
        <a:lstStyle/>
        <a:p>
          <a:endParaRPr lang="en-US"/>
        </a:p>
      </dgm:t>
    </dgm:pt>
    <dgm:pt modelId="{E1184C34-325B-B54B-A033-8A7063C9CC4D}">
      <dgm:prSet phldrT="[Text]"/>
      <dgm:spPr/>
      <dgm:t>
        <a:bodyPr/>
        <a:lstStyle/>
        <a:p>
          <a:r>
            <a:rPr lang="en-US" dirty="0" smtClean="0"/>
            <a:t>Excel.</a:t>
          </a:r>
          <a:endParaRPr lang="en-US" dirty="0"/>
        </a:p>
      </dgm:t>
    </dgm:pt>
    <dgm:pt modelId="{EE03A3C0-D8CD-1347-A868-89C80D809859}" type="parTrans" cxnId="{D8263503-4F03-1C45-AA78-B2C7A9F74EDC}">
      <dgm:prSet/>
      <dgm:spPr/>
      <dgm:t>
        <a:bodyPr/>
        <a:lstStyle/>
        <a:p>
          <a:endParaRPr lang="en-US"/>
        </a:p>
      </dgm:t>
    </dgm:pt>
    <dgm:pt modelId="{F588A143-F5BF-DB46-9B07-362CAC19C257}" type="sibTrans" cxnId="{D8263503-4F03-1C45-AA78-B2C7A9F74EDC}">
      <dgm:prSet/>
      <dgm:spPr/>
      <dgm:t>
        <a:bodyPr/>
        <a:lstStyle/>
        <a:p>
          <a:endParaRPr lang="en-US"/>
        </a:p>
      </dgm:t>
    </dgm:pt>
    <dgm:pt modelId="{855AAEBF-02EC-C142-9954-E89B7C77E97C}">
      <dgm:prSet phldrT="[Text]"/>
      <dgm:spPr/>
      <dgm:t>
        <a:bodyPr/>
        <a:lstStyle/>
        <a:p>
          <a:r>
            <a:rPr lang="en-US" dirty="0" err="1" smtClean="0"/>
            <a:t>Matplotlib</a:t>
          </a:r>
          <a:r>
            <a:rPr lang="en-US" dirty="0" smtClean="0"/>
            <a:t>.</a:t>
          </a:r>
          <a:endParaRPr lang="en-US" dirty="0"/>
        </a:p>
      </dgm:t>
    </dgm:pt>
    <dgm:pt modelId="{E710FD93-1975-CC4E-AA0D-D253B464C8A7}" type="parTrans" cxnId="{20E67D86-1C36-A740-88B2-EC78BC3E3AE3}">
      <dgm:prSet/>
      <dgm:spPr/>
      <dgm:t>
        <a:bodyPr/>
        <a:lstStyle/>
        <a:p>
          <a:endParaRPr lang="en-US"/>
        </a:p>
      </dgm:t>
    </dgm:pt>
    <dgm:pt modelId="{6C68D896-A0AF-C743-B530-AA9F01F42F97}" type="sibTrans" cxnId="{20E67D86-1C36-A740-88B2-EC78BC3E3AE3}">
      <dgm:prSet/>
      <dgm:spPr/>
      <dgm:t>
        <a:bodyPr/>
        <a:lstStyle/>
        <a:p>
          <a:endParaRPr lang="en-US"/>
        </a:p>
      </dgm:t>
    </dgm:pt>
    <dgm:pt modelId="{B925CB1F-BA83-E548-AC6C-7AE6C957ED5C}">
      <dgm:prSet phldrT="[Text]"/>
      <dgm:spPr/>
      <dgm:t>
        <a:bodyPr/>
        <a:lstStyle/>
        <a:p>
          <a:r>
            <a:rPr lang="en-US" dirty="0" smtClean="0"/>
            <a:t>Data </a:t>
          </a:r>
          <a:r>
            <a:rPr lang="en-US" dirty="0" err="1" smtClean="0"/>
            <a:t>interpreteren</a:t>
          </a:r>
          <a:r>
            <a:rPr lang="en-US" dirty="0" smtClean="0"/>
            <a:t> en </a:t>
          </a:r>
          <a:r>
            <a:rPr lang="en-US" dirty="0" err="1" smtClean="0"/>
            <a:t>bewegingen</a:t>
          </a:r>
          <a:r>
            <a:rPr lang="en-US" dirty="0" smtClean="0"/>
            <a:t> </a:t>
          </a:r>
          <a:r>
            <a:rPr lang="en-US" dirty="0" err="1" smtClean="0"/>
            <a:t>herkennen</a:t>
          </a:r>
          <a:endParaRPr lang="en-US" dirty="0"/>
        </a:p>
      </dgm:t>
    </dgm:pt>
    <dgm:pt modelId="{540B6E9C-0791-324A-8511-8BE9EF38EA75}" type="parTrans" cxnId="{8C4CDF66-A9C5-5847-83AC-1541D2F5A1CC}">
      <dgm:prSet/>
      <dgm:spPr/>
      <dgm:t>
        <a:bodyPr/>
        <a:lstStyle/>
        <a:p>
          <a:endParaRPr lang="en-US"/>
        </a:p>
      </dgm:t>
    </dgm:pt>
    <dgm:pt modelId="{AB42089C-E49B-984C-B16E-4C2114FA1BDF}" type="sibTrans" cxnId="{8C4CDF66-A9C5-5847-83AC-1541D2F5A1CC}">
      <dgm:prSet/>
      <dgm:spPr/>
      <dgm:t>
        <a:bodyPr/>
        <a:lstStyle/>
        <a:p>
          <a:endParaRPr lang="en-US"/>
        </a:p>
      </dgm:t>
    </dgm:pt>
    <dgm:pt modelId="{63822626-AC57-184A-92B9-B0A6143FBFD1}">
      <dgm:prSet phldrT="[Text]"/>
      <dgm:spPr/>
      <dgm:t>
        <a:bodyPr/>
        <a:lstStyle/>
        <a:p>
          <a:r>
            <a:rPr lang="en-US" dirty="0" smtClean="0"/>
            <a:t>UP LEFT DOWN RIGHT.</a:t>
          </a:r>
          <a:endParaRPr lang="en-US" dirty="0"/>
        </a:p>
      </dgm:t>
    </dgm:pt>
    <dgm:pt modelId="{3BFCC7BD-D2F3-DF47-8C92-CACBD0F43CFC}" type="parTrans" cxnId="{6A5EA1F0-5653-3C43-B805-11332C82A5DA}">
      <dgm:prSet/>
      <dgm:spPr/>
      <dgm:t>
        <a:bodyPr/>
        <a:lstStyle/>
        <a:p>
          <a:endParaRPr lang="en-US"/>
        </a:p>
      </dgm:t>
    </dgm:pt>
    <dgm:pt modelId="{374F1C7D-92E1-404B-866D-A8642BB98EA2}" type="sibTrans" cxnId="{6A5EA1F0-5653-3C43-B805-11332C82A5DA}">
      <dgm:prSet/>
      <dgm:spPr/>
      <dgm:t>
        <a:bodyPr/>
        <a:lstStyle/>
        <a:p>
          <a:endParaRPr lang="en-US"/>
        </a:p>
      </dgm:t>
    </dgm:pt>
    <dgm:pt modelId="{C3BF7531-C8DE-7940-97F1-83B5C12EF01F}">
      <dgm:prSet phldrT="[Text]"/>
      <dgm:spPr/>
      <dgm:t>
        <a:bodyPr/>
        <a:lstStyle/>
        <a:p>
          <a:r>
            <a:rPr lang="en-US" dirty="0" err="1" smtClean="0"/>
            <a:t>Pyusb</a:t>
          </a:r>
          <a:r>
            <a:rPr lang="en-US" dirty="0" smtClean="0"/>
            <a:t>.</a:t>
          </a:r>
          <a:endParaRPr lang="en-US" dirty="0"/>
        </a:p>
      </dgm:t>
    </dgm:pt>
    <dgm:pt modelId="{A9B5D5C3-6730-DB43-B94A-F8C38FB113A7}" type="parTrans" cxnId="{162CA7AD-35BC-4C4D-92F1-BFBDAEBF10F0}">
      <dgm:prSet/>
      <dgm:spPr/>
      <dgm:t>
        <a:bodyPr/>
        <a:lstStyle/>
        <a:p>
          <a:endParaRPr lang="en-US"/>
        </a:p>
      </dgm:t>
    </dgm:pt>
    <dgm:pt modelId="{D3E4D5F0-8916-6341-9D51-85BFE6027A09}" type="sibTrans" cxnId="{162CA7AD-35BC-4C4D-92F1-BFBDAEBF10F0}">
      <dgm:prSet/>
      <dgm:spPr/>
      <dgm:t>
        <a:bodyPr/>
        <a:lstStyle/>
        <a:p>
          <a:endParaRPr lang="en-US"/>
        </a:p>
      </dgm:t>
    </dgm:pt>
    <dgm:pt modelId="{ECC12555-1193-DA4B-BCD2-9B7201867EEF}">
      <dgm:prSet phldrT="[Text]"/>
      <dgm:spPr/>
      <dgm:t>
        <a:bodyPr/>
        <a:lstStyle/>
        <a:p>
          <a:r>
            <a:rPr lang="en-US" dirty="0" err="1" smtClean="0"/>
            <a:t>Libusb</a:t>
          </a:r>
          <a:r>
            <a:rPr lang="en-US" dirty="0" smtClean="0"/>
            <a:t>.</a:t>
          </a:r>
          <a:endParaRPr lang="en-US" dirty="0"/>
        </a:p>
      </dgm:t>
    </dgm:pt>
    <dgm:pt modelId="{98B84A11-BF48-864E-B487-921D28148E74}" type="parTrans" cxnId="{BF80D0AC-1B98-1440-B529-0D8F7A5B98EC}">
      <dgm:prSet/>
      <dgm:spPr/>
      <dgm:t>
        <a:bodyPr/>
        <a:lstStyle/>
        <a:p>
          <a:endParaRPr lang="en-US"/>
        </a:p>
      </dgm:t>
    </dgm:pt>
    <dgm:pt modelId="{0D8E5F89-DF9E-1E4C-B792-D050A1D2D9AB}" type="sibTrans" cxnId="{BF80D0AC-1B98-1440-B529-0D8F7A5B98EC}">
      <dgm:prSet/>
      <dgm:spPr/>
      <dgm:t>
        <a:bodyPr/>
        <a:lstStyle/>
        <a:p>
          <a:endParaRPr lang="en-US"/>
        </a:p>
      </dgm:t>
    </dgm:pt>
    <dgm:pt modelId="{544CDC21-EEB7-A641-A9DB-EBB291365C19}">
      <dgm:prSet phldrT="[Text]"/>
      <dgm:spPr/>
      <dgm:t>
        <a:bodyPr/>
        <a:lstStyle/>
        <a:p>
          <a:r>
            <a:rPr lang="en-US" dirty="0" err="1" smtClean="0"/>
            <a:t>Kivy</a:t>
          </a:r>
          <a:endParaRPr lang="en-US" dirty="0"/>
        </a:p>
      </dgm:t>
    </dgm:pt>
    <dgm:pt modelId="{43C810A0-DE47-F94D-8B99-A5052E33B4E6}" type="parTrans" cxnId="{DB49948A-E9F7-A548-A651-E08EEB4E44D3}">
      <dgm:prSet/>
      <dgm:spPr/>
      <dgm:t>
        <a:bodyPr/>
        <a:lstStyle/>
        <a:p>
          <a:endParaRPr lang="en-US"/>
        </a:p>
      </dgm:t>
    </dgm:pt>
    <dgm:pt modelId="{C5BCECA0-7204-1C48-9E37-B5BC8910D709}" type="sibTrans" cxnId="{DB49948A-E9F7-A548-A651-E08EEB4E44D3}">
      <dgm:prSet/>
      <dgm:spPr/>
      <dgm:t>
        <a:bodyPr/>
        <a:lstStyle/>
        <a:p>
          <a:endParaRPr lang="en-US"/>
        </a:p>
      </dgm:t>
    </dgm:pt>
    <dgm:pt modelId="{413B940F-ED2B-C344-B951-139B46A88810}">
      <dgm:prSet phldrT="[Text]"/>
      <dgm:spPr/>
      <dgm:t>
        <a:bodyPr/>
        <a:lstStyle/>
        <a:p>
          <a:r>
            <a:rPr lang="en-US" dirty="0" err="1" smtClean="0"/>
            <a:t>Rolstoelsimulatie</a:t>
          </a:r>
          <a:endParaRPr lang="en-US" dirty="0"/>
        </a:p>
      </dgm:t>
    </dgm:pt>
    <dgm:pt modelId="{D190B691-6817-3C4C-8010-5EC72BBAE377}" type="parTrans" cxnId="{2F8D1CB0-D854-4646-BDD2-7814B59A8231}">
      <dgm:prSet/>
      <dgm:spPr/>
      <dgm:t>
        <a:bodyPr/>
        <a:lstStyle/>
        <a:p>
          <a:endParaRPr lang="en-US"/>
        </a:p>
      </dgm:t>
    </dgm:pt>
    <dgm:pt modelId="{2A0A2DD8-2EDC-F649-9A94-CB46C6CD1043}" type="sibTrans" cxnId="{2F8D1CB0-D854-4646-BDD2-7814B59A8231}">
      <dgm:prSet/>
      <dgm:spPr/>
      <dgm:t>
        <a:bodyPr/>
        <a:lstStyle/>
        <a:p>
          <a:endParaRPr lang="en-US"/>
        </a:p>
      </dgm:t>
    </dgm:pt>
    <dgm:pt modelId="{51A6BB38-C7C7-294A-84DC-136C161756E3}">
      <dgm:prSet phldrT="[Text]"/>
      <dgm:spPr/>
      <dgm:t>
        <a:bodyPr/>
        <a:lstStyle/>
        <a:p>
          <a:r>
            <a:rPr lang="en-US" dirty="0" err="1" smtClean="0"/>
            <a:t>herkenning</a:t>
          </a:r>
          <a:r>
            <a:rPr lang="en-US" dirty="0" smtClean="0"/>
            <a:t> van </a:t>
          </a:r>
          <a:r>
            <a:rPr lang="en-US" dirty="0" err="1" smtClean="0"/>
            <a:t>bewegingen</a:t>
          </a:r>
          <a:r>
            <a:rPr lang="en-US" dirty="0" smtClean="0"/>
            <a:t> </a:t>
          </a:r>
          <a:r>
            <a:rPr lang="en-US" dirty="0" err="1" smtClean="0"/>
            <a:t>implementeren</a:t>
          </a:r>
          <a:endParaRPr lang="en-US" dirty="0"/>
        </a:p>
      </dgm:t>
    </dgm:pt>
    <dgm:pt modelId="{491D058D-F712-8B4D-B4CD-E08D605712AA}" type="parTrans" cxnId="{B64CF499-D2A3-014A-82EE-44B47AD13EF0}">
      <dgm:prSet/>
      <dgm:spPr/>
      <dgm:t>
        <a:bodyPr/>
        <a:lstStyle/>
        <a:p>
          <a:endParaRPr lang="en-US"/>
        </a:p>
      </dgm:t>
    </dgm:pt>
    <dgm:pt modelId="{BDCE12FC-3F79-2A4A-AE4F-32F444B5B88E}" type="sibTrans" cxnId="{B64CF499-D2A3-014A-82EE-44B47AD13EF0}">
      <dgm:prSet/>
      <dgm:spPr/>
      <dgm:t>
        <a:bodyPr/>
        <a:lstStyle/>
        <a:p>
          <a:endParaRPr lang="en-US"/>
        </a:p>
      </dgm:t>
    </dgm:pt>
    <dgm:pt modelId="{BE236D30-E47D-AB4D-A62A-0135D68F2FF5}">
      <dgm:prSet phldrT="[Text]"/>
      <dgm:spPr/>
      <dgm:t>
        <a:bodyPr/>
        <a:lstStyle/>
        <a:p>
          <a:r>
            <a:rPr lang="en-US" dirty="0" err="1" smtClean="0"/>
            <a:t>Herkennen</a:t>
          </a:r>
          <a:r>
            <a:rPr lang="en-US" dirty="0" smtClean="0"/>
            <a:t> </a:t>
          </a:r>
          <a:r>
            <a:rPr lang="en-US" dirty="0" err="1" smtClean="0"/>
            <a:t>a.d.h.v</a:t>
          </a:r>
          <a:r>
            <a:rPr lang="en-US" dirty="0" smtClean="0"/>
            <a:t>. low-pass en high pass filters.</a:t>
          </a:r>
          <a:endParaRPr lang="en-US" dirty="0"/>
        </a:p>
      </dgm:t>
    </dgm:pt>
    <dgm:pt modelId="{2A349AD2-8863-7648-B094-DF2ADA8C41EB}" type="parTrans" cxnId="{0F71A9F1-E941-CF47-8A58-AF1C3FCA3233}">
      <dgm:prSet/>
      <dgm:spPr/>
      <dgm:t>
        <a:bodyPr/>
        <a:lstStyle/>
        <a:p>
          <a:endParaRPr lang="en-US"/>
        </a:p>
      </dgm:t>
    </dgm:pt>
    <dgm:pt modelId="{2FD84610-D62A-D04D-A934-C01818B7B977}" type="sibTrans" cxnId="{0F71A9F1-E941-CF47-8A58-AF1C3FCA3233}">
      <dgm:prSet/>
      <dgm:spPr/>
      <dgm:t>
        <a:bodyPr/>
        <a:lstStyle/>
        <a:p>
          <a:endParaRPr lang="en-US"/>
        </a:p>
      </dgm:t>
    </dgm:pt>
    <dgm:pt modelId="{7116269C-B3CD-D540-9938-54601597D943}">
      <dgm:prSet phldrT="[Text]"/>
      <dgm:spPr/>
      <dgm:t>
        <a:bodyPr/>
        <a:lstStyle/>
        <a:p>
          <a:r>
            <a:rPr lang="en-US" dirty="0" err="1" smtClean="0"/>
            <a:t>Bewegingen</a:t>
          </a:r>
          <a:r>
            <a:rPr lang="en-US" dirty="0" smtClean="0"/>
            <a:t> </a:t>
          </a:r>
          <a:r>
            <a:rPr lang="en-US" dirty="0" err="1" smtClean="0"/>
            <a:t>groeperen</a:t>
          </a:r>
          <a:r>
            <a:rPr lang="en-US" dirty="0" smtClean="0"/>
            <a:t> in  </a:t>
          </a:r>
          <a:r>
            <a:rPr lang="en-US" dirty="0" err="1" smtClean="0"/>
            <a:t>toestandsdiagram</a:t>
          </a:r>
          <a:r>
            <a:rPr lang="en-US" dirty="0" smtClean="0"/>
            <a:t>.</a:t>
          </a:r>
          <a:endParaRPr lang="en-US" dirty="0"/>
        </a:p>
      </dgm:t>
    </dgm:pt>
    <dgm:pt modelId="{DFFD6339-2191-F14D-967C-DD32C97A4402}" type="parTrans" cxnId="{212BBD80-6BAC-994D-87A4-799B3CD87901}">
      <dgm:prSet/>
      <dgm:spPr/>
      <dgm:t>
        <a:bodyPr/>
        <a:lstStyle/>
        <a:p>
          <a:endParaRPr lang="en-US"/>
        </a:p>
      </dgm:t>
    </dgm:pt>
    <dgm:pt modelId="{116692A7-9F11-964D-B45D-21CA7F381DEC}" type="sibTrans" cxnId="{212BBD80-6BAC-994D-87A4-799B3CD87901}">
      <dgm:prSet/>
      <dgm:spPr/>
      <dgm:t>
        <a:bodyPr/>
        <a:lstStyle/>
        <a:p>
          <a:endParaRPr lang="en-US"/>
        </a:p>
      </dgm:t>
    </dgm:pt>
    <dgm:pt modelId="{0CEDEDF3-3574-BF4D-839A-B649069B43B6}">
      <dgm:prSet phldrT="[Text]"/>
      <dgm:spPr/>
      <dgm:t>
        <a:bodyPr/>
        <a:lstStyle/>
        <a:p>
          <a:r>
            <a:rPr lang="en-US" dirty="0" smtClean="0"/>
            <a:t>Training app </a:t>
          </a:r>
          <a:r>
            <a:rPr lang="en-US" dirty="0" err="1" smtClean="0"/>
            <a:t>voor</a:t>
          </a:r>
          <a:r>
            <a:rPr lang="en-US" dirty="0" smtClean="0"/>
            <a:t> het </a:t>
          </a:r>
          <a:r>
            <a:rPr lang="en-US" dirty="0" err="1" smtClean="0"/>
            <a:t>instellen</a:t>
          </a:r>
          <a:r>
            <a:rPr lang="en-US" dirty="0" smtClean="0"/>
            <a:t> van thresholds.</a:t>
          </a:r>
          <a:endParaRPr lang="en-US" dirty="0"/>
        </a:p>
      </dgm:t>
    </dgm:pt>
    <dgm:pt modelId="{43E10906-8E3E-F849-B952-BCB383DC659F}" type="parTrans" cxnId="{53E28D5A-9D4F-7E46-8CC1-BBBDC3C0B58B}">
      <dgm:prSet/>
      <dgm:spPr/>
      <dgm:t>
        <a:bodyPr/>
        <a:lstStyle/>
        <a:p>
          <a:endParaRPr lang="en-US"/>
        </a:p>
      </dgm:t>
    </dgm:pt>
    <dgm:pt modelId="{83A611F5-6D8C-014E-B817-E705109784BC}" type="sibTrans" cxnId="{53E28D5A-9D4F-7E46-8CC1-BBBDC3C0B58B}">
      <dgm:prSet/>
      <dgm:spPr/>
      <dgm:t>
        <a:bodyPr/>
        <a:lstStyle/>
        <a:p>
          <a:endParaRPr lang="en-US"/>
        </a:p>
      </dgm:t>
    </dgm:pt>
    <dgm:pt modelId="{57C5EB83-376E-504D-B2BE-CA5B86B3F1C5}">
      <dgm:prSet phldrT="[Text]"/>
      <dgm:spPr/>
      <dgm:t>
        <a:bodyPr/>
        <a:lstStyle/>
        <a:p>
          <a:r>
            <a:rPr lang="en-US" dirty="0" smtClean="0"/>
            <a:t>Blinks.</a:t>
          </a:r>
          <a:endParaRPr lang="en-US" dirty="0"/>
        </a:p>
      </dgm:t>
    </dgm:pt>
    <dgm:pt modelId="{14AB04CD-2A04-5349-B3EE-E5AF4D331F7B}" type="parTrans" cxnId="{D81F3B8B-3B0A-E640-B7AF-517D37F979DE}">
      <dgm:prSet/>
      <dgm:spPr/>
      <dgm:t>
        <a:bodyPr/>
        <a:lstStyle/>
        <a:p>
          <a:endParaRPr lang="en-US"/>
        </a:p>
      </dgm:t>
    </dgm:pt>
    <dgm:pt modelId="{1F4C1CCA-0950-5B45-BDEE-6E891D6C1CF6}" type="sibTrans" cxnId="{D81F3B8B-3B0A-E640-B7AF-517D37F979DE}">
      <dgm:prSet/>
      <dgm:spPr/>
      <dgm:t>
        <a:bodyPr/>
        <a:lstStyle/>
        <a:p>
          <a:endParaRPr lang="en-US"/>
        </a:p>
      </dgm:t>
    </dgm:pt>
    <dgm:pt modelId="{6F390826-F261-D342-A31D-7376F98BF90D}">
      <dgm:prSet phldrT="[Text]"/>
      <dgm:spPr/>
      <dgm:t>
        <a:bodyPr/>
        <a:lstStyle/>
        <a:p>
          <a:r>
            <a:rPr lang="en-US" dirty="0" err="1" smtClean="0"/>
            <a:t>Fixatie</a:t>
          </a:r>
          <a:r>
            <a:rPr lang="en-US" dirty="0" smtClean="0"/>
            <a:t>.</a:t>
          </a:r>
          <a:endParaRPr lang="en-US" dirty="0"/>
        </a:p>
      </dgm:t>
    </dgm:pt>
    <dgm:pt modelId="{62BFA731-34F2-794E-9A2F-24F5667517AA}" type="parTrans" cxnId="{A06699B6-EC8C-774F-93CF-DF36594B20B0}">
      <dgm:prSet/>
      <dgm:spPr/>
      <dgm:t>
        <a:bodyPr/>
        <a:lstStyle/>
        <a:p>
          <a:endParaRPr lang="en-US"/>
        </a:p>
      </dgm:t>
    </dgm:pt>
    <dgm:pt modelId="{92E75D64-7B9A-EA45-8B8A-897D28DEB6A3}" type="sibTrans" cxnId="{A06699B6-EC8C-774F-93CF-DF36594B20B0}">
      <dgm:prSet/>
      <dgm:spPr/>
      <dgm:t>
        <a:bodyPr/>
        <a:lstStyle/>
        <a:p>
          <a:endParaRPr lang="en-US"/>
        </a:p>
      </dgm:t>
    </dgm:pt>
    <dgm:pt modelId="{0AA912DC-85D2-9F42-83BF-6F5BFA246EDF}">
      <dgm:prSet phldrT="[Text]"/>
      <dgm:spPr/>
      <dgm:t>
        <a:bodyPr/>
        <a:lstStyle/>
        <a:p>
          <a:r>
            <a:rPr lang="en-US" dirty="0" err="1" smtClean="0"/>
            <a:t>Bewegingen</a:t>
          </a:r>
          <a:r>
            <a:rPr lang="en-US" dirty="0" smtClean="0"/>
            <a:t> </a:t>
          </a:r>
          <a:r>
            <a:rPr lang="en-US" dirty="0" err="1" smtClean="0"/>
            <a:t>gebruiken</a:t>
          </a:r>
          <a:r>
            <a:rPr lang="en-US" dirty="0" smtClean="0"/>
            <a:t> </a:t>
          </a:r>
          <a:r>
            <a:rPr lang="en-US" dirty="0" err="1" smtClean="0"/>
            <a:t>om</a:t>
          </a:r>
          <a:r>
            <a:rPr lang="en-US" dirty="0" smtClean="0"/>
            <a:t> </a:t>
          </a:r>
          <a:r>
            <a:rPr lang="en-US" dirty="0" err="1" smtClean="0"/>
            <a:t>mousetracking</a:t>
          </a:r>
          <a:r>
            <a:rPr lang="en-US" dirty="0" smtClean="0"/>
            <a:t> </a:t>
          </a:r>
          <a:r>
            <a:rPr lang="en-US" dirty="0" err="1" smtClean="0"/>
            <a:t>te</a:t>
          </a:r>
          <a:r>
            <a:rPr lang="en-US" dirty="0" smtClean="0"/>
            <a:t> </a:t>
          </a:r>
          <a:r>
            <a:rPr lang="en-US" dirty="0" err="1" smtClean="0"/>
            <a:t>implementeren</a:t>
          </a:r>
          <a:endParaRPr lang="en-US" dirty="0"/>
        </a:p>
      </dgm:t>
    </dgm:pt>
    <dgm:pt modelId="{D9A6C576-E278-6A41-83EB-2748A0E0D364}" type="parTrans" cxnId="{7D4E47A3-C03D-3F46-AE44-70D330DE9C77}">
      <dgm:prSet/>
      <dgm:spPr/>
      <dgm:t>
        <a:bodyPr/>
        <a:lstStyle/>
        <a:p>
          <a:endParaRPr lang="en-US"/>
        </a:p>
      </dgm:t>
    </dgm:pt>
    <dgm:pt modelId="{FC35F942-2B49-1047-A235-066C0EE625A3}" type="sibTrans" cxnId="{7D4E47A3-C03D-3F46-AE44-70D330DE9C77}">
      <dgm:prSet/>
      <dgm:spPr/>
      <dgm:t>
        <a:bodyPr/>
        <a:lstStyle/>
        <a:p>
          <a:endParaRPr lang="en-US"/>
        </a:p>
      </dgm:t>
    </dgm:pt>
    <dgm:pt modelId="{9964C69C-0C46-3840-B795-F54961218756}">
      <dgm:prSet phldrT="[Text]"/>
      <dgm:spPr/>
      <dgm:t>
        <a:bodyPr/>
        <a:lstStyle/>
        <a:p>
          <a:r>
            <a:rPr lang="en-US" dirty="0" err="1" smtClean="0"/>
            <a:t>Kivy</a:t>
          </a:r>
          <a:endParaRPr lang="en-US" dirty="0"/>
        </a:p>
      </dgm:t>
    </dgm:pt>
    <dgm:pt modelId="{191B0C95-462B-464B-8563-F070A0E9D73E}" type="parTrans" cxnId="{EC1E9D3F-E5AF-3E40-9945-BA4AFE093CB3}">
      <dgm:prSet/>
      <dgm:spPr/>
      <dgm:t>
        <a:bodyPr/>
        <a:lstStyle/>
        <a:p>
          <a:endParaRPr lang="en-US"/>
        </a:p>
      </dgm:t>
    </dgm:pt>
    <dgm:pt modelId="{359669F0-AB9F-CB42-93CC-761C13766C9E}" type="sibTrans" cxnId="{EC1E9D3F-E5AF-3E40-9945-BA4AFE093CB3}">
      <dgm:prSet/>
      <dgm:spPr/>
      <dgm:t>
        <a:bodyPr/>
        <a:lstStyle/>
        <a:p>
          <a:endParaRPr lang="en-US"/>
        </a:p>
      </dgm:t>
    </dgm:pt>
    <dgm:pt modelId="{E674E4B7-5FC7-2447-90D5-F1B292265172}">
      <dgm:prSet phldrT="[Text]"/>
      <dgm:spPr/>
      <dgm:t>
        <a:bodyPr/>
        <a:lstStyle/>
        <a:p>
          <a:r>
            <a:rPr lang="en-US" dirty="0" err="1" smtClean="0"/>
            <a:t>Optimaliseren</a:t>
          </a:r>
          <a:r>
            <a:rPr lang="en-US" dirty="0" smtClean="0"/>
            <a:t> </a:t>
          </a:r>
          <a:r>
            <a:rPr lang="en-US" dirty="0" smtClean="0"/>
            <a:t>(</a:t>
          </a:r>
          <a:r>
            <a:rPr lang="en-US" dirty="0" err="1" smtClean="0"/>
            <a:t>zie</a:t>
          </a:r>
          <a:r>
            <a:rPr lang="en-US" dirty="0" smtClean="0"/>
            <a:t> </a:t>
          </a:r>
          <a:r>
            <a:rPr lang="en-US" dirty="0" err="1" smtClean="0"/>
            <a:t>evaluatie</a:t>
          </a:r>
          <a:r>
            <a:rPr lang="en-US" dirty="0" smtClean="0"/>
            <a:t>)</a:t>
          </a:r>
          <a:endParaRPr lang="en-US" dirty="0"/>
        </a:p>
      </dgm:t>
    </dgm:pt>
    <dgm:pt modelId="{E08281A5-0A50-964B-AD0A-E218040C7B10}" type="parTrans" cxnId="{2EFCE229-CCA6-8145-B052-31EB7B02BC05}">
      <dgm:prSet/>
      <dgm:spPr/>
      <dgm:t>
        <a:bodyPr/>
        <a:lstStyle/>
        <a:p>
          <a:endParaRPr lang="en-US"/>
        </a:p>
      </dgm:t>
    </dgm:pt>
    <dgm:pt modelId="{978793ED-8688-444B-988E-7D3C8513617A}" type="sibTrans" cxnId="{2EFCE229-CCA6-8145-B052-31EB7B02BC05}">
      <dgm:prSet/>
      <dgm:spPr/>
      <dgm:t>
        <a:bodyPr/>
        <a:lstStyle/>
        <a:p>
          <a:endParaRPr lang="en-US"/>
        </a:p>
      </dgm:t>
    </dgm:pt>
    <dgm:pt modelId="{3C69D9E5-1C8F-EC41-BC1F-8B78488FEF21}">
      <dgm:prSet phldrT="[Text]"/>
      <dgm:spPr/>
      <dgm:t>
        <a:bodyPr/>
        <a:lstStyle/>
        <a:p>
          <a:r>
            <a:rPr lang="en-US" dirty="0" err="1" smtClean="0"/>
            <a:t>Optimaliseren</a:t>
          </a:r>
          <a:r>
            <a:rPr lang="en-US" dirty="0" smtClean="0"/>
            <a:t> (</a:t>
          </a:r>
          <a:r>
            <a:rPr lang="en-US" dirty="0" err="1" smtClean="0"/>
            <a:t>zie</a:t>
          </a:r>
          <a:r>
            <a:rPr lang="en-US" dirty="0" smtClean="0"/>
            <a:t> </a:t>
          </a:r>
          <a:r>
            <a:rPr lang="en-US" dirty="0" err="1" smtClean="0"/>
            <a:t>evaluatie</a:t>
          </a:r>
          <a:r>
            <a:rPr lang="en-US" dirty="0" smtClean="0"/>
            <a:t>)</a:t>
          </a:r>
          <a:endParaRPr lang="en-US" dirty="0"/>
        </a:p>
      </dgm:t>
    </dgm:pt>
    <dgm:pt modelId="{1837B663-8299-8641-BD34-984CCF892C14}" type="parTrans" cxnId="{93391882-6E47-6546-8EB2-DBDEB79151CC}">
      <dgm:prSet/>
      <dgm:spPr/>
      <dgm:t>
        <a:bodyPr/>
        <a:lstStyle/>
        <a:p>
          <a:endParaRPr lang="en-US"/>
        </a:p>
      </dgm:t>
    </dgm:pt>
    <dgm:pt modelId="{D7BCB952-3FC8-404F-880C-4BDA9DF5BBEE}" type="sibTrans" cxnId="{93391882-6E47-6546-8EB2-DBDEB79151CC}">
      <dgm:prSet/>
      <dgm:spPr/>
      <dgm:t>
        <a:bodyPr/>
        <a:lstStyle/>
        <a:p>
          <a:endParaRPr lang="en-US"/>
        </a:p>
      </dgm:t>
    </dgm:pt>
    <dgm:pt modelId="{BCEB5902-A169-9B40-AC8C-81120CC0778E}" type="pres">
      <dgm:prSet presAssocID="{DEC7AE3E-7D13-A74E-BAB8-C62B62ACECD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nl-BE"/>
        </a:p>
      </dgm:t>
    </dgm:pt>
    <dgm:pt modelId="{4F0B3A47-C9FF-7646-AA38-A3B6A45D73B2}" type="pres">
      <dgm:prSet presAssocID="{413B940F-ED2B-C344-B951-139B46A88810}" presName="boxAndChildren" presStyleCnt="0"/>
      <dgm:spPr/>
    </dgm:pt>
    <dgm:pt modelId="{FE12ED2A-82F4-D04C-8950-24BBE4F69DE4}" type="pres">
      <dgm:prSet presAssocID="{413B940F-ED2B-C344-B951-139B46A88810}" presName="parentTextBox" presStyleLbl="node1" presStyleIdx="0" presStyleCnt="6"/>
      <dgm:spPr/>
      <dgm:t>
        <a:bodyPr/>
        <a:lstStyle/>
        <a:p>
          <a:endParaRPr lang="nl-BE"/>
        </a:p>
      </dgm:t>
    </dgm:pt>
    <dgm:pt modelId="{8560CA01-2800-D04D-BBA5-0230E3E634FD}" type="pres">
      <dgm:prSet presAssocID="{413B940F-ED2B-C344-B951-139B46A88810}" presName="entireBox" presStyleLbl="node1" presStyleIdx="0" presStyleCnt="6"/>
      <dgm:spPr/>
      <dgm:t>
        <a:bodyPr/>
        <a:lstStyle/>
        <a:p>
          <a:endParaRPr lang="nl-BE"/>
        </a:p>
      </dgm:t>
    </dgm:pt>
    <dgm:pt modelId="{B8716214-1B89-3E44-88D1-40F5617997E8}" type="pres">
      <dgm:prSet presAssocID="{413B940F-ED2B-C344-B951-139B46A88810}" presName="descendantBox" presStyleCnt="0"/>
      <dgm:spPr/>
    </dgm:pt>
    <dgm:pt modelId="{AB60D7B5-689E-EB44-9E2E-29B3BBF414FA}" type="pres">
      <dgm:prSet presAssocID="{544CDC21-EEB7-A641-A9DB-EBB291365C19}" presName="childTextBox" presStyleLbl="fgAccFollow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84222A-20FA-9847-9005-F128AE995CB3}" type="pres">
      <dgm:prSet presAssocID="{3C69D9E5-1C8F-EC41-BC1F-8B78488FEF21}" presName="childTextBox" presStyleLbl="fgAccFollowNode1" presStyleIdx="1" presStyleCnt="15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7771046D-D764-D940-A5D8-FC6ADECA597A}" type="pres">
      <dgm:prSet presAssocID="{FC35F942-2B49-1047-A235-066C0EE625A3}" presName="sp" presStyleCnt="0"/>
      <dgm:spPr/>
    </dgm:pt>
    <dgm:pt modelId="{CCF30F1C-4815-F943-B944-4C0575A0E836}" type="pres">
      <dgm:prSet presAssocID="{0AA912DC-85D2-9F42-83BF-6F5BFA246EDF}" presName="arrowAndChildren" presStyleCnt="0"/>
      <dgm:spPr/>
    </dgm:pt>
    <dgm:pt modelId="{722DD8F7-A4E3-4A4F-A44F-CCCF01871926}" type="pres">
      <dgm:prSet presAssocID="{0AA912DC-85D2-9F42-83BF-6F5BFA246EDF}" presName="parentTextArrow" presStyleLbl="node1" presStyleIdx="0" presStyleCnt="6"/>
      <dgm:spPr/>
      <dgm:t>
        <a:bodyPr/>
        <a:lstStyle/>
        <a:p>
          <a:endParaRPr lang="nl-BE"/>
        </a:p>
      </dgm:t>
    </dgm:pt>
    <dgm:pt modelId="{1A008C00-20B9-6C47-91E8-C03388B7C82C}" type="pres">
      <dgm:prSet presAssocID="{0AA912DC-85D2-9F42-83BF-6F5BFA246EDF}" presName="arrow" presStyleLbl="node1" presStyleIdx="1" presStyleCnt="6"/>
      <dgm:spPr/>
      <dgm:t>
        <a:bodyPr/>
        <a:lstStyle/>
        <a:p>
          <a:endParaRPr lang="nl-BE"/>
        </a:p>
      </dgm:t>
    </dgm:pt>
    <dgm:pt modelId="{708E043A-FBF7-D846-80CF-BD3F73D698A5}" type="pres">
      <dgm:prSet presAssocID="{0AA912DC-85D2-9F42-83BF-6F5BFA246EDF}" presName="descendantArrow" presStyleCnt="0"/>
      <dgm:spPr/>
    </dgm:pt>
    <dgm:pt modelId="{BCA4EB9B-012A-614E-8689-873508B16E59}" type="pres">
      <dgm:prSet presAssocID="{9964C69C-0C46-3840-B795-F54961218756}" presName="childTextArrow" presStyleLbl="fgAccFollowNode1" presStyleIdx="2" presStyleCnt="15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24D8FEF0-D169-094C-955C-4270DC4491B3}" type="pres">
      <dgm:prSet presAssocID="{E674E4B7-5FC7-2447-90D5-F1B292265172}" presName="childTextArrow" presStyleLbl="fgAccFollow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DD4EAE-FA6B-0B4F-A6B5-02C6EE6D3229}" type="pres">
      <dgm:prSet presAssocID="{BDCE12FC-3F79-2A4A-AE4F-32F444B5B88E}" presName="sp" presStyleCnt="0"/>
      <dgm:spPr/>
    </dgm:pt>
    <dgm:pt modelId="{34B380BE-CF31-E840-B714-764DBB25D944}" type="pres">
      <dgm:prSet presAssocID="{51A6BB38-C7C7-294A-84DC-136C161756E3}" presName="arrowAndChildren" presStyleCnt="0"/>
      <dgm:spPr/>
    </dgm:pt>
    <dgm:pt modelId="{54D5DD33-15AE-1D4C-9C9C-8168E2BCE5D8}" type="pres">
      <dgm:prSet presAssocID="{51A6BB38-C7C7-294A-84DC-136C161756E3}" presName="parentTextArrow" presStyleLbl="node1" presStyleIdx="1" presStyleCnt="6"/>
      <dgm:spPr/>
      <dgm:t>
        <a:bodyPr/>
        <a:lstStyle/>
        <a:p>
          <a:endParaRPr lang="en-US"/>
        </a:p>
      </dgm:t>
    </dgm:pt>
    <dgm:pt modelId="{FE2BADF5-E58B-6747-86FC-13BA381318B5}" type="pres">
      <dgm:prSet presAssocID="{51A6BB38-C7C7-294A-84DC-136C161756E3}" presName="arrow" presStyleLbl="node1" presStyleIdx="2" presStyleCnt="6"/>
      <dgm:spPr/>
      <dgm:t>
        <a:bodyPr/>
        <a:lstStyle/>
        <a:p>
          <a:endParaRPr lang="en-US"/>
        </a:p>
      </dgm:t>
    </dgm:pt>
    <dgm:pt modelId="{22C6AF0B-C7F7-4847-A42E-474AB77909B6}" type="pres">
      <dgm:prSet presAssocID="{51A6BB38-C7C7-294A-84DC-136C161756E3}" presName="descendantArrow" presStyleCnt="0"/>
      <dgm:spPr/>
    </dgm:pt>
    <dgm:pt modelId="{D38F2532-DC1F-8043-9F73-523065EB60D3}" type="pres">
      <dgm:prSet presAssocID="{BE236D30-E47D-AB4D-A62A-0135D68F2FF5}" presName="childTextArrow" presStyleLbl="fgAccFollow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EA06B4-2C09-124D-B3D7-90BF399DA217}" type="pres">
      <dgm:prSet presAssocID="{7116269C-B3CD-D540-9938-54601597D943}" presName="childTextArrow" presStyleLbl="fgAccFollow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FA6A0F-2529-2544-896F-041F818D7150}" type="pres">
      <dgm:prSet presAssocID="{0CEDEDF3-3574-BF4D-839A-B649069B43B6}" presName="childTextArrow" presStyleLbl="fgAccFollow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AF22C-43A7-A942-8D73-E59DF4721034}" type="pres">
      <dgm:prSet presAssocID="{AB42089C-E49B-984C-B16E-4C2114FA1BDF}" presName="sp" presStyleCnt="0"/>
      <dgm:spPr/>
    </dgm:pt>
    <dgm:pt modelId="{D7E39D39-1D2D-7F49-A47E-CC8D498AE083}" type="pres">
      <dgm:prSet presAssocID="{B925CB1F-BA83-E548-AC6C-7AE6C957ED5C}" presName="arrowAndChildren" presStyleCnt="0"/>
      <dgm:spPr/>
    </dgm:pt>
    <dgm:pt modelId="{2AA7D15E-ECE3-4047-BC10-CAFA6130117D}" type="pres">
      <dgm:prSet presAssocID="{B925CB1F-BA83-E548-AC6C-7AE6C957ED5C}" presName="parentTextArrow" presStyleLbl="node1" presStyleIdx="2" presStyleCnt="6"/>
      <dgm:spPr/>
      <dgm:t>
        <a:bodyPr/>
        <a:lstStyle/>
        <a:p>
          <a:endParaRPr lang="en-US"/>
        </a:p>
      </dgm:t>
    </dgm:pt>
    <dgm:pt modelId="{BE2CC3FF-FDA4-E44E-9B7E-D13A74BF365E}" type="pres">
      <dgm:prSet presAssocID="{B925CB1F-BA83-E548-AC6C-7AE6C957ED5C}" presName="arrow" presStyleLbl="node1" presStyleIdx="3" presStyleCnt="6"/>
      <dgm:spPr/>
      <dgm:t>
        <a:bodyPr/>
        <a:lstStyle/>
        <a:p>
          <a:endParaRPr lang="en-US"/>
        </a:p>
      </dgm:t>
    </dgm:pt>
    <dgm:pt modelId="{89F710A8-22BF-7B47-B303-DC3904DC6A17}" type="pres">
      <dgm:prSet presAssocID="{B925CB1F-BA83-E548-AC6C-7AE6C957ED5C}" presName="descendantArrow" presStyleCnt="0"/>
      <dgm:spPr/>
    </dgm:pt>
    <dgm:pt modelId="{F7969911-FB84-7A4C-99CE-E41F9DCB2B5F}" type="pres">
      <dgm:prSet presAssocID="{63822626-AC57-184A-92B9-B0A6143FBFD1}" presName="childTextArrow" presStyleLbl="fgAccFollow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CFA4B7-8063-E04F-A3A3-FBC33FB36F71}" type="pres">
      <dgm:prSet presAssocID="{6F390826-F261-D342-A31D-7376F98BF90D}" presName="childTextArrow" presStyleLbl="fgAccFollowNode1" presStyleIdx="8" presStyleCnt="15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75B4F1B0-327C-3F4D-9235-A6CEA42A4D91}" type="pres">
      <dgm:prSet presAssocID="{57C5EB83-376E-504D-B2BE-CA5B86B3F1C5}" presName="childTextArrow" presStyleLbl="fgAccFollowNode1" presStyleIdx="9" presStyleCnt="15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F264DD60-F448-8F48-9F98-CC6DB5F8F4E9}" type="pres">
      <dgm:prSet presAssocID="{7D112131-20B3-9643-A02D-60EEF4586AAD}" presName="sp" presStyleCnt="0"/>
      <dgm:spPr/>
    </dgm:pt>
    <dgm:pt modelId="{585461B9-F66C-2146-B617-CF31F8FED5D4}" type="pres">
      <dgm:prSet presAssocID="{A8D5C1EA-362D-A443-BFFC-A7EE7A4E896C}" presName="arrowAndChildren" presStyleCnt="0"/>
      <dgm:spPr/>
    </dgm:pt>
    <dgm:pt modelId="{6CBC4E30-72D6-144B-9B81-6B6B0D5D4A22}" type="pres">
      <dgm:prSet presAssocID="{A8D5C1EA-362D-A443-BFFC-A7EE7A4E896C}" presName="parentTextArrow" presStyleLbl="node1" presStyleIdx="3" presStyleCnt="6"/>
      <dgm:spPr/>
      <dgm:t>
        <a:bodyPr/>
        <a:lstStyle/>
        <a:p>
          <a:endParaRPr lang="nl-BE"/>
        </a:p>
      </dgm:t>
    </dgm:pt>
    <dgm:pt modelId="{D3C5E8E9-4FAF-5A44-93C7-6A28986220B2}" type="pres">
      <dgm:prSet presAssocID="{A8D5C1EA-362D-A443-BFFC-A7EE7A4E896C}" presName="arrow" presStyleLbl="node1" presStyleIdx="4" presStyleCnt="6"/>
      <dgm:spPr/>
      <dgm:t>
        <a:bodyPr/>
        <a:lstStyle/>
        <a:p>
          <a:endParaRPr lang="nl-BE"/>
        </a:p>
      </dgm:t>
    </dgm:pt>
    <dgm:pt modelId="{AE817F4F-D806-4D4D-B4C8-21F36D5686F4}" type="pres">
      <dgm:prSet presAssocID="{A8D5C1EA-362D-A443-BFFC-A7EE7A4E896C}" presName="descendantArrow" presStyleCnt="0"/>
      <dgm:spPr/>
    </dgm:pt>
    <dgm:pt modelId="{C43B25B9-21D6-3D40-9682-BE26C864131B}" type="pres">
      <dgm:prSet presAssocID="{E1184C34-325B-B54B-A033-8A7063C9CC4D}" presName="childTextArrow" presStyleLbl="fgAccFollowNode1" presStyleIdx="10" presStyleCnt="15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CD0D8CA4-F9E0-7548-B7A2-89301060EF0E}" type="pres">
      <dgm:prSet presAssocID="{855AAEBF-02EC-C142-9954-E89B7C77E97C}" presName="childTextArrow" presStyleLbl="fgAccFollowNode1" presStyleIdx="11" presStyleCnt="15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751E23F9-CB06-D242-9ADB-D1864932B95B}" type="pres">
      <dgm:prSet presAssocID="{B61C0FB6-1410-4F43-8603-4C688A30E5B7}" presName="sp" presStyleCnt="0"/>
      <dgm:spPr/>
    </dgm:pt>
    <dgm:pt modelId="{FF3D4BB5-9DCD-3047-956A-2A2652DCB894}" type="pres">
      <dgm:prSet presAssocID="{980894FC-C6BC-D74C-83C6-D9BD29964C44}" presName="arrowAndChildren" presStyleCnt="0"/>
      <dgm:spPr/>
    </dgm:pt>
    <dgm:pt modelId="{7D5FC5B1-9C51-FD40-9E5A-2574C9A73232}" type="pres">
      <dgm:prSet presAssocID="{980894FC-C6BC-D74C-83C6-D9BD29964C44}" presName="parentTextArrow" presStyleLbl="node1" presStyleIdx="4" presStyleCnt="6"/>
      <dgm:spPr/>
      <dgm:t>
        <a:bodyPr/>
        <a:lstStyle/>
        <a:p>
          <a:endParaRPr lang="nl-BE"/>
        </a:p>
      </dgm:t>
    </dgm:pt>
    <dgm:pt modelId="{1C40F925-1268-2341-B3FB-590B92D84AB6}" type="pres">
      <dgm:prSet presAssocID="{980894FC-C6BC-D74C-83C6-D9BD29964C44}" presName="arrow" presStyleLbl="node1" presStyleIdx="5" presStyleCnt="6"/>
      <dgm:spPr/>
      <dgm:t>
        <a:bodyPr/>
        <a:lstStyle/>
        <a:p>
          <a:endParaRPr lang="nl-BE"/>
        </a:p>
      </dgm:t>
    </dgm:pt>
    <dgm:pt modelId="{C446DFE4-2A7A-BC47-A622-B096F725DAB9}" type="pres">
      <dgm:prSet presAssocID="{980894FC-C6BC-D74C-83C6-D9BD29964C44}" presName="descendantArrow" presStyleCnt="0"/>
      <dgm:spPr/>
    </dgm:pt>
    <dgm:pt modelId="{5CBC7E5D-11A2-4D4A-BAE8-F9D540AACC01}" type="pres">
      <dgm:prSet presAssocID="{9203B037-C48E-AF45-A17F-FB8481AB7DDE}" presName="childTextArrow" presStyleLbl="fgAccFollow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EA886-FDB0-0643-AC74-9234387D4412}" type="pres">
      <dgm:prSet presAssocID="{C3BF7531-C8DE-7940-97F1-83B5C12EF01F}" presName="childTextArrow" presStyleLbl="fgAccFollowNode1" presStyleIdx="13" presStyleCnt="15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42471629-63A1-B044-B8EB-9558B0952AD5}" type="pres">
      <dgm:prSet presAssocID="{ECC12555-1193-DA4B-BCD2-9B7201867EEF}" presName="childTextArrow" presStyleLbl="fgAccFollowNode1" presStyleIdx="14" presStyleCnt="15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</dgm:ptLst>
  <dgm:cxnLst>
    <dgm:cxn modelId="{1137BE43-3578-1F4B-83FE-297BA5D6232C}" type="presOf" srcId="{C3BF7531-C8DE-7940-97F1-83B5C12EF01F}" destId="{6BEEA886-FDB0-0643-AC74-9234387D4412}" srcOrd="0" destOrd="0" presId="urn:microsoft.com/office/officeart/2005/8/layout/process4"/>
    <dgm:cxn modelId="{61DA9830-7D86-3540-9EE9-E8BDBD651A60}" srcId="{980894FC-C6BC-D74C-83C6-D9BD29964C44}" destId="{9203B037-C48E-AF45-A17F-FB8481AB7DDE}" srcOrd="0" destOrd="0" parTransId="{6DCEEC7E-9763-4748-855C-AE8BA561FCB9}" sibTransId="{D5A2562F-72D1-2848-829C-D696033A54C4}"/>
    <dgm:cxn modelId="{C29D973E-1B24-2642-969D-4C945D7B40A1}" type="presOf" srcId="{855AAEBF-02EC-C142-9954-E89B7C77E97C}" destId="{CD0D8CA4-F9E0-7548-B7A2-89301060EF0E}" srcOrd="0" destOrd="0" presId="urn:microsoft.com/office/officeart/2005/8/layout/process4"/>
    <dgm:cxn modelId="{0F71A9F1-E941-CF47-8A58-AF1C3FCA3233}" srcId="{51A6BB38-C7C7-294A-84DC-136C161756E3}" destId="{BE236D30-E47D-AB4D-A62A-0135D68F2FF5}" srcOrd="0" destOrd="0" parTransId="{2A349AD2-8863-7648-B094-DF2ADA8C41EB}" sibTransId="{2FD84610-D62A-D04D-A934-C01818B7B977}"/>
    <dgm:cxn modelId="{FA294155-4E00-0347-B437-CF248CBB3E88}" type="presOf" srcId="{51A6BB38-C7C7-294A-84DC-136C161756E3}" destId="{54D5DD33-15AE-1D4C-9C9C-8168E2BCE5D8}" srcOrd="0" destOrd="0" presId="urn:microsoft.com/office/officeart/2005/8/layout/process4"/>
    <dgm:cxn modelId="{53E28D5A-9D4F-7E46-8CC1-BBBDC3C0B58B}" srcId="{51A6BB38-C7C7-294A-84DC-136C161756E3}" destId="{0CEDEDF3-3574-BF4D-839A-B649069B43B6}" srcOrd="2" destOrd="0" parTransId="{43E10906-8E3E-F849-B952-BCB383DC659F}" sibTransId="{83A611F5-6D8C-014E-B817-E705109784BC}"/>
    <dgm:cxn modelId="{2F8D1CB0-D854-4646-BDD2-7814B59A8231}" srcId="{DEC7AE3E-7D13-A74E-BAB8-C62B62ACECDD}" destId="{413B940F-ED2B-C344-B951-139B46A88810}" srcOrd="5" destOrd="0" parTransId="{D190B691-6817-3C4C-8010-5EC72BBAE377}" sibTransId="{2A0A2DD8-2EDC-F649-9A94-CB46C6CD1043}"/>
    <dgm:cxn modelId="{021B683F-D387-6E4B-8963-6C11179B14C8}" type="presOf" srcId="{0AA912DC-85D2-9F42-83BF-6F5BFA246EDF}" destId="{1A008C00-20B9-6C47-91E8-C03388B7C82C}" srcOrd="1" destOrd="0" presId="urn:microsoft.com/office/officeart/2005/8/layout/process4"/>
    <dgm:cxn modelId="{B64CF499-D2A3-014A-82EE-44B47AD13EF0}" srcId="{DEC7AE3E-7D13-A74E-BAB8-C62B62ACECDD}" destId="{51A6BB38-C7C7-294A-84DC-136C161756E3}" srcOrd="3" destOrd="0" parTransId="{491D058D-F712-8B4D-B4CD-E08D605712AA}" sibTransId="{BDCE12FC-3F79-2A4A-AE4F-32F444B5B88E}"/>
    <dgm:cxn modelId="{152DB88A-DBB7-3C4F-8771-9C5CFAFF4AD4}" type="presOf" srcId="{9964C69C-0C46-3840-B795-F54961218756}" destId="{BCA4EB9B-012A-614E-8689-873508B16E59}" srcOrd="0" destOrd="0" presId="urn:microsoft.com/office/officeart/2005/8/layout/process4"/>
    <dgm:cxn modelId="{20E67D86-1C36-A740-88B2-EC78BC3E3AE3}" srcId="{A8D5C1EA-362D-A443-BFFC-A7EE7A4E896C}" destId="{855AAEBF-02EC-C142-9954-E89B7C77E97C}" srcOrd="1" destOrd="0" parTransId="{E710FD93-1975-CC4E-AA0D-D253B464C8A7}" sibTransId="{6C68D896-A0AF-C743-B530-AA9F01F42F97}"/>
    <dgm:cxn modelId="{5CF6BFDE-F90F-D640-A95C-BFEDB00B53B6}" type="presOf" srcId="{63822626-AC57-184A-92B9-B0A6143FBFD1}" destId="{F7969911-FB84-7A4C-99CE-E41F9DCB2B5F}" srcOrd="0" destOrd="0" presId="urn:microsoft.com/office/officeart/2005/8/layout/process4"/>
    <dgm:cxn modelId="{2ACEDCC7-A475-AD43-9FB1-BC872FA5E20E}" type="presOf" srcId="{ECC12555-1193-DA4B-BCD2-9B7201867EEF}" destId="{42471629-63A1-B044-B8EB-9558B0952AD5}" srcOrd="0" destOrd="0" presId="urn:microsoft.com/office/officeart/2005/8/layout/process4"/>
    <dgm:cxn modelId="{095DB1F3-0683-9545-80F1-6D1C82CC7B3A}" type="presOf" srcId="{A8D5C1EA-362D-A443-BFFC-A7EE7A4E896C}" destId="{D3C5E8E9-4FAF-5A44-93C7-6A28986220B2}" srcOrd="1" destOrd="0" presId="urn:microsoft.com/office/officeart/2005/8/layout/process4"/>
    <dgm:cxn modelId="{0EFFAFC4-C0FA-DA45-8CD4-984097053DB8}" type="presOf" srcId="{980894FC-C6BC-D74C-83C6-D9BD29964C44}" destId="{1C40F925-1268-2341-B3FB-590B92D84AB6}" srcOrd="1" destOrd="0" presId="urn:microsoft.com/office/officeart/2005/8/layout/process4"/>
    <dgm:cxn modelId="{DB49948A-E9F7-A548-A651-E08EEB4E44D3}" srcId="{413B940F-ED2B-C344-B951-139B46A88810}" destId="{544CDC21-EEB7-A641-A9DB-EBB291365C19}" srcOrd="0" destOrd="0" parTransId="{43C810A0-DE47-F94D-8B99-A5052E33B4E6}" sibTransId="{C5BCECA0-7204-1C48-9E37-B5BC8910D709}"/>
    <dgm:cxn modelId="{D8263503-4F03-1C45-AA78-B2C7A9F74EDC}" srcId="{A8D5C1EA-362D-A443-BFFC-A7EE7A4E896C}" destId="{E1184C34-325B-B54B-A033-8A7063C9CC4D}" srcOrd="0" destOrd="0" parTransId="{EE03A3C0-D8CD-1347-A868-89C80D809859}" sibTransId="{F588A143-F5BF-DB46-9B07-362CAC19C257}"/>
    <dgm:cxn modelId="{918E81F1-3AB0-E94C-B2CF-8581F4117AD9}" type="presOf" srcId="{9203B037-C48E-AF45-A17F-FB8481AB7DDE}" destId="{5CBC7E5D-11A2-4D4A-BAE8-F9D540AACC01}" srcOrd="0" destOrd="0" presId="urn:microsoft.com/office/officeart/2005/8/layout/process4"/>
    <dgm:cxn modelId="{BF80D0AC-1B98-1440-B529-0D8F7A5B98EC}" srcId="{980894FC-C6BC-D74C-83C6-D9BD29964C44}" destId="{ECC12555-1193-DA4B-BCD2-9B7201867EEF}" srcOrd="2" destOrd="0" parTransId="{98B84A11-BF48-864E-B487-921D28148E74}" sibTransId="{0D8E5F89-DF9E-1E4C-B792-D050A1D2D9AB}"/>
    <dgm:cxn modelId="{93391882-6E47-6546-8EB2-DBDEB79151CC}" srcId="{413B940F-ED2B-C344-B951-139B46A88810}" destId="{3C69D9E5-1C8F-EC41-BC1F-8B78488FEF21}" srcOrd="1" destOrd="0" parTransId="{1837B663-8299-8641-BD34-984CCF892C14}" sibTransId="{D7BCB952-3FC8-404F-880C-4BDA9DF5BBEE}"/>
    <dgm:cxn modelId="{D81F3B8B-3B0A-E640-B7AF-517D37F979DE}" srcId="{B925CB1F-BA83-E548-AC6C-7AE6C957ED5C}" destId="{57C5EB83-376E-504D-B2BE-CA5B86B3F1C5}" srcOrd="2" destOrd="0" parTransId="{14AB04CD-2A04-5349-B3EE-E5AF4D331F7B}" sibTransId="{1F4C1CCA-0950-5B45-BDEE-6E891D6C1CF6}"/>
    <dgm:cxn modelId="{3C70BA52-56AD-1C43-B81E-7F0BEA6DB8D5}" type="presOf" srcId="{6F390826-F261-D342-A31D-7376F98BF90D}" destId="{A3CFA4B7-8063-E04F-A3A3-FBC33FB36F71}" srcOrd="0" destOrd="0" presId="urn:microsoft.com/office/officeart/2005/8/layout/process4"/>
    <dgm:cxn modelId="{6D5041CE-A79B-0E4B-BA95-B77202A59732}" type="presOf" srcId="{3C69D9E5-1C8F-EC41-BC1F-8B78488FEF21}" destId="{FD84222A-20FA-9847-9005-F128AE995CB3}" srcOrd="0" destOrd="0" presId="urn:microsoft.com/office/officeart/2005/8/layout/process4"/>
    <dgm:cxn modelId="{2AF70B6B-C4F0-BE47-9D1D-990FDCBAFF85}" type="presOf" srcId="{E674E4B7-5FC7-2447-90D5-F1B292265172}" destId="{24D8FEF0-D169-094C-955C-4270DC4491B3}" srcOrd="0" destOrd="0" presId="urn:microsoft.com/office/officeart/2005/8/layout/process4"/>
    <dgm:cxn modelId="{25E2B07D-AF24-9E40-8854-18A5EC8F8E67}" type="presOf" srcId="{BE236D30-E47D-AB4D-A62A-0135D68F2FF5}" destId="{D38F2532-DC1F-8043-9F73-523065EB60D3}" srcOrd="0" destOrd="0" presId="urn:microsoft.com/office/officeart/2005/8/layout/process4"/>
    <dgm:cxn modelId="{2F941743-4FEE-3B46-863B-8FB35D753CD2}" type="presOf" srcId="{413B940F-ED2B-C344-B951-139B46A88810}" destId="{8560CA01-2800-D04D-BBA5-0230E3E634FD}" srcOrd="1" destOrd="0" presId="urn:microsoft.com/office/officeart/2005/8/layout/process4"/>
    <dgm:cxn modelId="{44A574CC-3B32-6249-A3FE-4479FB2843DB}" type="presOf" srcId="{413B940F-ED2B-C344-B951-139B46A88810}" destId="{FE12ED2A-82F4-D04C-8950-24BBE4F69DE4}" srcOrd="0" destOrd="0" presId="urn:microsoft.com/office/officeart/2005/8/layout/process4"/>
    <dgm:cxn modelId="{EC1E9D3F-E5AF-3E40-9945-BA4AFE093CB3}" srcId="{0AA912DC-85D2-9F42-83BF-6F5BFA246EDF}" destId="{9964C69C-0C46-3840-B795-F54961218756}" srcOrd="0" destOrd="0" parTransId="{191B0C95-462B-464B-8563-F070A0E9D73E}" sibTransId="{359669F0-AB9F-CB42-93CC-761C13766C9E}"/>
    <dgm:cxn modelId="{38D6ACDD-B087-0A4B-AF78-D175A86891C4}" type="presOf" srcId="{DEC7AE3E-7D13-A74E-BAB8-C62B62ACECDD}" destId="{BCEB5902-A169-9B40-AC8C-81120CC0778E}" srcOrd="0" destOrd="0" presId="urn:microsoft.com/office/officeart/2005/8/layout/process4"/>
    <dgm:cxn modelId="{01EE2193-DD99-BC4D-B437-9037ECD76924}" type="presOf" srcId="{57C5EB83-376E-504D-B2BE-CA5B86B3F1C5}" destId="{75B4F1B0-327C-3F4D-9235-A6CEA42A4D91}" srcOrd="0" destOrd="0" presId="urn:microsoft.com/office/officeart/2005/8/layout/process4"/>
    <dgm:cxn modelId="{20BF0817-5659-1E45-B71F-D61E81BB0E10}" srcId="{DEC7AE3E-7D13-A74E-BAB8-C62B62ACECDD}" destId="{980894FC-C6BC-D74C-83C6-D9BD29964C44}" srcOrd="0" destOrd="0" parTransId="{7D5BDE23-5006-5D4B-A732-5F2AE2BB4CE5}" sibTransId="{B61C0FB6-1410-4F43-8603-4C688A30E5B7}"/>
    <dgm:cxn modelId="{496F03FE-1EBA-2E4D-AD68-5B346CE8CA3D}" type="presOf" srcId="{7116269C-B3CD-D540-9938-54601597D943}" destId="{A5EA06B4-2C09-124D-B3D7-90BF399DA217}" srcOrd="0" destOrd="0" presId="urn:microsoft.com/office/officeart/2005/8/layout/process4"/>
    <dgm:cxn modelId="{2EFCE229-CCA6-8145-B052-31EB7B02BC05}" srcId="{0AA912DC-85D2-9F42-83BF-6F5BFA246EDF}" destId="{E674E4B7-5FC7-2447-90D5-F1B292265172}" srcOrd="1" destOrd="0" parTransId="{E08281A5-0A50-964B-AD0A-E218040C7B10}" sibTransId="{978793ED-8688-444B-988E-7D3C8513617A}"/>
    <dgm:cxn modelId="{20C41C86-64BE-534E-8AA9-9BDDBEBDB254}" type="presOf" srcId="{544CDC21-EEB7-A641-A9DB-EBB291365C19}" destId="{AB60D7B5-689E-EB44-9E2E-29B3BBF414FA}" srcOrd="0" destOrd="0" presId="urn:microsoft.com/office/officeart/2005/8/layout/process4"/>
    <dgm:cxn modelId="{A06699B6-EC8C-774F-93CF-DF36594B20B0}" srcId="{B925CB1F-BA83-E548-AC6C-7AE6C957ED5C}" destId="{6F390826-F261-D342-A31D-7376F98BF90D}" srcOrd="1" destOrd="0" parTransId="{62BFA731-34F2-794E-9A2F-24F5667517AA}" sibTransId="{92E75D64-7B9A-EA45-8B8A-897D28DEB6A3}"/>
    <dgm:cxn modelId="{8C4CDF66-A9C5-5847-83AC-1541D2F5A1CC}" srcId="{DEC7AE3E-7D13-A74E-BAB8-C62B62ACECDD}" destId="{B925CB1F-BA83-E548-AC6C-7AE6C957ED5C}" srcOrd="2" destOrd="0" parTransId="{540B6E9C-0791-324A-8511-8BE9EF38EA75}" sibTransId="{AB42089C-E49B-984C-B16E-4C2114FA1BDF}"/>
    <dgm:cxn modelId="{212BBD80-6BAC-994D-87A4-799B3CD87901}" srcId="{51A6BB38-C7C7-294A-84DC-136C161756E3}" destId="{7116269C-B3CD-D540-9938-54601597D943}" srcOrd="1" destOrd="0" parTransId="{DFFD6339-2191-F14D-967C-DD32C97A4402}" sibTransId="{116692A7-9F11-964D-B45D-21CA7F381DEC}"/>
    <dgm:cxn modelId="{2DB87B9F-4CFB-9444-8FF5-D2B130F44FDA}" type="presOf" srcId="{51A6BB38-C7C7-294A-84DC-136C161756E3}" destId="{FE2BADF5-E58B-6747-86FC-13BA381318B5}" srcOrd="1" destOrd="0" presId="urn:microsoft.com/office/officeart/2005/8/layout/process4"/>
    <dgm:cxn modelId="{F05DD52C-6946-4D44-926D-B124DB99CF30}" type="presOf" srcId="{0AA912DC-85D2-9F42-83BF-6F5BFA246EDF}" destId="{722DD8F7-A4E3-4A4F-A44F-CCCF01871926}" srcOrd="0" destOrd="0" presId="urn:microsoft.com/office/officeart/2005/8/layout/process4"/>
    <dgm:cxn modelId="{47E4B90F-8C67-3447-ACD6-FA56563DFF1F}" type="presOf" srcId="{B925CB1F-BA83-E548-AC6C-7AE6C957ED5C}" destId="{2AA7D15E-ECE3-4047-BC10-CAFA6130117D}" srcOrd="0" destOrd="0" presId="urn:microsoft.com/office/officeart/2005/8/layout/process4"/>
    <dgm:cxn modelId="{7022BEA8-E08C-4A49-AEF8-09D2AB8F5D2C}" type="presOf" srcId="{0CEDEDF3-3574-BF4D-839A-B649069B43B6}" destId="{02FA6A0F-2529-2544-896F-041F818D7150}" srcOrd="0" destOrd="0" presId="urn:microsoft.com/office/officeart/2005/8/layout/process4"/>
    <dgm:cxn modelId="{7D4E47A3-C03D-3F46-AE44-70D330DE9C77}" srcId="{DEC7AE3E-7D13-A74E-BAB8-C62B62ACECDD}" destId="{0AA912DC-85D2-9F42-83BF-6F5BFA246EDF}" srcOrd="4" destOrd="0" parTransId="{D9A6C576-E278-6A41-83EB-2748A0E0D364}" sibTransId="{FC35F942-2B49-1047-A235-066C0EE625A3}"/>
    <dgm:cxn modelId="{324FE8F4-6E57-E743-BE2B-76852953BCE1}" type="presOf" srcId="{B925CB1F-BA83-E548-AC6C-7AE6C957ED5C}" destId="{BE2CC3FF-FDA4-E44E-9B7E-D13A74BF365E}" srcOrd="1" destOrd="0" presId="urn:microsoft.com/office/officeart/2005/8/layout/process4"/>
    <dgm:cxn modelId="{595A0BBA-1FF2-674A-A007-5079A7307BA7}" type="presOf" srcId="{E1184C34-325B-B54B-A033-8A7063C9CC4D}" destId="{C43B25B9-21D6-3D40-9682-BE26C864131B}" srcOrd="0" destOrd="0" presId="urn:microsoft.com/office/officeart/2005/8/layout/process4"/>
    <dgm:cxn modelId="{8C7B4F68-F476-AE46-94D2-B9B2920D1466}" type="presOf" srcId="{980894FC-C6BC-D74C-83C6-D9BD29964C44}" destId="{7D5FC5B1-9C51-FD40-9E5A-2574C9A73232}" srcOrd="0" destOrd="0" presId="urn:microsoft.com/office/officeart/2005/8/layout/process4"/>
    <dgm:cxn modelId="{162CA7AD-35BC-4C4D-92F1-BFBDAEBF10F0}" srcId="{980894FC-C6BC-D74C-83C6-D9BD29964C44}" destId="{C3BF7531-C8DE-7940-97F1-83B5C12EF01F}" srcOrd="1" destOrd="0" parTransId="{A9B5D5C3-6730-DB43-B94A-F8C38FB113A7}" sibTransId="{D3E4D5F0-8916-6341-9D51-85BFE6027A09}"/>
    <dgm:cxn modelId="{CC745D73-9E7A-064E-A3B5-4BF7C90B8EB7}" srcId="{DEC7AE3E-7D13-A74E-BAB8-C62B62ACECDD}" destId="{A8D5C1EA-362D-A443-BFFC-A7EE7A4E896C}" srcOrd="1" destOrd="0" parTransId="{D25F47E4-D712-B943-A58F-139716F19130}" sibTransId="{7D112131-20B3-9643-A02D-60EEF4586AAD}"/>
    <dgm:cxn modelId="{6A5EA1F0-5653-3C43-B805-11332C82A5DA}" srcId="{B925CB1F-BA83-E548-AC6C-7AE6C957ED5C}" destId="{63822626-AC57-184A-92B9-B0A6143FBFD1}" srcOrd="0" destOrd="0" parTransId="{3BFCC7BD-D2F3-DF47-8C92-CACBD0F43CFC}" sibTransId="{374F1C7D-92E1-404B-866D-A8642BB98EA2}"/>
    <dgm:cxn modelId="{814EE488-51D8-D642-8BFC-B17839090ACD}" type="presOf" srcId="{A8D5C1EA-362D-A443-BFFC-A7EE7A4E896C}" destId="{6CBC4E30-72D6-144B-9B81-6B6B0D5D4A22}" srcOrd="0" destOrd="0" presId="urn:microsoft.com/office/officeart/2005/8/layout/process4"/>
    <dgm:cxn modelId="{DDF264CC-A491-3F48-A023-0B66041624C4}" type="presParOf" srcId="{BCEB5902-A169-9B40-AC8C-81120CC0778E}" destId="{4F0B3A47-C9FF-7646-AA38-A3B6A45D73B2}" srcOrd="0" destOrd="0" presId="urn:microsoft.com/office/officeart/2005/8/layout/process4"/>
    <dgm:cxn modelId="{7E022298-B69B-6F4D-845D-C6DE96D6FFFD}" type="presParOf" srcId="{4F0B3A47-C9FF-7646-AA38-A3B6A45D73B2}" destId="{FE12ED2A-82F4-D04C-8950-24BBE4F69DE4}" srcOrd="0" destOrd="0" presId="urn:microsoft.com/office/officeart/2005/8/layout/process4"/>
    <dgm:cxn modelId="{AC2A21AE-761B-1A46-A80A-5882D46EF393}" type="presParOf" srcId="{4F0B3A47-C9FF-7646-AA38-A3B6A45D73B2}" destId="{8560CA01-2800-D04D-BBA5-0230E3E634FD}" srcOrd="1" destOrd="0" presId="urn:microsoft.com/office/officeart/2005/8/layout/process4"/>
    <dgm:cxn modelId="{D4EB9825-9A6B-4646-9F32-C216E79176C4}" type="presParOf" srcId="{4F0B3A47-C9FF-7646-AA38-A3B6A45D73B2}" destId="{B8716214-1B89-3E44-88D1-40F5617997E8}" srcOrd="2" destOrd="0" presId="urn:microsoft.com/office/officeart/2005/8/layout/process4"/>
    <dgm:cxn modelId="{BE1CEF21-A581-054F-8939-41F0142CC260}" type="presParOf" srcId="{B8716214-1B89-3E44-88D1-40F5617997E8}" destId="{AB60D7B5-689E-EB44-9E2E-29B3BBF414FA}" srcOrd="0" destOrd="0" presId="urn:microsoft.com/office/officeart/2005/8/layout/process4"/>
    <dgm:cxn modelId="{EF544E15-52CD-9C47-BABC-3C615BC7CF87}" type="presParOf" srcId="{B8716214-1B89-3E44-88D1-40F5617997E8}" destId="{FD84222A-20FA-9847-9005-F128AE995CB3}" srcOrd="1" destOrd="0" presId="urn:microsoft.com/office/officeart/2005/8/layout/process4"/>
    <dgm:cxn modelId="{8D234A33-C5C6-7944-BEB9-CC3AE771753D}" type="presParOf" srcId="{BCEB5902-A169-9B40-AC8C-81120CC0778E}" destId="{7771046D-D764-D940-A5D8-FC6ADECA597A}" srcOrd="1" destOrd="0" presId="urn:microsoft.com/office/officeart/2005/8/layout/process4"/>
    <dgm:cxn modelId="{6BD328B5-2635-D545-BFC5-97B93A242483}" type="presParOf" srcId="{BCEB5902-A169-9B40-AC8C-81120CC0778E}" destId="{CCF30F1C-4815-F943-B944-4C0575A0E836}" srcOrd="2" destOrd="0" presId="urn:microsoft.com/office/officeart/2005/8/layout/process4"/>
    <dgm:cxn modelId="{76702483-55E9-BA42-8C03-D0A6DDF278B5}" type="presParOf" srcId="{CCF30F1C-4815-F943-B944-4C0575A0E836}" destId="{722DD8F7-A4E3-4A4F-A44F-CCCF01871926}" srcOrd="0" destOrd="0" presId="urn:microsoft.com/office/officeart/2005/8/layout/process4"/>
    <dgm:cxn modelId="{A9F263B1-4C0E-2C4D-8BEB-4A79F0F126FE}" type="presParOf" srcId="{CCF30F1C-4815-F943-B944-4C0575A0E836}" destId="{1A008C00-20B9-6C47-91E8-C03388B7C82C}" srcOrd="1" destOrd="0" presId="urn:microsoft.com/office/officeart/2005/8/layout/process4"/>
    <dgm:cxn modelId="{97A210B9-1C55-2C4B-9929-D968D7D3CC9F}" type="presParOf" srcId="{CCF30F1C-4815-F943-B944-4C0575A0E836}" destId="{708E043A-FBF7-D846-80CF-BD3F73D698A5}" srcOrd="2" destOrd="0" presId="urn:microsoft.com/office/officeart/2005/8/layout/process4"/>
    <dgm:cxn modelId="{B8CFA31D-79F6-684E-8293-12DA36AC022C}" type="presParOf" srcId="{708E043A-FBF7-D846-80CF-BD3F73D698A5}" destId="{BCA4EB9B-012A-614E-8689-873508B16E59}" srcOrd="0" destOrd="0" presId="urn:microsoft.com/office/officeart/2005/8/layout/process4"/>
    <dgm:cxn modelId="{47902888-7633-6C41-BD0E-DE065DA1DB98}" type="presParOf" srcId="{708E043A-FBF7-D846-80CF-BD3F73D698A5}" destId="{24D8FEF0-D169-094C-955C-4270DC4491B3}" srcOrd="1" destOrd="0" presId="urn:microsoft.com/office/officeart/2005/8/layout/process4"/>
    <dgm:cxn modelId="{4EAC3245-DE01-E54D-B4EE-D41A0333A132}" type="presParOf" srcId="{BCEB5902-A169-9B40-AC8C-81120CC0778E}" destId="{5FDD4EAE-FA6B-0B4F-A6B5-02C6EE6D3229}" srcOrd="3" destOrd="0" presId="urn:microsoft.com/office/officeart/2005/8/layout/process4"/>
    <dgm:cxn modelId="{AE3C1B3F-9CBA-7245-9205-F75E1D812873}" type="presParOf" srcId="{BCEB5902-A169-9B40-AC8C-81120CC0778E}" destId="{34B380BE-CF31-E840-B714-764DBB25D944}" srcOrd="4" destOrd="0" presId="urn:microsoft.com/office/officeart/2005/8/layout/process4"/>
    <dgm:cxn modelId="{71DF9D69-4E23-1645-8EFF-2C73BBB4B986}" type="presParOf" srcId="{34B380BE-CF31-E840-B714-764DBB25D944}" destId="{54D5DD33-15AE-1D4C-9C9C-8168E2BCE5D8}" srcOrd="0" destOrd="0" presId="urn:microsoft.com/office/officeart/2005/8/layout/process4"/>
    <dgm:cxn modelId="{07F45529-CAEE-E44A-B8C0-98E09C8941E0}" type="presParOf" srcId="{34B380BE-CF31-E840-B714-764DBB25D944}" destId="{FE2BADF5-E58B-6747-86FC-13BA381318B5}" srcOrd="1" destOrd="0" presId="urn:microsoft.com/office/officeart/2005/8/layout/process4"/>
    <dgm:cxn modelId="{67AE8B5E-4E3B-4F49-9E2D-7BFE2A96BC4C}" type="presParOf" srcId="{34B380BE-CF31-E840-B714-764DBB25D944}" destId="{22C6AF0B-C7F7-4847-A42E-474AB77909B6}" srcOrd="2" destOrd="0" presId="urn:microsoft.com/office/officeart/2005/8/layout/process4"/>
    <dgm:cxn modelId="{2208139C-3406-3C4F-A4FD-960CB798A5D9}" type="presParOf" srcId="{22C6AF0B-C7F7-4847-A42E-474AB77909B6}" destId="{D38F2532-DC1F-8043-9F73-523065EB60D3}" srcOrd="0" destOrd="0" presId="urn:microsoft.com/office/officeart/2005/8/layout/process4"/>
    <dgm:cxn modelId="{16004BE6-83AC-C74A-91A3-F321126677EA}" type="presParOf" srcId="{22C6AF0B-C7F7-4847-A42E-474AB77909B6}" destId="{A5EA06B4-2C09-124D-B3D7-90BF399DA217}" srcOrd="1" destOrd="0" presId="urn:microsoft.com/office/officeart/2005/8/layout/process4"/>
    <dgm:cxn modelId="{2D89A9F2-A04B-2C41-A0EA-1251551202C2}" type="presParOf" srcId="{22C6AF0B-C7F7-4847-A42E-474AB77909B6}" destId="{02FA6A0F-2529-2544-896F-041F818D7150}" srcOrd="2" destOrd="0" presId="urn:microsoft.com/office/officeart/2005/8/layout/process4"/>
    <dgm:cxn modelId="{DBECA8D5-B307-CF43-AD45-4F80C443804B}" type="presParOf" srcId="{BCEB5902-A169-9B40-AC8C-81120CC0778E}" destId="{393AF22C-43A7-A942-8D73-E59DF4721034}" srcOrd="5" destOrd="0" presId="urn:microsoft.com/office/officeart/2005/8/layout/process4"/>
    <dgm:cxn modelId="{EC3773EF-02AF-3342-9F14-E60E9F9BF38B}" type="presParOf" srcId="{BCEB5902-A169-9B40-AC8C-81120CC0778E}" destId="{D7E39D39-1D2D-7F49-A47E-CC8D498AE083}" srcOrd="6" destOrd="0" presId="urn:microsoft.com/office/officeart/2005/8/layout/process4"/>
    <dgm:cxn modelId="{6F00D195-F2F8-E642-968C-ACD14D947F44}" type="presParOf" srcId="{D7E39D39-1D2D-7F49-A47E-CC8D498AE083}" destId="{2AA7D15E-ECE3-4047-BC10-CAFA6130117D}" srcOrd="0" destOrd="0" presId="urn:microsoft.com/office/officeart/2005/8/layout/process4"/>
    <dgm:cxn modelId="{86EC3872-AE2B-994E-9DA1-D9A7A90E9DDF}" type="presParOf" srcId="{D7E39D39-1D2D-7F49-A47E-CC8D498AE083}" destId="{BE2CC3FF-FDA4-E44E-9B7E-D13A74BF365E}" srcOrd="1" destOrd="0" presId="urn:microsoft.com/office/officeart/2005/8/layout/process4"/>
    <dgm:cxn modelId="{B087EDA1-2C69-2045-A4EA-23E0668F301A}" type="presParOf" srcId="{D7E39D39-1D2D-7F49-A47E-CC8D498AE083}" destId="{89F710A8-22BF-7B47-B303-DC3904DC6A17}" srcOrd="2" destOrd="0" presId="urn:microsoft.com/office/officeart/2005/8/layout/process4"/>
    <dgm:cxn modelId="{AFBC1DE5-ABA9-2F49-BE9B-3B22FE012A92}" type="presParOf" srcId="{89F710A8-22BF-7B47-B303-DC3904DC6A17}" destId="{F7969911-FB84-7A4C-99CE-E41F9DCB2B5F}" srcOrd="0" destOrd="0" presId="urn:microsoft.com/office/officeart/2005/8/layout/process4"/>
    <dgm:cxn modelId="{35CE5C9B-89CA-3A47-8B74-B7503F828774}" type="presParOf" srcId="{89F710A8-22BF-7B47-B303-DC3904DC6A17}" destId="{A3CFA4B7-8063-E04F-A3A3-FBC33FB36F71}" srcOrd="1" destOrd="0" presId="urn:microsoft.com/office/officeart/2005/8/layout/process4"/>
    <dgm:cxn modelId="{D1C94430-A462-3746-ADA1-54648AC71862}" type="presParOf" srcId="{89F710A8-22BF-7B47-B303-DC3904DC6A17}" destId="{75B4F1B0-327C-3F4D-9235-A6CEA42A4D91}" srcOrd="2" destOrd="0" presId="urn:microsoft.com/office/officeart/2005/8/layout/process4"/>
    <dgm:cxn modelId="{A72DE6A9-673D-9C49-B29B-7CA9CFA470F3}" type="presParOf" srcId="{BCEB5902-A169-9B40-AC8C-81120CC0778E}" destId="{F264DD60-F448-8F48-9F98-CC6DB5F8F4E9}" srcOrd="7" destOrd="0" presId="urn:microsoft.com/office/officeart/2005/8/layout/process4"/>
    <dgm:cxn modelId="{90E29578-1BB0-0448-B98F-E5D3211A90DF}" type="presParOf" srcId="{BCEB5902-A169-9B40-AC8C-81120CC0778E}" destId="{585461B9-F66C-2146-B617-CF31F8FED5D4}" srcOrd="8" destOrd="0" presId="urn:microsoft.com/office/officeart/2005/8/layout/process4"/>
    <dgm:cxn modelId="{C7F4F1A4-D77B-9641-92D5-1DB4CB1094D7}" type="presParOf" srcId="{585461B9-F66C-2146-B617-CF31F8FED5D4}" destId="{6CBC4E30-72D6-144B-9B81-6B6B0D5D4A22}" srcOrd="0" destOrd="0" presId="urn:microsoft.com/office/officeart/2005/8/layout/process4"/>
    <dgm:cxn modelId="{225E5D52-1DBB-9240-B29A-CD06E6D9A543}" type="presParOf" srcId="{585461B9-F66C-2146-B617-CF31F8FED5D4}" destId="{D3C5E8E9-4FAF-5A44-93C7-6A28986220B2}" srcOrd="1" destOrd="0" presId="urn:microsoft.com/office/officeart/2005/8/layout/process4"/>
    <dgm:cxn modelId="{AF54A7D9-AE56-CA4B-923D-2D2D50AE6BD7}" type="presParOf" srcId="{585461B9-F66C-2146-B617-CF31F8FED5D4}" destId="{AE817F4F-D806-4D4D-B4C8-21F36D5686F4}" srcOrd="2" destOrd="0" presId="urn:microsoft.com/office/officeart/2005/8/layout/process4"/>
    <dgm:cxn modelId="{EE4EEF8D-1EB3-AA4E-AD4E-62990C35EADA}" type="presParOf" srcId="{AE817F4F-D806-4D4D-B4C8-21F36D5686F4}" destId="{C43B25B9-21D6-3D40-9682-BE26C864131B}" srcOrd="0" destOrd="0" presId="urn:microsoft.com/office/officeart/2005/8/layout/process4"/>
    <dgm:cxn modelId="{3885741A-CA87-354C-A0DB-312603D6DB6C}" type="presParOf" srcId="{AE817F4F-D806-4D4D-B4C8-21F36D5686F4}" destId="{CD0D8CA4-F9E0-7548-B7A2-89301060EF0E}" srcOrd="1" destOrd="0" presId="urn:microsoft.com/office/officeart/2005/8/layout/process4"/>
    <dgm:cxn modelId="{FDB880E5-19DD-8C4A-AF59-C4759554E644}" type="presParOf" srcId="{BCEB5902-A169-9B40-AC8C-81120CC0778E}" destId="{751E23F9-CB06-D242-9ADB-D1864932B95B}" srcOrd="9" destOrd="0" presId="urn:microsoft.com/office/officeart/2005/8/layout/process4"/>
    <dgm:cxn modelId="{2F732310-360C-5C45-A295-EB6B497EFF84}" type="presParOf" srcId="{BCEB5902-A169-9B40-AC8C-81120CC0778E}" destId="{FF3D4BB5-9DCD-3047-956A-2A2652DCB894}" srcOrd="10" destOrd="0" presId="urn:microsoft.com/office/officeart/2005/8/layout/process4"/>
    <dgm:cxn modelId="{3DE3665B-B79D-BB48-89C5-2AAC3579369F}" type="presParOf" srcId="{FF3D4BB5-9DCD-3047-956A-2A2652DCB894}" destId="{7D5FC5B1-9C51-FD40-9E5A-2574C9A73232}" srcOrd="0" destOrd="0" presId="urn:microsoft.com/office/officeart/2005/8/layout/process4"/>
    <dgm:cxn modelId="{C3C6B9F7-FD19-5446-BC17-8613867F8505}" type="presParOf" srcId="{FF3D4BB5-9DCD-3047-956A-2A2652DCB894}" destId="{1C40F925-1268-2341-B3FB-590B92D84AB6}" srcOrd="1" destOrd="0" presId="urn:microsoft.com/office/officeart/2005/8/layout/process4"/>
    <dgm:cxn modelId="{70D2D70D-8639-BE44-BD84-80A607A8119F}" type="presParOf" srcId="{FF3D4BB5-9DCD-3047-956A-2A2652DCB894}" destId="{C446DFE4-2A7A-BC47-A622-B096F725DAB9}" srcOrd="2" destOrd="0" presId="urn:microsoft.com/office/officeart/2005/8/layout/process4"/>
    <dgm:cxn modelId="{CBBDB577-60D2-E445-BE04-C832B406703F}" type="presParOf" srcId="{C446DFE4-2A7A-BC47-A622-B096F725DAB9}" destId="{5CBC7E5D-11A2-4D4A-BAE8-F9D540AACC01}" srcOrd="0" destOrd="0" presId="urn:microsoft.com/office/officeart/2005/8/layout/process4"/>
    <dgm:cxn modelId="{F6173D49-3508-1745-A3FD-C61245282ADE}" type="presParOf" srcId="{C446DFE4-2A7A-BC47-A622-B096F725DAB9}" destId="{6BEEA886-FDB0-0643-AC74-9234387D4412}" srcOrd="1" destOrd="0" presId="urn:microsoft.com/office/officeart/2005/8/layout/process4"/>
    <dgm:cxn modelId="{ABD6DFD0-7AF1-FC47-AFE3-5F321C32636F}" type="presParOf" srcId="{C446DFE4-2A7A-BC47-A622-B096F725DAB9}" destId="{42471629-63A1-B044-B8EB-9558B0952AD5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242AEB-4CB9-544D-9973-CC050BD6E6B0}" type="doc">
      <dgm:prSet loTypeId="urn:microsoft.com/office/officeart/2005/8/layout/pList1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09D7A33-9D10-DA44-9D87-A6A8A28E4246}">
      <dgm:prSet/>
      <dgm:spPr/>
      <dgm:t>
        <a:bodyPr/>
        <a:lstStyle/>
        <a:p>
          <a:pPr rtl="0"/>
          <a:r>
            <a:rPr lang="nl-NL" u="sng" dirty="0" err="1" smtClean="0"/>
            <a:t>Kivy</a:t>
          </a:r>
          <a:r>
            <a:rPr lang="nl-NL" u="sng" dirty="0" smtClean="0"/>
            <a:t> Paint </a:t>
          </a:r>
          <a:r>
            <a:rPr lang="nl-NL" u="sng" dirty="0" err="1" smtClean="0"/>
            <a:t>app</a:t>
          </a:r>
          <a:r>
            <a:rPr lang="nl-NL" u="sng" dirty="0" smtClean="0"/>
            <a:t>: </a:t>
          </a:r>
        </a:p>
        <a:p>
          <a:pPr rtl="0"/>
          <a:r>
            <a:rPr lang="nl-NL" dirty="0" smtClean="0"/>
            <a:t>Nauwkeurigheid van </a:t>
          </a:r>
          <a:r>
            <a:rPr lang="nl-NL" dirty="0" err="1" smtClean="0"/>
            <a:t>mousetracking</a:t>
          </a:r>
          <a:r>
            <a:rPr lang="nl-NL" dirty="0" smtClean="0"/>
            <a:t> evalueren door aangegeven paden te volgen en de foutenmarge om te zetten naar een getal (</a:t>
          </a:r>
          <a:r>
            <a:rPr lang="nl-NL" dirty="0" err="1" smtClean="0"/>
            <a:t>vb</a:t>
          </a:r>
          <a:r>
            <a:rPr lang="nl-NL" dirty="0" smtClean="0"/>
            <a:t>: euclidische afstand).</a:t>
          </a:r>
          <a:endParaRPr lang="nl-NL" dirty="0"/>
        </a:p>
      </dgm:t>
    </dgm:pt>
    <dgm:pt modelId="{ACA347F4-4EAF-E34C-8C3D-746D9936F7C1}" type="parTrans" cxnId="{AAA25D37-A370-E54F-803C-C542D911B1A0}">
      <dgm:prSet/>
      <dgm:spPr/>
      <dgm:t>
        <a:bodyPr/>
        <a:lstStyle/>
        <a:p>
          <a:endParaRPr lang="en-US"/>
        </a:p>
      </dgm:t>
    </dgm:pt>
    <dgm:pt modelId="{91102583-BBE8-1F4F-9E87-A36606683F96}" type="sibTrans" cxnId="{AAA25D37-A370-E54F-803C-C542D911B1A0}">
      <dgm:prSet/>
      <dgm:spPr/>
      <dgm:t>
        <a:bodyPr/>
        <a:lstStyle/>
        <a:p>
          <a:endParaRPr lang="en-US"/>
        </a:p>
      </dgm:t>
    </dgm:pt>
    <dgm:pt modelId="{ADD35030-43B6-5440-B9C5-018078E35712}">
      <dgm:prSet/>
      <dgm:spPr/>
      <dgm:t>
        <a:bodyPr/>
        <a:lstStyle/>
        <a:p>
          <a:pPr rtl="0"/>
          <a:r>
            <a:rPr lang="nl-NL" u="sng" dirty="0" smtClean="0"/>
            <a:t>Roelstoelparcours:</a:t>
          </a:r>
        </a:p>
        <a:p>
          <a:pPr rtl="0"/>
          <a:r>
            <a:rPr lang="nl-NL" dirty="0" smtClean="0"/>
            <a:t> rolstoel-simulatie testen door vast parcours af te leggen (eventueel met obstakels) en dit onder enkele criteria: snelheid, nauwkeurigheid,  aantal botsingen, etc.</a:t>
          </a:r>
          <a:endParaRPr lang="nl-NL" dirty="0"/>
        </a:p>
      </dgm:t>
    </dgm:pt>
    <dgm:pt modelId="{58B5AAA6-D0CC-7B4C-9E09-D30820992E55}" type="parTrans" cxnId="{35EF8BC2-6948-904D-9B57-EB3F2F786410}">
      <dgm:prSet/>
      <dgm:spPr/>
      <dgm:t>
        <a:bodyPr/>
        <a:lstStyle/>
        <a:p>
          <a:endParaRPr lang="en-US"/>
        </a:p>
      </dgm:t>
    </dgm:pt>
    <dgm:pt modelId="{B8EC58FD-8AE0-384A-85EE-E285288B8041}" type="sibTrans" cxnId="{35EF8BC2-6948-904D-9B57-EB3F2F786410}">
      <dgm:prSet/>
      <dgm:spPr/>
      <dgm:t>
        <a:bodyPr/>
        <a:lstStyle/>
        <a:p>
          <a:endParaRPr lang="en-US"/>
        </a:p>
      </dgm:t>
    </dgm:pt>
    <dgm:pt modelId="{3437E3DF-39B6-8940-8BC7-7C51CBB8B290}" type="pres">
      <dgm:prSet presAssocID="{12242AEB-4CB9-544D-9973-CC050BD6E6B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nl-BE"/>
        </a:p>
      </dgm:t>
    </dgm:pt>
    <dgm:pt modelId="{DDA4CAA8-A36D-3B49-9F68-479BBF6AA7B4}" type="pres">
      <dgm:prSet presAssocID="{709D7A33-9D10-DA44-9D87-A6A8A28E4246}" presName="compNode" presStyleCnt="0"/>
      <dgm:spPr/>
    </dgm:pt>
    <dgm:pt modelId="{AF2036AB-171C-9143-AC7A-8E0602AB96DA}" type="pres">
      <dgm:prSet presAssocID="{709D7A33-9D10-DA44-9D87-A6A8A28E4246}" presName="pict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1BE6C6D2-E1D8-B843-8B4D-7214FC03BBD5}" type="pres">
      <dgm:prSet presAssocID="{709D7A33-9D10-DA44-9D87-A6A8A28E4246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4059A9B3-5F45-8C43-9A52-8A44B0A482DC}" type="pres">
      <dgm:prSet presAssocID="{91102583-BBE8-1F4F-9E87-A36606683F96}" presName="sibTrans" presStyleLbl="sibTrans2D1" presStyleIdx="0" presStyleCnt="0"/>
      <dgm:spPr/>
      <dgm:t>
        <a:bodyPr/>
        <a:lstStyle/>
        <a:p>
          <a:endParaRPr lang="nl-BE"/>
        </a:p>
      </dgm:t>
    </dgm:pt>
    <dgm:pt modelId="{06E1A27F-7A13-6B4C-9BEF-E315DF6F1ED8}" type="pres">
      <dgm:prSet presAssocID="{ADD35030-43B6-5440-B9C5-018078E35712}" presName="compNode" presStyleCnt="0"/>
      <dgm:spPr/>
    </dgm:pt>
    <dgm:pt modelId="{C14C04CC-1909-724F-B140-C8370BE24071}" type="pres">
      <dgm:prSet presAssocID="{ADD35030-43B6-5440-B9C5-018078E35712}" presName="pict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2D9AA069-1FFC-FC48-8352-AC11A21E611F}" type="pres">
      <dgm:prSet presAssocID="{ADD35030-43B6-5440-B9C5-018078E35712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8E6C71-3F8A-7C48-8701-0C0E53C56767}" type="presOf" srcId="{709D7A33-9D10-DA44-9D87-A6A8A28E4246}" destId="{1BE6C6D2-E1D8-B843-8B4D-7214FC03BBD5}" srcOrd="0" destOrd="0" presId="urn:microsoft.com/office/officeart/2005/8/layout/pList1"/>
    <dgm:cxn modelId="{35EF8BC2-6948-904D-9B57-EB3F2F786410}" srcId="{12242AEB-4CB9-544D-9973-CC050BD6E6B0}" destId="{ADD35030-43B6-5440-B9C5-018078E35712}" srcOrd="1" destOrd="0" parTransId="{58B5AAA6-D0CC-7B4C-9E09-D30820992E55}" sibTransId="{B8EC58FD-8AE0-384A-85EE-E285288B8041}"/>
    <dgm:cxn modelId="{E721CA47-A973-5E4E-A0B8-7E7E4AFFC1CB}" type="presOf" srcId="{12242AEB-4CB9-544D-9973-CC050BD6E6B0}" destId="{3437E3DF-39B6-8940-8BC7-7C51CBB8B290}" srcOrd="0" destOrd="0" presId="urn:microsoft.com/office/officeart/2005/8/layout/pList1"/>
    <dgm:cxn modelId="{1071AD17-9C82-D448-A2BE-B5E5F7E8F6E8}" type="presOf" srcId="{91102583-BBE8-1F4F-9E87-A36606683F96}" destId="{4059A9B3-5F45-8C43-9A52-8A44B0A482DC}" srcOrd="0" destOrd="0" presId="urn:microsoft.com/office/officeart/2005/8/layout/pList1"/>
    <dgm:cxn modelId="{089DBBEB-54B2-6147-BDE8-BFED2D63EDF1}" type="presOf" srcId="{ADD35030-43B6-5440-B9C5-018078E35712}" destId="{2D9AA069-1FFC-FC48-8352-AC11A21E611F}" srcOrd="0" destOrd="0" presId="urn:microsoft.com/office/officeart/2005/8/layout/pList1"/>
    <dgm:cxn modelId="{AAA25D37-A370-E54F-803C-C542D911B1A0}" srcId="{12242AEB-4CB9-544D-9973-CC050BD6E6B0}" destId="{709D7A33-9D10-DA44-9D87-A6A8A28E4246}" srcOrd="0" destOrd="0" parTransId="{ACA347F4-4EAF-E34C-8C3D-746D9936F7C1}" sibTransId="{91102583-BBE8-1F4F-9E87-A36606683F96}"/>
    <dgm:cxn modelId="{6EC02CD1-8AC3-8A45-BB78-DC4E4568C71F}" type="presParOf" srcId="{3437E3DF-39B6-8940-8BC7-7C51CBB8B290}" destId="{DDA4CAA8-A36D-3B49-9F68-479BBF6AA7B4}" srcOrd="0" destOrd="0" presId="urn:microsoft.com/office/officeart/2005/8/layout/pList1"/>
    <dgm:cxn modelId="{5DA39922-618D-D948-A34C-3D891290C8F0}" type="presParOf" srcId="{DDA4CAA8-A36D-3B49-9F68-479BBF6AA7B4}" destId="{AF2036AB-171C-9143-AC7A-8E0602AB96DA}" srcOrd="0" destOrd="0" presId="urn:microsoft.com/office/officeart/2005/8/layout/pList1"/>
    <dgm:cxn modelId="{AC1B4DA6-1DFE-6C47-9D6B-91C862FD0A53}" type="presParOf" srcId="{DDA4CAA8-A36D-3B49-9F68-479BBF6AA7B4}" destId="{1BE6C6D2-E1D8-B843-8B4D-7214FC03BBD5}" srcOrd="1" destOrd="0" presId="urn:microsoft.com/office/officeart/2005/8/layout/pList1"/>
    <dgm:cxn modelId="{345C4ADA-9349-514C-8045-C74ADACAA2F9}" type="presParOf" srcId="{3437E3DF-39B6-8940-8BC7-7C51CBB8B290}" destId="{4059A9B3-5F45-8C43-9A52-8A44B0A482DC}" srcOrd="1" destOrd="0" presId="urn:microsoft.com/office/officeart/2005/8/layout/pList1"/>
    <dgm:cxn modelId="{2F7CB609-4288-0D48-BBA1-7B9E159E9F3E}" type="presParOf" srcId="{3437E3DF-39B6-8940-8BC7-7C51CBB8B290}" destId="{06E1A27F-7A13-6B4C-9BEF-E315DF6F1ED8}" srcOrd="2" destOrd="0" presId="urn:microsoft.com/office/officeart/2005/8/layout/pList1"/>
    <dgm:cxn modelId="{C1AADC98-09E6-5242-B609-77A79B08D48C}" type="presParOf" srcId="{06E1A27F-7A13-6B4C-9BEF-E315DF6F1ED8}" destId="{C14C04CC-1909-724F-B140-C8370BE24071}" srcOrd="0" destOrd="0" presId="urn:microsoft.com/office/officeart/2005/8/layout/pList1"/>
    <dgm:cxn modelId="{4A7CB3A8-4374-E842-BAD1-EEE570D102C0}" type="presParOf" srcId="{06E1A27F-7A13-6B4C-9BEF-E315DF6F1ED8}" destId="{2D9AA069-1FFC-FC48-8352-AC11A21E611F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A75C4-8686-A647-A93E-A56243243967}">
      <dsp:nvSpPr>
        <dsp:cNvPr id="0" name=""/>
        <dsp:cNvSpPr/>
      </dsp:nvSpPr>
      <dsp:spPr>
        <a:xfrm>
          <a:off x="2753" y="967439"/>
          <a:ext cx="4069359" cy="2803788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0E52A3-1F26-F648-A533-DFBC5959E90F}">
      <dsp:nvSpPr>
        <dsp:cNvPr id="0" name=""/>
        <dsp:cNvSpPr/>
      </dsp:nvSpPr>
      <dsp:spPr>
        <a:xfrm>
          <a:off x="2753" y="3771228"/>
          <a:ext cx="4069359" cy="1509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Wat</a:t>
          </a:r>
          <a:r>
            <a:rPr lang="en-US" sz="2100" kern="1200" dirty="0" smtClean="0"/>
            <a:t>: </a:t>
          </a:r>
          <a:endParaRPr lang="en-US" sz="21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s-IS" sz="1600" kern="1200" dirty="0" smtClean="0"/>
            <a:t>- Mousetracking a.d.h.v. EOG-technologie</a:t>
          </a:r>
          <a:endParaRPr lang="is-I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600" kern="1200" dirty="0" smtClean="0"/>
            <a:t>- </a:t>
          </a:r>
          <a:r>
            <a:rPr lang="nl-NL" sz="1600" kern="1200" dirty="0" smtClean="0"/>
            <a:t>Rolstoelbesturing </a:t>
          </a:r>
          <a:r>
            <a:rPr lang="nl-NL" sz="1600" kern="1200" dirty="0" smtClean="0"/>
            <a:t>a.d.h.v. EOG-technologie.</a:t>
          </a:r>
          <a:endParaRPr lang="nl-NL" sz="1600" kern="1200" dirty="0"/>
        </a:p>
      </dsp:txBody>
      <dsp:txXfrm>
        <a:off x="2753" y="3771228"/>
        <a:ext cx="4069359" cy="1509732"/>
      </dsp:txXfrm>
    </dsp:sp>
    <dsp:sp modelId="{5DBC469E-6CDF-B941-9FF1-CE0D73E79BAD}">
      <dsp:nvSpPr>
        <dsp:cNvPr id="0" name=""/>
        <dsp:cNvSpPr/>
      </dsp:nvSpPr>
      <dsp:spPr>
        <a:xfrm>
          <a:off x="4479219" y="967439"/>
          <a:ext cx="4069359" cy="2803788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3BED96-40C5-B247-80F8-08714BF716E4}">
      <dsp:nvSpPr>
        <dsp:cNvPr id="0" name=""/>
        <dsp:cNvSpPr/>
      </dsp:nvSpPr>
      <dsp:spPr>
        <a:xfrm>
          <a:off x="4479219" y="3771228"/>
          <a:ext cx="4069359" cy="1509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100" kern="1200" smtClean="0"/>
            <a:t>Waarom:</a:t>
          </a:r>
          <a:endParaRPr lang="nl-NL" sz="21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600" kern="1200" dirty="0" smtClean="0"/>
            <a:t>- Bediening van applicaties en voertuigen </a:t>
          </a:r>
          <a:r>
            <a:rPr lang="nl-NL" sz="1600" kern="1200" dirty="0" smtClean="0"/>
            <a:t>voor mensen met een motorische handicap. </a:t>
          </a:r>
          <a:endParaRPr lang="nl-NL" sz="1600" kern="1200" dirty="0"/>
        </a:p>
      </dsp:txBody>
      <dsp:txXfrm>
        <a:off x="4479219" y="3771228"/>
        <a:ext cx="4069359" cy="15097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60CA01-2800-D04D-BBA5-0230E3E634FD}">
      <dsp:nvSpPr>
        <dsp:cNvPr id="0" name=""/>
        <dsp:cNvSpPr/>
      </dsp:nvSpPr>
      <dsp:spPr>
        <a:xfrm>
          <a:off x="0" y="5096957"/>
          <a:ext cx="7979776" cy="6689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Rolstoelsimulatie</a:t>
          </a:r>
          <a:endParaRPr lang="en-US" sz="1200" kern="1200" dirty="0"/>
        </a:p>
      </dsp:txBody>
      <dsp:txXfrm>
        <a:off x="0" y="5096957"/>
        <a:ext cx="7979776" cy="361245"/>
      </dsp:txXfrm>
    </dsp:sp>
    <dsp:sp modelId="{AB60D7B5-689E-EB44-9E2E-29B3BBF414FA}">
      <dsp:nvSpPr>
        <dsp:cNvPr id="0" name=""/>
        <dsp:cNvSpPr/>
      </dsp:nvSpPr>
      <dsp:spPr>
        <a:xfrm>
          <a:off x="0" y="5444823"/>
          <a:ext cx="3989887" cy="30772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Kivy</a:t>
          </a:r>
          <a:endParaRPr lang="en-US" sz="1000" kern="1200" dirty="0"/>
        </a:p>
      </dsp:txBody>
      <dsp:txXfrm>
        <a:off x="0" y="5444823"/>
        <a:ext cx="3989887" cy="307727"/>
      </dsp:txXfrm>
    </dsp:sp>
    <dsp:sp modelId="{FD84222A-20FA-9847-9005-F128AE995CB3}">
      <dsp:nvSpPr>
        <dsp:cNvPr id="0" name=""/>
        <dsp:cNvSpPr/>
      </dsp:nvSpPr>
      <dsp:spPr>
        <a:xfrm>
          <a:off x="3989888" y="5444823"/>
          <a:ext cx="3989887" cy="30772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Optimaliseren</a:t>
          </a:r>
          <a:r>
            <a:rPr lang="en-US" sz="1000" kern="1200" dirty="0" smtClean="0"/>
            <a:t> (</a:t>
          </a:r>
          <a:r>
            <a:rPr lang="en-US" sz="1000" kern="1200" dirty="0" err="1" smtClean="0"/>
            <a:t>zie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evaluatie</a:t>
          </a:r>
          <a:r>
            <a:rPr lang="en-US" sz="1000" kern="1200" dirty="0" smtClean="0"/>
            <a:t>)</a:t>
          </a:r>
          <a:endParaRPr lang="en-US" sz="1000" kern="1200" dirty="0"/>
        </a:p>
      </dsp:txBody>
      <dsp:txXfrm>
        <a:off x="3989888" y="5444823"/>
        <a:ext cx="3989887" cy="307727"/>
      </dsp:txXfrm>
    </dsp:sp>
    <dsp:sp modelId="{1A008C00-20B9-6C47-91E8-C03388B7C82C}">
      <dsp:nvSpPr>
        <dsp:cNvPr id="0" name=""/>
        <dsp:cNvSpPr/>
      </dsp:nvSpPr>
      <dsp:spPr>
        <a:xfrm rot="10800000">
          <a:off x="0" y="4078111"/>
          <a:ext cx="7979776" cy="1028880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Bewegingen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gebruiken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om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mousetracking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te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implementeren</a:t>
          </a:r>
          <a:endParaRPr lang="en-US" sz="1200" kern="1200" dirty="0"/>
        </a:p>
      </dsp:txBody>
      <dsp:txXfrm rot="-10800000">
        <a:off x="0" y="4078111"/>
        <a:ext cx="7979776" cy="361136"/>
      </dsp:txXfrm>
    </dsp:sp>
    <dsp:sp modelId="{BCA4EB9B-012A-614E-8689-873508B16E59}">
      <dsp:nvSpPr>
        <dsp:cNvPr id="0" name=""/>
        <dsp:cNvSpPr/>
      </dsp:nvSpPr>
      <dsp:spPr>
        <a:xfrm>
          <a:off x="0" y="4439248"/>
          <a:ext cx="3989887" cy="30763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Kivy</a:t>
          </a:r>
          <a:endParaRPr lang="en-US" sz="1000" kern="1200" dirty="0"/>
        </a:p>
      </dsp:txBody>
      <dsp:txXfrm>
        <a:off x="0" y="4439248"/>
        <a:ext cx="3989887" cy="307635"/>
      </dsp:txXfrm>
    </dsp:sp>
    <dsp:sp modelId="{24D8FEF0-D169-094C-955C-4270DC4491B3}">
      <dsp:nvSpPr>
        <dsp:cNvPr id="0" name=""/>
        <dsp:cNvSpPr/>
      </dsp:nvSpPr>
      <dsp:spPr>
        <a:xfrm>
          <a:off x="3989888" y="4439248"/>
          <a:ext cx="3989887" cy="30763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Optimaliseren</a:t>
          </a:r>
          <a:r>
            <a:rPr lang="en-US" sz="1000" kern="1200" dirty="0" smtClean="0"/>
            <a:t> </a:t>
          </a:r>
          <a:r>
            <a:rPr lang="en-US" sz="1000" kern="1200" dirty="0" smtClean="0"/>
            <a:t>(</a:t>
          </a:r>
          <a:r>
            <a:rPr lang="en-US" sz="1000" kern="1200" dirty="0" err="1" smtClean="0"/>
            <a:t>zie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evaluatie</a:t>
          </a:r>
          <a:r>
            <a:rPr lang="en-US" sz="1000" kern="1200" dirty="0" smtClean="0"/>
            <a:t>)</a:t>
          </a:r>
          <a:endParaRPr lang="en-US" sz="1000" kern="1200" dirty="0"/>
        </a:p>
      </dsp:txBody>
      <dsp:txXfrm>
        <a:off x="3989888" y="4439248"/>
        <a:ext cx="3989887" cy="307635"/>
      </dsp:txXfrm>
    </dsp:sp>
    <dsp:sp modelId="{FE2BADF5-E58B-6747-86FC-13BA381318B5}">
      <dsp:nvSpPr>
        <dsp:cNvPr id="0" name=""/>
        <dsp:cNvSpPr/>
      </dsp:nvSpPr>
      <dsp:spPr>
        <a:xfrm rot="10800000">
          <a:off x="0" y="3059265"/>
          <a:ext cx="7979776" cy="1028880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herkenning</a:t>
          </a:r>
          <a:r>
            <a:rPr lang="en-US" sz="1200" kern="1200" dirty="0" smtClean="0"/>
            <a:t> van </a:t>
          </a:r>
          <a:r>
            <a:rPr lang="en-US" sz="1200" kern="1200" dirty="0" err="1" smtClean="0"/>
            <a:t>bewegingen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implementeren</a:t>
          </a:r>
          <a:endParaRPr lang="en-US" sz="1200" kern="1200" dirty="0"/>
        </a:p>
      </dsp:txBody>
      <dsp:txXfrm rot="-10800000">
        <a:off x="0" y="3059265"/>
        <a:ext cx="7979776" cy="361136"/>
      </dsp:txXfrm>
    </dsp:sp>
    <dsp:sp modelId="{D38F2532-DC1F-8043-9F73-523065EB60D3}">
      <dsp:nvSpPr>
        <dsp:cNvPr id="0" name=""/>
        <dsp:cNvSpPr/>
      </dsp:nvSpPr>
      <dsp:spPr>
        <a:xfrm>
          <a:off x="3896" y="3420402"/>
          <a:ext cx="2657327" cy="30763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Herkennen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a.d.h.v</a:t>
          </a:r>
          <a:r>
            <a:rPr lang="en-US" sz="1000" kern="1200" dirty="0" smtClean="0"/>
            <a:t>. low-pass en high pass filters.</a:t>
          </a:r>
          <a:endParaRPr lang="en-US" sz="1000" kern="1200" dirty="0"/>
        </a:p>
      </dsp:txBody>
      <dsp:txXfrm>
        <a:off x="3896" y="3420402"/>
        <a:ext cx="2657327" cy="307635"/>
      </dsp:txXfrm>
    </dsp:sp>
    <dsp:sp modelId="{A5EA06B4-2C09-124D-B3D7-90BF399DA217}">
      <dsp:nvSpPr>
        <dsp:cNvPr id="0" name=""/>
        <dsp:cNvSpPr/>
      </dsp:nvSpPr>
      <dsp:spPr>
        <a:xfrm>
          <a:off x="2661224" y="3420402"/>
          <a:ext cx="2657327" cy="30763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Bewegingen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groeperen</a:t>
          </a:r>
          <a:r>
            <a:rPr lang="en-US" sz="1000" kern="1200" dirty="0" smtClean="0"/>
            <a:t> in  </a:t>
          </a:r>
          <a:r>
            <a:rPr lang="en-US" sz="1000" kern="1200" dirty="0" err="1" smtClean="0"/>
            <a:t>toestandsdiagram</a:t>
          </a:r>
          <a:r>
            <a:rPr lang="en-US" sz="1000" kern="1200" dirty="0" smtClean="0"/>
            <a:t>.</a:t>
          </a:r>
          <a:endParaRPr lang="en-US" sz="1000" kern="1200" dirty="0"/>
        </a:p>
      </dsp:txBody>
      <dsp:txXfrm>
        <a:off x="2661224" y="3420402"/>
        <a:ext cx="2657327" cy="307635"/>
      </dsp:txXfrm>
    </dsp:sp>
    <dsp:sp modelId="{02FA6A0F-2529-2544-896F-041F818D7150}">
      <dsp:nvSpPr>
        <dsp:cNvPr id="0" name=""/>
        <dsp:cNvSpPr/>
      </dsp:nvSpPr>
      <dsp:spPr>
        <a:xfrm>
          <a:off x="5318551" y="3420402"/>
          <a:ext cx="2657327" cy="30763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Training app </a:t>
          </a:r>
          <a:r>
            <a:rPr lang="en-US" sz="1000" kern="1200" dirty="0" err="1" smtClean="0"/>
            <a:t>voor</a:t>
          </a:r>
          <a:r>
            <a:rPr lang="en-US" sz="1000" kern="1200" dirty="0" smtClean="0"/>
            <a:t> het </a:t>
          </a:r>
          <a:r>
            <a:rPr lang="en-US" sz="1000" kern="1200" dirty="0" err="1" smtClean="0"/>
            <a:t>instellen</a:t>
          </a:r>
          <a:r>
            <a:rPr lang="en-US" sz="1000" kern="1200" dirty="0" smtClean="0"/>
            <a:t> van thresholds.</a:t>
          </a:r>
          <a:endParaRPr lang="en-US" sz="1000" kern="1200" dirty="0"/>
        </a:p>
      </dsp:txBody>
      <dsp:txXfrm>
        <a:off x="5318551" y="3420402"/>
        <a:ext cx="2657327" cy="307635"/>
      </dsp:txXfrm>
    </dsp:sp>
    <dsp:sp modelId="{BE2CC3FF-FDA4-E44E-9B7E-D13A74BF365E}">
      <dsp:nvSpPr>
        <dsp:cNvPr id="0" name=""/>
        <dsp:cNvSpPr/>
      </dsp:nvSpPr>
      <dsp:spPr>
        <a:xfrm rot="10800000">
          <a:off x="0" y="2040420"/>
          <a:ext cx="7979776" cy="1028880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</a:t>
          </a:r>
          <a:r>
            <a:rPr lang="en-US" sz="1200" kern="1200" dirty="0" err="1" smtClean="0"/>
            <a:t>interpreteren</a:t>
          </a:r>
          <a:r>
            <a:rPr lang="en-US" sz="1200" kern="1200" dirty="0" smtClean="0"/>
            <a:t> en </a:t>
          </a:r>
          <a:r>
            <a:rPr lang="en-US" sz="1200" kern="1200" dirty="0" err="1" smtClean="0"/>
            <a:t>bewegingen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herkennen</a:t>
          </a:r>
          <a:endParaRPr lang="en-US" sz="1200" kern="1200" dirty="0"/>
        </a:p>
      </dsp:txBody>
      <dsp:txXfrm rot="-10800000">
        <a:off x="0" y="2040420"/>
        <a:ext cx="7979776" cy="361136"/>
      </dsp:txXfrm>
    </dsp:sp>
    <dsp:sp modelId="{F7969911-FB84-7A4C-99CE-E41F9DCB2B5F}">
      <dsp:nvSpPr>
        <dsp:cNvPr id="0" name=""/>
        <dsp:cNvSpPr/>
      </dsp:nvSpPr>
      <dsp:spPr>
        <a:xfrm>
          <a:off x="3896" y="2401557"/>
          <a:ext cx="2657327" cy="30763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UP LEFT DOWN RIGHT.</a:t>
          </a:r>
          <a:endParaRPr lang="en-US" sz="1000" kern="1200" dirty="0"/>
        </a:p>
      </dsp:txBody>
      <dsp:txXfrm>
        <a:off x="3896" y="2401557"/>
        <a:ext cx="2657327" cy="307635"/>
      </dsp:txXfrm>
    </dsp:sp>
    <dsp:sp modelId="{A3CFA4B7-8063-E04F-A3A3-FBC33FB36F71}">
      <dsp:nvSpPr>
        <dsp:cNvPr id="0" name=""/>
        <dsp:cNvSpPr/>
      </dsp:nvSpPr>
      <dsp:spPr>
        <a:xfrm>
          <a:off x="2661224" y="2401557"/>
          <a:ext cx="2657327" cy="30763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Fixatie</a:t>
          </a:r>
          <a:r>
            <a:rPr lang="en-US" sz="1000" kern="1200" dirty="0" smtClean="0"/>
            <a:t>.</a:t>
          </a:r>
          <a:endParaRPr lang="en-US" sz="1000" kern="1200" dirty="0"/>
        </a:p>
      </dsp:txBody>
      <dsp:txXfrm>
        <a:off x="2661224" y="2401557"/>
        <a:ext cx="2657327" cy="307635"/>
      </dsp:txXfrm>
    </dsp:sp>
    <dsp:sp modelId="{75B4F1B0-327C-3F4D-9235-A6CEA42A4D91}">
      <dsp:nvSpPr>
        <dsp:cNvPr id="0" name=""/>
        <dsp:cNvSpPr/>
      </dsp:nvSpPr>
      <dsp:spPr>
        <a:xfrm>
          <a:off x="5318551" y="2401557"/>
          <a:ext cx="2657327" cy="30763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Blinks.</a:t>
          </a:r>
          <a:endParaRPr lang="en-US" sz="1000" kern="1200" dirty="0"/>
        </a:p>
      </dsp:txBody>
      <dsp:txXfrm>
        <a:off x="5318551" y="2401557"/>
        <a:ext cx="2657327" cy="307635"/>
      </dsp:txXfrm>
    </dsp:sp>
    <dsp:sp modelId="{D3C5E8E9-4FAF-5A44-93C7-6A28986220B2}">
      <dsp:nvSpPr>
        <dsp:cNvPr id="0" name=""/>
        <dsp:cNvSpPr/>
      </dsp:nvSpPr>
      <dsp:spPr>
        <a:xfrm rot="10800000">
          <a:off x="0" y="1021574"/>
          <a:ext cx="7979776" cy="1028880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</a:t>
          </a:r>
          <a:r>
            <a:rPr lang="en-US" sz="1200" kern="1200" dirty="0" err="1" smtClean="0"/>
            <a:t>verzamelen</a:t>
          </a:r>
          <a:r>
            <a:rPr lang="en-US" sz="1200" kern="1200" dirty="0" smtClean="0"/>
            <a:t>.</a:t>
          </a:r>
          <a:endParaRPr lang="en-US" sz="1200" kern="1200" dirty="0"/>
        </a:p>
      </dsp:txBody>
      <dsp:txXfrm rot="-10800000">
        <a:off x="0" y="1021574"/>
        <a:ext cx="7979776" cy="361136"/>
      </dsp:txXfrm>
    </dsp:sp>
    <dsp:sp modelId="{C43B25B9-21D6-3D40-9682-BE26C864131B}">
      <dsp:nvSpPr>
        <dsp:cNvPr id="0" name=""/>
        <dsp:cNvSpPr/>
      </dsp:nvSpPr>
      <dsp:spPr>
        <a:xfrm>
          <a:off x="0" y="1382711"/>
          <a:ext cx="3989887" cy="30763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Excel.</a:t>
          </a:r>
          <a:endParaRPr lang="en-US" sz="1000" kern="1200" dirty="0"/>
        </a:p>
      </dsp:txBody>
      <dsp:txXfrm>
        <a:off x="0" y="1382711"/>
        <a:ext cx="3989887" cy="307635"/>
      </dsp:txXfrm>
    </dsp:sp>
    <dsp:sp modelId="{CD0D8CA4-F9E0-7548-B7A2-89301060EF0E}">
      <dsp:nvSpPr>
        <dsp:cNvPr id="0" name=""/>
        <dsp:cNvSpPr/>
      </dsp:nvSpPr>
      <dsp:spPr>
        <a:xfrm>
          <a:off x="3989888" y="1382711"/>
          <a:ext cx="3989887" cy="30763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Matplotlib</a:t>
          </a:r>
          <a:r>
            <a:rPr lang="en-US" sz="1000" kern="1200" dirty="0" smtClean="0"/>
            <a:t>.</a:t>
          </a:r>
          <a:endParaRPr lang="en-US" sz="1000" kern="1200" dirty="0"/>
        </a:p>
      </dsp:txBody>
      <dsp:txXfrm>
        <a:off x="3989888" y="1382711"/>
        <a:ext cx="3989887" cy="307635"/>
      </dsp:txXfrm>
    </dsp:sp>
    <dsp:sp modelId="{1C40F925-1268-2341-B3FB-590B92D84AB6}">
      <dsp:nvSpPr>
        <dsp:cNvPr id="0" name=""/>
        <dsp:cNvSpPr/>
      </dsp:nvSpPr>
      <dsp:spPr>
        <a:xfrm rot="10800000">
          <a:off x="0" y="2728"/>
          <a:ext cx="7979776" cy="1028880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Aansturing</a:t>
          </a:r>
          <a:r>
            <a:rPr lang="en-US" sz="1200" kern="1200" dirty="0" smtClean="0"/>
            <a:t> EOG </a:t>
          </a:r>
          <a:r>
            <a:rPr lang="en-US" sz="1200" kern="1200" dirty="0" err="1" smtClean="0"/>
            <a:t>realiseren</a:t>
          </a:r>
          <a:r>
            <a:rPr lang="en-US" sz="1200" kern="1200" dirty="0" smtClean="0"/>
            <a:t> </a:t>
          </a:r>
          <a:r>
            <a:rPr lang="en-US" sz="1200" kern="1200" dirty="0" smtClean="0"/>
            <a:t>op pc.</a:t>
          </a:r>
          <a:endParaRPr lang="en-US" sz="1200" kern="1200" dirty="0"/>
        </a:p>
      </dsp:txBody>
      <dsp:txXfrm rot="-10800000">
        <a:off x="0" y="2728"/>
        <a:ext cx="7979776" cy="361136"/>
      </dsp:txXfrm>
    </dsp:sp>
    <dsp:sp modelId="{5CBC7E5D-11A2-4D4A-BAE8-F9D540AACC01}">
      <dsp:nvSpPr>
        <dsp:cNvPr id="0" name=""/>
        <dsp:cNvSpPr/>
      </dsp:nvSpPr>
      <dsp:spPr>
        <a:xfrm>
          <a:off x="3896" y="363865"/>
          <a:ext cx="2657327" cy="30763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Python.</a:t>
          </a:r>
          <a:endParaRPr lang="en-US" sz="1000" kern="1200" dirty="0"/>
        </a:p>
      </dsp:txBody>
      <dsp:txXfrm>
        <a:off x="3896" y="363865"/>
        <a:ext cx="2657327" cy="307635"/>
      </dsp:txXfrm>
    </dsp:sp>
    <dsp:sp modelId="{6BEEA886-FDB0-0643-AC74-9234387D4412}">
      <dsp:nvSpPr>
        <dsp:cNvPr id="0" name=""/>
        <dsp:cNvSpPr/>
      </dsp:nvSpPr>
      <dsp:spPr>
        <a:xfrm>
          <a:off x="2661224" y="363865"/>
          <a:ext cx="2657327" cy="30763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Pyusb</a:t>
          </a:r>
          <a:r>
            <a:rPr lang="en-US" sz="1000" kern="1200" dirty="0" smtClean="0"/>
            <a:t>.</a:t>
          </a:r>
          <a:endParaRPr lang="en-US" sz="1000" kern="1200" dirty="0"/>
        </a:p>
      </dsp:txBody>
      <dsp:txXfrm>
        <a:off x="2661224" y="363865"/>
        <a:ext cx="2657327" cy="307635"/>
      </dsp:txXfrm>
    </dsp:sp>
    <dsp:sp modelId="{42471629-63A1-B044-B8EB-9558B0952AD5}">
      <dsp:nvSpPr>
        <dsp:cNvPr id="0" name=""/>
        <dsp:cNvSpPr/>
      </dsp:nvSpPr>
      <dsp:spPr>
        <a:xfrm>
          <a:off x="5318551" y="363865"/>
          <a:ext cx="2657327" cy="30763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Libusb</a:t>
          </a:r>
          <a:r>
            <a:rPr lang="en-US" sz="1000" kern="1200" dirty="0" smtClean="0"/>
            <a:t>.</a:t>
          </a:r>
          <a:endParaRPr lang="en-US" sz="1000" kern="1200" dirty="0"/>
        </a:p>
      </dsp:txBody>
      <dsp:txXfrm>
        <a:off x="5318551" y="363865"/>
        <a:ext cx="2657327" cy="3076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2036AB-171C-9143-AC7A-8E0602AB96DA}">
      <dsp:nvSpPr>
        <dsp:cNvPr id="0" name=""/>
        <dsp:cNvSpPr/>
      </dsp:nvSpPr>
      <dsp:spPr>
        <a:xfrm>
          <a:off x="2650" y="104550"/>
          <a:ext cx="3916254" cy="2698299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6C6D2-E1D8-B843-8B4D-7214FC03BBD5}">
      <dsp:nvSpPr>
        <dsp:cNvPr id="0" name=""/>
        <dsp:cNvSpPr/>
      </dsp:nvSpPr>
      <dsp:spPr>
        <a:xfrm>
          <a:off x="2650" y="2802850"/>
          <a:ext cx="3916254" cy="1452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600" u="sng" kern="1200" dirty="0" err="1" smtClean="0"/>
            <a:t>Kivy</a:t>
          </a:r>
          <a:r>
            <a:rPr lang="nl-NL" sz="1600" u="sng" kern="1200" dirty="0" smtClean="0"/>
            <a:t> Paint </a:t>
          </a:r>
          <a:r>
            <a:rPr lang="nl-NL" sz="1600" u="sng" kern="1200" dirty="0" err="1" smtClean="0"/>
            <a:t>app</a:t>
          </a:r>
          <a:r>
            <a:rPr lang="nl-NL" sz="1600" u="sng" kern="1200" dirty="0" smtClean="0"/>
            <a:t>: 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600" kern="1200" dirty="0" smtClean="0"/>
            <a:t>Nauwkeurigheid van </a:t>
          </a:r>
          <a:r>
            <a:rPr lang="nl-NL" sz="1600" kern="1200" dirty="0" err="1" smtClean="0"/>
            <a:t>mousetracking</a:t>
          </a:r>
          <a:r>
            <a:rPr lang="nl-NL" sz="1600" kern="1200" dirty="0" smtClean="0"/>
            <a:t> evalueren door aangegeven paden te volgen en de foutenmarge om te zetten naar een getal (</a:t>
          </a:r>
          <a:r>
            <a:rPr lang="nl-NL" sz="1600" kern="1200" dirty="0" err="1" smtClean="0"/>
            <a:t>vb</a:t>
          </a:r>
          <a:r>
            <a:rPr lang="nl-NL" sz="1600" kern="1200" dirty="0" smtClean="0"/>
            <a:t>: euclidische afstand).</a:t>
          </a:r>
          <a:endParaRPr lang="nl-NL" sz="1600" kern="1200" dirty="0"/>
        </a:p>
      </dsp:txBody>
      <dsp:txXfrm>
        <a:off x="2650" y="2802850"/>
        <a:ext cx="3916254" cy="1452930"/>
      </dsp:txXfrm>
    </dsp:sp>
    <dsp:sp modelId="{C14C04CC-1909-724F-B140-C8370BE24071}">
      <dsp:nvSpPr>
        <dsp:cNvPr id="0" name=""/>
        <dsp:cNvSpPr/>
      </dsp:nvSpPr>
      <dsp:spPr>
        <a:xfrm>
          <a:off x="4310695" y="104550"/>
          <a:ext cx="3916254" cy="2698299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AA069-1FFC-FC48-8352-AC11A21E611F}">
      <dsp:nvSpPr>
        <dsp:cNvPr id="0" name=""/>
        <dsp:cNvSpPr/>
      </dsp:nvSpPr>
      <dsp:spPr>
        <a:xfrm>
          <a:off x="4310695" y="2802850"/>
          <a:ext cx="3916254" cy="1452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600" u="sng" kern="1200" dirty="0" smtClean="0"/>
            <a:t>Roelstoelparcours: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600" kern="1200" dirty="0" smtClean="0"/>
            <a:t> rolstoel-simulatie testen door vast parcours af te leggen (eventueel met obstakels) en dit onder enkele criteria: snelheid, nauwkeurigheid,  aantal botsingen, etc.</a:t>
          </a:r>
          <a:endParaRPr lang="nl-NL" sz="1600" kern="1200" dirty="0"/>
        </a:p>
      </dsp:txBody>
      <dsp:txXfrm>
        <a:off x="4310695" y="2802850"/>
        <a:ext cx="3916254" cy="145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621D-EBDD-AC45-BEFC-178E5345C524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0881-3F59-704A-B0A0-4BF7FC66A8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621D-EBDD-AC45-BEFC-178E5345C524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0881-3F59-704A-B0A0-4BF7FC66A8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621D-EBDD-AC45-BEFC-178E5345C524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0881-3F59-704A-B0A0-4BF7FC66A8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621D-EBDD-AC45-BEFC-178E5345C524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0881-3F59-704A-B0A0-4BF7FC66A8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621D-EBDD-AC45-BEFC-178E5345C524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0881-3F59-704A-B0A0-4BF7FC66A8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621D-EBDD-AC45-BEFC-178E5345C524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0881-3F59-704A-B0A0-4BF7FC66A8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621D-EBDD-AC45-BEFC-178E5345C524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0881-3F59-704A-B0A0-4BF7FC66A8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621D-EBDD-AC45-BEFC-178E5345C524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0881-3F59-704A-B0A0-4BF7FC66A8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621D-EBDD-AC45-BEFC-178E5345C524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0881-3F59-704A-B0A0-4BF7FC66A8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621D-EBDD-AC45-BEFC-178E5345C524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0881-3F59-704A-B0A0-4BF7FC66A8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621D-EBDD-AC45-BEFC-178E5345C524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0881-3F59-704A-B0A0-4BF7FC66A8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0621D-EBDD-AC45-BEFC-178E5345C524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70881-3F59-704A-B0A0-4BF7FC66A8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349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800" u="sng" dirty="0" err="1" smtClean="0"/>
              <a:t>Oogestuurde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rolstoel</a:t>
            </a:r>
            <a:r>
              <a:rPr lang="en-US" sz="4800" u="sng" dirty="0" smtClean="0"/>
              <a:t>:</a:t>
            </a:r>
            <a:br>
              <a:rPr lang="en-US" sz="4800" u="sng" dirty="0" smtClean="0"/>
            </a:br>
            <a:r>
              <a:rPr lang="en-US" sz="4800" u="sng" dirty="0" err="1" smtClean="0"/>
              <a:t>Doelstelling</a:t>
            </a:r>
            <a:endParaRPr lang="en-US" sz="48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54865"/>
            <a:ext cx="6400800" cy="344593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Verlinden</a:t>
            </a:r>
            <a:r>
              <a:rPr lang="en-US" dirty="0" smtClean="0"/>
              <a:t> Pieter</a:t>
            </a:r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Willems Michiel</a:t>
            </a:r>
          </a:p>
        </p:txBody>
      </p:sp>
    </p:spTree>
    <p:extLst>
      <p:ext uri="{BB962C8B-B14F-4D97-AF65-F5344CB8AC3E}">
        <p14:creationId xmlns:p14="http://schemas.microsoft.com/office/powerpoint/2010/main" val="282980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7"/>
            <a:ext cx="8229600" cy="1143000"/>
          </a:xfrm>
        </p:spPr>
        <p:txBody>
          <a:bodyPr/>
          <a:lstStyle/>
          <a:p>
            <a:r>
              <a:rPr lang="en-US" dirty="0" err="1" smtClean="0"/>
              <a:t>Wat</a:t>
            </a:r>
            <a:r>
              <a:rPr lang="en-US" dirty="0" smtClean="0"/>
              <a:t> &amp; </a:t>
            </a:r>
            <a:r>
              <a:rPr lang="en-US" dirty="0" err="1" smtClean="0"/>
              <a:t>Waarom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064337"/>
              </p:ext>
            </p:extLst>
          </p:nvPr>
        </p:nvGraphicFramePr>
        <p:xfrm>
          <a:off x="135467" y="270933"/>
          <a:ext cx="8551333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184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76902"/>
            <a:ext cx="8229600" cy="1143000"/>
          </a:xfrm>
        </p:spPr>
        <p:txBody>
          <a:bodyPr/>
          <a:lstStyle/>
          <a:p>
            <a:r>
              <a:rPr lang="en-US" dirty="0" smtClean="0"/>
              <a:t> Hoe?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811686"/>
              </p:ext>
            </p:extLst>
          </p:nvPr>
        </p:nvGraphicFramePr>
        <p:xfrm>
          <a:off x="1073884" y="869317"/>
          <a:ext cx="7979776" cy="5768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ight Arrow 13"/>
          <p:cNvSpPr/>
          <p:nvPr/>
        </p:nvSpPr>
        <p:spPr>
          <a:xfrm>
            <a:off x="64968" y="4013200"/>
            <a:ext cx="1008916" cy="745067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64968" y="1163638"/>
            <a:ext cx="1008916" cy="2968095"/>
          </a:xfrm>
          <a:prstGeom prst="rightArrow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Sem.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4968" y="4758267"/>
            <a:ext cx="1008916" cy="1879709"/>
          </a:xfrm>
          <a:prstGeom prst="rightArrow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Sem.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8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673013"/>
              </p:ext>
            </p:extLst>
          </p:nvPr>
        </p:nvGraphicFramePr>
        <p:xfrm>
          <a:off x="457200" y="1251895"/>
          <a:ext cx="8229600" cy="4360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Evaluatie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60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8160" y="2538867"/>
            <a:ext cx="8229600" cy="1143000"/>
          </a:xfrm>
        </p:spPr>
        <p:txBody>
          <a:bodyPr/>
          <a:lstStyle/>
          <a:p>
            <a:r>
              <a:rPr lang="nl-BE" dirty="0" smtClean="0"/>
              <a:t>Einde.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3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322" y="0"/>
            <a:ext cx="64993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3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027"/>
            <a:ext cx="9144000" cy="607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4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410" y="1079167"/>
            <a:ext cx="9374820" cy="469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9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4382</TotalTime>
  <Words>189</Words>
  <Application>Microsoft Office PowerPoint</Application>
  <PresentationFormat>Diavoorstelling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1" baseType="lpstr">
      <vt:lpstr>Arial</vt:lpstr>
      <vt:lpstr>Calibri</vt:lpstr>
      <vt:lpstr>Black</vt:lpstr>
      <vt:lpstr>Oogestuurde rolstoel: Doelstelling</vt:lpstr>
      <vt:lpstr>Wat &amp; Waarom</vt:lpstr>
      <vt:lpstr> Hoe?</vt:lpstr>
      <vt:lpstr>Evaluatie</vt:lpstr>
      <vt:lpstr>Einde.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Oogestuurde rolstoel: Doelstelling</dc:title>
  <dc:creator>Michiel Willems</dc:creator>
  <cp:lastModifiedBy>Pieter Verlinden</cp:lastModifiedBy>
  <cp:revision>18</cp:revision>
  <dcterms:created xsi:type="dcterms:W3CDTF">2014-11-27T23:39:04Z</dcterms:created>
  <dcterms:modified xsi:type="dcterms:W3CDTF">2014-12-08T14:48:13Z</dcterms:modified>
</cp:coreProperties>
</file>