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bin" ContentType="application/vnd.openxmlformats-officedocument.oleObject"/>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61" r:id="rId3"/>
    <p:sldId id="262" r:id="rId4"/>
    <p:sldId id="263" r:id="rId5"/>
    <p:sldId id="264" r:id="rId6"/>
    <p:sldId id="265" r:id="rId7"/>
    <p:sldId id="266" r:id="rId8"/>
    <p:sldId id="267" r:id="rId9"/>
    <p:sldId id="268" r:id="rId10"/>
    <p:sldId id="269" r:id="rId11"/>
    <p:sldId id="270" r:id="rId12"/>
    <p:sldId id="271" r:id="rId13"/>
    <p:sldId id="272" r:id="rId14"/>
    <p:sldId id="273" r:id="rId15"/>
    <p:sldId id="274" r:id="rId16"/>
    <p:sldId id="275" r:id="rId17"/>
    <p:sldId id="276" r:id="rId18"/>
    <p:sldId id="277" r:id="rId19"/>
    <p:sldId id="278" r:id="rId20"/>
    <p:sldId id="279" r:id="rId21"/>
    <p:sldId id="280" r:id="rId22"/>
    <p:sldId id="281" r:id="rId23"/>
    <p:sldId id="282" r:id="rId24"/>
    <p:sldId id="283" r:id="rId25"/>
    <p:sldId id="284" r:id="rId26"/>
    <p:sldId id="260" r:id="rId2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89" d="100"/>
          <a:sy n="89" d="100"/>
        </p:scale>
        <p:origin x="-1434"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88C5CD2-C817-4F25-B4E2-5A8B72AC5F8C}" type="datetimeFigureOut">
              <a:rPr lang="zh-CN" altLang="en-US" smtClean="0"/>
              <a:pPr/>
              <a:t>2019/5/21 Tuesday</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8E53558-C610-447A-8EED-B3312ECC077B}" type="slidenum">
              <a:rPr lang="zh-CN" altLang="en-US" smtClean="0"/>
              <a:pPr/>
              <a:t>‹#›</a:t>
            </a:fld>
            <a:endParaRPr lang="zh-CN" altLang="en-US"/>
          </a:p>
        </p:txBody>
      </p:sp>
    </p:spTree>
    <p:extLst>
      <p:ext uri="{BB962C8B-B14F-4D97-AF65-F5344CB8AC3E}">
        <p14:creationId xmlns:p14="http://schemas.microsoft.com/office/powerpoint/2010/main" xmlns="" val="20693068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notesMaster" Target="../notesMasters/notesMaster1.xml"/><Relationship Id="rId1" Type="http://schemas.openxmlformats.org/officeDocument/2006/relationships/vmlDrawing" Target="../drawings/vmlDrawing1.vml"/><Relationship Id="rId4" Type="http://schemas.openxmlformats.org/officeDocument/2006/relationships/oleObject" Target="../embeddings/oleObject1.bin"/></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slide" Target="../slides/slide4.xml"/><Relationship Id="rId2" Type="http://schemas.openxmlformats.org/officeDocument/2006/relationships/notesMaster" Target="../notesMasters/notesMaster1.xml"/><Relationship Id="rId1" Type="http://schemas.openxmlformats.org/officeDocument/2006/relationships/vmlDrawing" Target="../drawings/vmlDrawing2.vml"/><Relationship Id="rId4" Type="http://schemas.openxmlformats.org/officeDocument/2006/relationships/oleObject" Target="../embeddings/oleObject2.bin"/></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ChangeArrowheads="1"/>
          </p:cNvSpPr>
          <p:nvPr/>
        </p:nvSpPr>
        <p:spPr bwMode="auto">
          <a:xfrm>
            <a:off x="3883025" y="-1588"/>
            <a:ext cx="2974975"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eaLnBrk="0" hangingPunct="0">
              <a:spcBef>
                <a:spcPct val="30000"/>
              </a:spcBef>
              <a:defRPr sz="1200">
                <a:solidFill>
                  <a:schemeClr val="tx1"/>
                </a:solidFill>
                <a:latin typeface="Calibri" pitchFamily="34" charset="0"/>
                <a:ea typeface="宋体" charset="-122"/>
              </a:defRPr>
            </a:lvl1pPr>
            <a:lvl2pPr marL="742950" indent="-285750" eaLnBrk="0" hangingPunct="0">
              <a:spcBef>
                <a:spcPct val="30000"/>
              </a:spcBef>
              <a:defRPr sz="1200">
                <a:solidFill>
                  <a:schemeClr val="tx1"/>
                </a:solidFill>
                <a:latin typeface="Calibri" pitchFamily="34" charset="0"/>
                <a:ea typeface="宋体" charset="-122"/>
              </a:defRPr>
            </a:lvl2pPr>
            <a:lvl3pPr marL="1143000" indent="-228600" eaLnBrk="0" hangingPunct="0">
              <a:spcBef>
                <a:spcPct val="30000"/>
              </a:spcBef>
              <a:defRPr sz="1200">
                <a:solidFill>
                  <a:schemeClr val="tx1"/>
                </a:solidFill>
                <a:latin typeface="Calibri" pitchFamily="34" charset="0"/>
                <a:ea typeface="宋体" charset="-122"/>
              </a:defRPr>
            </a:lvl3pPr>
            <a:lvl4pPr marL="1600200" indent="-228600" eaLnBrk="0" hangingPunct="0">
              <a:spcBef>
                <a:spcPct val="30000"/>
              </a:spcBef>
              <a:defRPr sz="1200">
                <a:solidFill>
                  <a:schemeClr val="tx1"/>
                </a:solidFill>
                <a:latin typeface="Calibri" pitchFamily="34" charset="0"/>
                <a:ea typeface="宋体" charset="-122"/>
              </a:defRPr>
            </a:lvl4pPr>
            <a:lvl5pPr marL="2057400" indent="-228600" eaLnBrk="0" hangingPunct="0">
              <a:spcBef>
                <a:spcPct val="30000"/>
              </a:spcBef>
              <a:defRPr sz="1200">
                <a:solidFill>
                  <a:schemeClr val="tx1"/>
                </a:solidFill>
                <a:latin typeface="Calibri" pitchFamily="34" charset="0"/>
                <a:ea typeface="宋体"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charset="-122"/>
              </a:defRPr>
            </a:lvl9pPr>
          </a:lstStyle>
          <a:p>
            <a:pPr eaLnBrk="1" hangingPunct="1">
              <a:spcBef>
                <a:spcPct val="0"/>
              </a:spcBef>
            </a:pPr>
            <a:endParaRPr lang="zh-CN" altLang="en-US" sz="1800">
              <a:latin typeface="Arial" charset="0"/>
              <a:ea typeface="Arial Unicode MS" pitchFamily="34" charset="-122"/>
              <a:cs typeface="Arial Unicode MS" pitchFamily="34" charset="-122"/>
            </a:endParaRPr>
          </a:p>
        </p:txBody>
      </p:sp>
      <p:sp>
        <p:nvSpPr>
          <p:cNvPr id="28675" name="Rectangle 3"/>
          <p:cNvSpPr>
            <a:spLocks noChangeArrowheads="1"/>
          </p:cNvSpPr>
          <p:nvPr/>
        </p:nvSpPr>
        <p:spPr bwMode="auto">
          <a:xfrm>
            <a:off x="-1588" y="-1588"/>
            <a:ext cx="2970213"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eaLnBrk="0" hangingPunct="0">
              <a:spcBef>
                <a:spcPct val="30000"/>
              </a:spcBef>
              <a:defRPr sz="1200">
                <a:solidFill>
                  <a:schemeClr val="tx1"/>
                </a:solidFill>
                <a:latin typeface="Calibri" pitchFamily="34" charset="0"/>
                <a:ea typeface="宋体" charset="-122"/>
              </a:defRPr>
            </a:lvl1pPr>
            <a:lvl2pPr marL="742950" indent="-285750" eaLnBrk="0" hangingPunct="0">
              <a:spcBef>
                <a:spcPct val="30000"/>
              </a:spcBef>
              <a:defRPr sz="1200">
                <a:solidFill>
                  <a:schemeClr val="tx1"/>
                </a:solidFill>
                <a:latin typeface="Calibri" pitchFamily="34" charset="0"/>
                <a:ea typeface="宋体" charset="-122"/>
              </a:defRPr>
            </a:lvl2pPr>
            <a:lvl3pPr marL="1143000" indent="-228600" eaLnBrk="0" hangingPunct="0">
              <a:spcBef>
                <a:spcPct val="30000"/>
              </a:spcBef>
              <a:defRPr sz="1200">
                <a:solidFill>
                  <a:schemeClr val="tx1"/>
                </a:solidFill>
                <a:latin typeface="Calibri" pitchFamily="34" charset="0"/>
                <a:ea typeface="宋体" charset="-122"/>
              </a:defRPr>
            </a:lvl3pPr>
            <a:lvl4pPr marL="1600200" indent="-228600" eaLnBrk="0" hangingPunct="0">
              <a:spcBef>
                <a:spcPct val="30000"/>
              </a:spcBef>
              <a:defRPr sz="1200">
                <a:solidFill>
                  <a:schemeClr val="tx1"/>
                </a:solidFill>
                <a:latin typeface="Calibri" pitchFamily="34" charset="0"/>
                <a:ea typeface="宋体" charset="-122"/>
              </a:defRPr>
            </a:lvl4pPr>
            <a:lvl5pPr marL="2057400" indent="-228600" eaLnBrk="0" hangingPunct="0">
              <a:spcBef>
                <a:spcPct val="30000"/>
              </a:spcBef>
              <a:defRPr sz="1200">
                <a:solidFill>
                  <a:schemeClr val="tx1"/>
                </a:solidFill>
                <a:latin typeface="Calibri" pitchFamily="34" charset="0"/>
                <a:ea typeface="宋体"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charset="-122"/>
              </a:defRPr>
            </a:lvl9pPr>
          </a:lstStyle>
          <a:p>
            <a:pPr eaLnBrk="1" hangingPunct="1">
              <a:spcBef>
                <a:spcPct val="0"/>
              </a:spcBef>
            </a:pPr>
            <a:endParaRPr lang="zh-CN" altLang="en-US" sz="1800">
              <a:latin typeface="Arial" charset="0"/>
              <a:ea typeface="Arial Unicode MS" pitchFamily="34" charset="-122"/>
              <a:cs typeface="Arial Unicode MS" pitchFamily="34" charset="-122"/>
            </a:endParaRPr>
          </a:p>
        </p:txBody>
      </p:sp>
      <p:sp>
        <p:nvSpPr>
          <p:cNvPr id="28676" name="Rectangle 4"/>
          <p:cNvSpPr>
            <a:spLocks noGrp="1" noChangeArrowheads="1"/>
          </p:cNvSpPr>
          <p:nvPr>
            <p:ph type="body" idx="1"/>
          </p:nvPr>
        </p:nvSpPr>
        <p:spPr bwMode="auto">
          <a:xfrm>
            <a:off x="412750" y="4773613"/>
            <a:ext cx="6029325" cy="375602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164" tIns="45582" rIns="91164" bIns="45582" numCol="1" anchor="t" anchorCtr="0" compatLnSpc="1">
            <a:prstTxWarp prst="textNoShape">
              <a:avLst/>
            </a:prstTxWarp>
          </a:bodyPr>
          <a:lstStyle/>
          <a:p>
            <a:pPr defTabSz="427038" eaLnBrk="1" hangingPunct="1">
              <a:spcBef>
                <a:spcPct val="0"/>
              </a:spcBef>
            </a:pPr>
            <a:r>
              <a:rPr lang="en-US" altLang="zh-CN"/>
              <a:t>Lesson Aim</a:t>
            </a:r>
          </a:p>
          <a:p>
            <a:pPr marL="120650" lvl="1" defTabSz="427038" eaLnBrk="1" hangingPunct="1">
              <a:spcBef>
                <a:spcPct val="0"/>
              </a:spcBef>
            </a:pPr>
            <a:r>
              <a:rPr lang="en-US" altLang="zh-CN"/>
              <a:t>In this lesson, you learn how to implement business rules by including </a:t>
            </a:r>
            <a:r>
              <a:rPr lang="en-US" altLang="zh-CN">
                <a:solidFill>
                  <a:srgbClr val="FC0128"/>
                </a:solidFill>
              </a:rPr>
              <a:t>integrity constraints</a:t>
            </a:r>
            <a:r>
              <a:rPr lang="en-US" altLang="zh-CN"/>
              <a:t>.</a:t>
            </a:r>
          </a:p>
        </p:txBody>
      </p:sp>
      <p:sp>
        <p:nvSpPr>
          <p:cNvPr id="28677" name="Rectangle 5"/>
          <p:cNvSpPr>
            <a:spLocks noGrp="1" noRot="1" noChangeAspect="1" noChangeArrowheads="1" noTextEdit="1"/>
          </p:cNvSpPr>
          <p:nvPr>
            <p:ph type="sldImg"/>
          </p:nvPr>
        </p:nvSpPr>
        <p:spPr bwMode="auto">
          <a:xfrm>
            <a:off x="490538" y="158750"/>
            <a:ext cx="5875337" cy="4406900"/>
          </a:xfrm>
          <a:noFill/>
          <a:ln cap="flat">
            <a:solidFill>
              <a:schemeClr val="tx1"/>
            </a:solidFill>
            <a:miter lim="800000"/>
            <a:headEnd/>
            <a:tailEnd/>
          </a:ln>
          <a:extLst>
            <a:ext uri="{909E8E84-426E-40DD-AFC4-6F175D3DCCD1}">
              <a14:hiddenFill xmlns:a14="http://schemas.microsoft.com/office/drawing/2010/main" xmlns="">
                <a:solidFill>
                  <a:srgbClr val="FFFFFF"/>
                </a:solidFill>
              </a14:hiddenFill>
            </a:ext>
          </a:extLst>
        </p:spPr>
      </p:sp>
    </p:spTree>
    <p:extLst>
      <p:ext uri="{BB962C8B-B14F-4D97-AF65-F5344CB8AC3E}">
        <p14:creationId xmlns:p14="http://schemas.microsoft.com/office/powerpoint/2010/main" xmlns="" val="24242345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Rot="1" noChangeAspect="1" noChangeArrowheads="1" noTextEdit="1"/>
          </p:cNvSpPr>
          <p:nvPr>
            <p:ph type="sldImg"/>
          </p:nvPr>
        </p:nvSpPr>
        <p:spPr bwMode="auto">
          <a:xfrm>
            <a:off x="490538" y="158750"/>
            <a:ext cx="5875337" cy="4406900"/>
          </a:xfrm>
          <a:noFill/>
          <a:ln cap="flat">
            <a:solidFill>
              <a:schemeClr val="tx1"/>
            </a:solidFill>
            <a:miter lim="800000"/>
            <a:headEnd/>
            <a:tailEnd/>
          </a:ln>
          <a:extLst>
            <a:ext uri="{909E8E84-426E-40DD-AFC4-6F175D3DCCD1}">
              <a14:hiddenFill xmlns:a14="http://schemas.microsoft.com/office/drawing/2010/main" xmlns="">
                <a:solidFill>
                  <a:srgbClr val="FFFFFF"/>
                </a:solidFill>
              </a14:hiddenFill>
            </a:ext>
          </a:extLst>
        </p:spPr>
      </p:sp>
      <p:sp>
        <p:nvSpPr>
          <p:cNvPr id="37891" name="Rectangle 3"/>
          <p:cNvSpPr>
            <a:spLocks noGrp="1" noChangeArrowheads="1"/>
          </p:cNvSpPr>
          <p:nvPr>
            <p:ph type="body" idx="1"/>
          </p:nvPr>
        </p:nvSpPr>
        <p:spPr bwMode="auto">
          <a:xfrm>
            <a:off x="412750" y="4773613"/>
            <a:ext cx="6029325" cy="375602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164" tIns="45582" rIns="91164" bIns="45582" numCol="1" anchor="t" anchorCtr="0" compatLnSpc="1">
            <a:prstTxWarp prst="textNoShape">
              <a:avLst/>
            </a:prstTxWarp>
          </a:bodyPr>
          <a:lstStyle/>
          <a:p>
            <a:pPr eaLnBrk="1" hangingPunct="1">
              <a:spcBef>
                <a:spcPct val="0"/>
              </a:spcBef>
            </a:pPr>
            <a:r>
              <a:rPr lang="en-US" altLang="zh-CN"/>
              <a:t>The </a:t>
            </a:r>
            <a:r>
              <a:rPr lang="en-US" altLang="zh-CN">
                <a:latin typeface="Courier New" pitchFamily="49" charset="0"/>
              </a:rPr>
              <a:t>UNIQUE</a:t>
            </a:r>
            <a:r>
              <a:rPr lang="en-US" altLang="zh-CN"/>
              <a:t> Constraint (continued)</a:t>
            </a:r>
          </a:p>
          <a:p>
            <a:pPr lvl="1" eaLnBrk="1" hangingPunct="1">
              <a:spcBef>
                <a:spcPct val="0"/>
              </a:spcBef>
            </a:pPr>
            <a:r>
              <a:rPr lang="en-US" altLang="zh-CN">
                <a:solidFill>
                  <a:srgbClr val="FC0128"/>
                </a:solidFill>
                <a:latin typeface="Courier New" pitchFamily="49" charset="0"/>
              </a:rPr>
              <a:t>UNIQUE</a:t>
            </a:r>
            <a:r>
              <a:rPr lang="en-US" altLang="zh-CN">
                <a:solidFill>
                  <a:srgbClr val="FC0128"/>
                </a:solidFill>
              </a:rPr>
              <a:t> constraints</a:t>
            </a:r>
            <a:r>
              <a:rPr lang="en-US" altLang="zh-CN"/>
              <a:t> can be defined at the column or table level. A </a:t>
            </a:r>
            <a:r>
              <a:rPr lang="en-US" altLang="zh-CN">
                <a:solidFill>
                  <a:srgbClr val="FC0128"/>
                </a:solidFill>
              </a:rPr>
              <a:t>composite unique key </a:t>
            </a:r>
            <a:r>
              <a:rPr lang="en-US" altLang="zh-CN"/>
              <a:t>is created by using the table level definition.</a:t>
            </a:r>
          </a:p>
          <a:p>
            <a:pPr lvl="1" eaLnBrk="1" hangingPunct="1">
              <a:spcBef>
                <a:spcPct val="0"/>
              </a:spcBef>
            </a:pPr>
            <a:r>
              <a:rPr lang="en-US" altLang="zh-CN"/>
              <a:t>The example on the slide applies the </a:t>
            </a:r>
            <a:r>
              <a:rPr lang="en-US" altLang="zh-CN">
                <a:latin typeface="Courier New" pitchFamily="49" charset="0"/>
              </a:rPr>
              <a:t>UNIQUE</a:t>
            </a:r>
            <a:r>
              <a:rPr lang="en-US" altLang="zh-CN"/>
              <a:t> constraint to the </a:t>
            </a:r>
            <a:r>
              <a:rPr lang="en-US" altLang="zh-CN">
                <a:latin typeface="Courier New" pitchFamily="49" charset="0"/>
              </a:rPr>
              <a:t>EMAIL</a:t>
            </a:r>
            <a:r>
              <a:rPr lang="en-US" altLang="zh-CN"/>
              <a:t> column of the </a:t>
            </a:r>
            <a:r>
              <a:rPr lang="en-US" altLang="zh-CN">
                <a:latin typeface="Courier New" pitchFamily="49" charset="0"/>
              </a:rPr>
              <a:t>EMPLOYEES</a:t>
            </a:r>
            <a:r>
              <a:rPr lang="en-US" altLang="zh-CN"/>
              <a:t> table. The name of the constraint is </a:t>
            </a:r>
            <a:r>
              <a:rPr lang="en-US" altLang="zh-CN">
                <a:latin typeface="Courier New" pitchFamily="49" charset="0"/>
              </a:rPr>
              <a:t>EMP_EMAIL_UK</a:t>
            </a:r>
            <a:r>
              <a:rPr lang="en-US" altLang="zh-CN"/>
              <a:t>..</a:t>
            </a:r>
          </a:p>
          <a:p>
            <a:pPr lvl="1" eaLnBrk="1" hangingPunct="1">
              <a:spcBef>
                <a:spcPct val="0"/>
              </a:spcBef>
            </a:pPr>
            <a:r>
              <a:rPr lang="en-US" altLang="zh-CN" b="1"/>
              <a:t>Note: </a:t>
            </a:r>
            <a:r>
              <a:rPr lang="en-US" altLang="zh-CN"/>
              <a:t>The Oracle server enforces the </a:t>
            </a:r>
            <a:r>
              <a:rPr lang="en-US" altLang="zh-CN">
                <a:latin typeface="Courier New" pitchFamily="49" charset="0"/>
              </a:rPr>
              <a:t>UNIQUE</a:t>
            </a:r>
            <a:r>
              <a:rPr lang="en-US" altLang="zh-CN"/>
              <a:t> constraint by implicitly creating a </a:t>
            </a:r>
            <a:r>
              <a:rPr lang="en-US" altLang="zh-CN">
                <a:solidFill>
                  <a:srgbClr val="FC0128"/>
                </a:solidFill>
              </a:rPr>
              <a:t>unique index</a:t>
            </a:r>
            <a:r>
              <a:rPr lang="en-US" altLang="zh-CN"/>
              <a:t> on the unique key column or columns.</a:t>
            </a:r>
          </a:p>
          <a:p>
            <a:pPr lvl="1" eaLnBrk="1" hangingPunct="1">
              <a:spcBef>
                <a:spcPct val="0"/>
              </a:spcBef>
            </a:pPr>
            <a:endParaRPr lang="en-US" altLang="zh-CN"/>
          </a:p>
          <a:p>
            <a:pPr lvl="1" eaLnBrk="1" hangingPunct="1">
              <a:spcBef>
                <a:spcPct val="0"/>
              </a:spcBef>
            </a:pPr>
            <a:endParaRPr lang="en-US" altLang="zh-CN"/>
          </a:p>
          <a:p>
            <a:pPr eaLnBrk="1" hangingPunct="1">
              <a:spcBef>
                <a:spcPct val="0"/>
              </a:spcBef>
            </a:pPr>
            <a:endParaRPr lang="en-US" altLang="zh-CN" b="1"/>
          </a:p>
        </p:txBody>
      </p:sp>
    </p:spTree>
    <p:extLst>
      <p:ext uri="{BB962C8B-B14F-4D97-AF65-F5344CB8AC3E}">
        <p14:creationId xmlns:p14="http://schemas.microsoft.com/office/powerpoint/2010/main" xmlns="" val="2073472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ChangeArrowheads="1" noTextEdit="1"/>
          </p:cNvSpPr>
          <p:nvPr>
            <p:ph type="sldImg"/>
          </p:nvPr>
        </p:nvSpPr>
        <p:spPr bwMode="auto">
          <a:xfrm>
            <a:off x="490538" y="158750"/>
            <a:ext cx="5875337" cy="4406900"/>
          </a:xfrm>
          <a:noFill/>
          <a:ln cap="flat">
            <a:solidFill>
              <a:schemeClr val="tx1"/>
            </a:solidFill>
            <a:miter lim="800000"/>
            <a:headEnd/>
            <a:tailEnd/>
          </a:ln>
          <a:extLst>
            <a:ext uri="{909E8E84-426E-40DD-AFC4-6F175D3DCCD1}">
              <a14:hiddenFill xmlns:a14="http://schemas.microsoft.com/office/drawing/2010/main" xmlns="">
                <a:solidFill>
                  <a:srgbClr val="FFFFFF"/>
                </a:solidFill>
              </a14:hiddenFill>
            </a:ext>
          </a:extLst>
        </p:spPr>
      </p:sp>
      <p:sp>
        <p:nvSpPr>
          <p:cNvPr id="38915" name="Rectangle 3"/>
          <p:cNvSpPr>
            <a:spLocks noGrp="1" noChangeArrowheads="1"/>
          </p:cNvSpPr>
          <p:nvPr>
            <p:ph type="body" idx="1"/>
          </p:nvPr>
        </p:nvSpPr>
        <p:spPr bwMode="auto">
          <a:xfrm>
            <a:off x="412750" y="4773613"/>
            <a:ext cx="6029325" cy="375602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164" tIns="45582" rIns="91164" bIns="45582" numCol="1" anchor="t" anchorCtr="0" compatLnSpc="1">
            <a:prstTxWarp prst="textNoShape">
              <a:avLst/>
            </a:prstTxWarp>
          </a:bodyPr>
          <a:lstStyle/>
          <a:p>
            <a:pPr eaLnBrk="1" hangingPunct="1">
              <a:spcBef>
                <a:spcPct val="0"/>
              </a:spcBef>
            </a:pPr>
            <a:r>
              <a:rPr lang="en-US" altLang="zh-CN"/>
              <a:t>The </a:t>
            </a:r>
            <a:r>
              <a:rPr lang="en-US" altLang="zh-CN">
                <a:latin typeface="Courier New" pitchFamily="49" charset="0"/>
              </a:rPr>
              <a:t>PRIMARY KEY</a:t>
            </a:r>
            <a:r>
              <a:rPr lang="en-US" altLang="zh-CN"/>
              <a:t> Constraint</a:t>
            </a:r>
          </a:p>
          <a:p>
            <a:pPr lvl="1" eaLnBrk="1" hangingPunct="1">
              <a:spcBef>
                <a:spcPct val="0"/>
              </a:spcBef>
            </a:pPr>
            <a:r>
              <a:rPr lang="en-US" altLang="zh-CN"/>
              <a:t>A </a:t>
            </a:r>
            <a:r>
              <a:rPr lang="en-US" altLang="zh-CN">
                <a:solidFill>
                  <a:srgbClr val="FC0128"/>
                </a:solidFill>
                <a:latin typeface="Courier New" pitchFamily="49" charset="0"/>
              </a:rPr>
              <a:t>PRIMARY KEY</a:t>
            </a:r>
            <a:r>
              <a:rPr lang="en-US" altLang="zh-CN">
                <a:solidFill>
                  <a:srgbClr val="FC0128"/>
                </a:solidFill>
              </a:rPr>
              <a:t> constraint</a:t>
            </a:r>
            <a:r>
              <a:rPr lang="en-US" altLang="zh-CN"/>
              <a:t> creates a primary key for the table. Only one primary key can be created for each table. The </a:t>
            </a:r>
            <a:r>
              <a:rPr lang="en-US" altLang="zh-CN">
                <a:latin typeface="Courier New" pitchFamily="49" charset="0"/>
              </a:rPr>
              <a:t>PRIMARY KEY</a:t>
            </a:r>
            <a:r>
              <a:rPr lang="en-US" altLang="zh-CN"/>
              <a:t> constraint is a column or set of columns that uniquely identifies each row in a table. This constraint enforces uniqueness of the column or column combination and ensures that no column that is part of the primary key can contain a null value. </a:t>
            </a:r>
          </a:p>
        </p:txBody>
      </p:sp>
    </p:spTree>
    <p:extLst>
      <p:ext uri="{BB962C8B-B14F-4D97-AF65-F5344CB8AC3E}">
        <p14:creationId xmlns:p14="http://schemas.microsoft.com/office/powerpoint/2010/main" xmlns="" val="29063237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spect="1" noChangeArrowheads="1" noTextEdit="1"/>
          </p:cNvSpPr>
          <p:nvPr>
            <p:ph type="sldImg"/>
          </p:nvPr>
        </p:nvSpPr>
        <p:spPr bwMode="auto">
          <a:xfrm>
            <a:off x="490538" y="158750"/>
            <a:ext cx="5875337" cy="4406900"/>
          </a:xfrm>
          <a:noFill/>
          <a:ln cap="flat">
            <a:solidFill>
              <a:schemeClr val="tx1"/>
            </a:solidFill>
            <a:miter lim="800000"/>
            <a:headEnd/>
            <a:tailEnd/>
          </a:ln>
          <a:extLst>
            <a:ext uri="{909E8E84-426E-40DD-AFC4-6F175D3DCCD1}">
              <a14:hiddenFill xmlns:a14="http://schemas.microsoft.com/office/drawing/2010/main" xmlns="">
                <a:solidFill>
                  <a:srgbClr val="FFFFFF"/>
                </a:solidFill>
              </a14:hiddenFill>
            </a:ext>
          </a:extLst>
        </p:spPr>
      </p:sp>
      <p:sp>
        <p:nvSpPr>
          <p:cNvPr id="39939" name="Rectangle 3"/>
          <p:cNvSpPr>
            <a:spLocks noGrp="1" noChangeArrowheads="1"/>
          </p:cNvSpPr>
          <p:nvPr>
            <p:ph type="body" idx="1"/>
          </p:nvPr>
        </p:nvSpPr>
        <p:spPr bwMode="auto">
          <a:xfrm>
            <a:off x="412750" y="4773613"/>
            <a:ext cx="6029325" cy="375602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164" tIns="45582" rIns="91164" bIns="45582" numCol="1" anchor="t" anchorCtr="0" compatLnSpc="1">
            <a:prstTxWarp prst="textNoShape">
              <a:avLst/>
            </a:prstTxWarp>
          </a:bodyPr>
          <a:lstStyle/>
          <a:p>
            <a:pPr eaLnBrk="1" hangingPunct="1">
              <a:spcBef>
                <a:spcPct val="0"/>
              </a:spcBef>
            </a:pPr>
            <a:r>
              <a:rPr lang="en-US" altLang="zh-CN"/>
              <a:t>The </a:t>
            </a:r>
            <a:r>
              <a:rPr lang="en-US" altLang="zh-CN">
                <a:latin typeface="Courier New" pitchFamily="49" charset="0"/>
              </a:rPr>
              <a:t>PRIMARY KEY</a:t>
            </a:r>
            <a:r>
              <a:rPr lang="en-US" altLang="zh-CN"/>
              <a:t> Constraint (continued)</a:t>
            </a:r>
          </a:p>
          <a:p>
            <a:pPr lvl="1" eaLnBrk="1" hangingPunct="1">
              <a:spcBef>
                <a:spcPct val="0"/>
              </a:spcBef>
            </a:pPr>
            <a:r>
              <a:rPr lang="en-US" altLang="zh-CN">
                <a:solidFill>
                  <a:srgbClr val="FC0128"/>
                </a:solidFill>
                <a:latin typeface="Courier New" pitchFamily="49" charset="0"/>
              </a:rPr>
              <a:t>PRIMARY KEY</a:t>
            </a:r>
            <a:r>
              <a:rPr lang="en-US" altLang="zh-CN">
                <a:solidFill>
                  <a:srgbClr val="FC0128"/>
                </a:solidFill>
              </a:rPr>
              <a:t> constraints</a:t>
            </a:r>
            <a:r>
              <a:rPr lang="en-US" altLang="zh-CN"/>
              <a:t> can be defined at the column level or table level. A composite </a:t>
            </a:r>
            <a:r>
              <a:rPr lang="en-US" altLang="zh-CN">
                <a:latin typeface="Courier New" pitchFamily="49" charset="0"/>
              </a:rPr>
              <a:t>PRIMARY KEY</a:t>
            </a:r>
            <a:r>
              <a:rPr lang="en-US" altLang="zh-CN"/>
              <a:t> is created by using the table-level definition. </a:t>
            </a:r>
          </a:p>
          <a:p>
            <a:pPr lvl="1" eaLnBrk="1" hangingPunct="1">
              <a:spcBef>
                <a:spcPct val="0"/>
              </a:spcBef>
            </a:pPr>
            <a:r>
              <a:rPr lang="en-US" altLang="zh-CN"/>
              <a:t>A table can have only one </a:t>
            </a:r>
            <a:r>
              <a:rPr lang="en-US" altLang="zh-CN">
                <a:latin typeface="Courier New" pitchFamily="49" charset="0"/>
              </a:rPr>
              <a:t>PRIMARY KEY</a:t>
            </a:r>
            <a:r>
              <a:rPr lang="en-US" altLang="zh-CN"/>
              <a:t> constraint but can have several </a:t>
            </a:r>
            <a:r>
              <a:rPr lang="en-US" altLang="zh-CN">
                <a:latin typeface="Courier New" pitchFamily="49" charset="0"/>
              </a:rPr>
              <a:t>UNIQUE</a:t>
            </a:r>
            <a:r>
              <a:rPr lang="en-US" altLang="zh-CN"/>
              <a:t> constraints.</a:t>
            </a:r>
          </a:p>
          <a:p>
            <a:pPr lvl="1" eaLnBrk="1" hangingPunct="1">
              <a:spcBef>
                <a:spcPct val="0"/>
              </a:spcBef>
            </a:pPr>
            <a:r>
              <a:rPr lang="en-US" altLang="zh-CN"/>
              <a:t>The example on the slide defines a </a:t>
            </a:r>
            <a:r>
              <a:rPr lang="en-US" altLang="zh-CN">
                <a:latin typeface="Courier New" pitchFamily="49" charset="0"/>
              </a:rPr>
              <a:t>PRIMARY KEY</a:t>
            </a:r>
            <a:r>
              <a:rPr lang="en-US" altLang="zh-CN"/>
              <a:t> constraint on the </a:t>
            </a:r>
            <a:r>
              <a:rPr lang="en-US" altLang="zh-CN">
                <a:latin typeface="Courier New" pitchFamily="49" charset="0"/>
              </a:rPr>
              <a:t>DEPARTMENT_ID</a:t>
            </a:r>
            <a:r>
              <a:rPr lang="en-US" altLang="zh-CN"/>
              <a:t> column of the </a:t>
            </a:r>
            <a:r>
              <a:rPr lang="en-US" altLang="zh-CN">
                <a:latin typeface="Courier New" pitchFamily="49" charset="0"/>
              </a:rPr>
              <a:t>DEPARTMENTS</a:t>
            </a:r>
            <a:r>
              <a:rPr lang="en-US" altLang="zh-CN"/>
              <a:t> table. The name of the constraint is </a:t>
            </a:r>
            <a:r>
              <a:rPr lang="en-US" altLang="zh-CN">
                <a:latin typeface="Courier New" pitchFamily="49" charset="0"/>
              </a:rPr>
              <a:t>DEPT_ID_PK</a:t>
            </a:r>
            <a:r>
              <a:rPr lang="en-US" altLang="zh-CN"/>
              <a:t>.</a:t>
            </a:r>
          </a:p>
          <a:p>
            <a:pPr lvl="1" eaLnBrk="1" hangingPunct="1">
              <a:spcBef>
                <a:spcPct val="0"/>
              </a:spcBef>
            </a:pPr>
            <a:r>
              <a:rPr lang="en-US" altLang="zh-CN" b="1"/>
              <a:t>Note:</a:t>
            </a:r>
            <a:r>
              <a:rPr lang="en-US" altLang="zh-CN"/>
              <a:t> A </a:t>
            </a:r>
            <a:r>
              <a:rPr lang="en-US" altLang="zh-CN">
                <a:latin typeface="Courier New" pitchFamily="49" charset="0"/>
              </a:rPr>
              <a:t>UNIQUE</a:t>
            </a:r>
            <a:r>
              <a:rPr lang="en-US" altLang="zh-CN"/>
              <a:t> index is automatically created for a </a:t>
            </a:r>
            <a:r>
              <a:rPr lang="en-US" altLang="zh-CN">
                <a:latin typeface="Courier New" pitchFamily="49" charset="0"/>
              </a:rPr>
              <a:t>PRIMARY KEY</a:t>
            </a:r>
            <a:r>
              <a:rPr lang="en-US" altLang="zh-CN"/>
              <a:t> column.</a:t>
            </a:r>
          </a:p>
          <a:p>
            <a:pPr lvl="1" eaLnBrk="1" hangingPunct="1">
              <a:spcBef>
                <a:spcPct val="0"/>
              </a:spcBef>
            </a:pPr>
            <a:endParaRPr lang="en-US" altLang="zh-CN"/>
          </a:p>
          <a:p>
            <a:pPr lvl="1" eaLnBrk="1" hangingPunct="1">
              <a:spcBef>
                <a:spcPct val="0"/>
              </a:spcBef>
            </a:pPr>
            <a:endParaRPr lang="en-US" altLang="zh-CN"/>
          </a:p>
          <a:p>
            <a:pPr lvl="1" eaLnBrk="1" hangingPunct="1">
              <a:spcBef>
                <a:spcPct val="0"/>
              </a:spcBef>
            </a:pPr>
            <a:endParaRPr lang="en-US" altLang="zh-CN"/>
          </a:p>
          <a:p>
            <a:pPr lvl="1" eaLnBrk="1" hangingPunct="1">
              <a:spcBef>
                <a:spcPct val="0"/>
              </a:spcBef>
            </a:pPr>
            <a:endParaRPr lang="en-US" altLang="zh-CN"/>
          </a:p>
          <a:p>
            <a:pPr lvl="1" eaLnBrk="1" hangingPunct="1">
              <a:spcBef>
                <a:spcPct val="0"/>
              </a:spcBef>
            </a:pPr>
            <a:endParaRPr lang="en-US" altLang="zh-CN"/>
          </a:p>
          <a:p>
            <a:pPr lvl="1" eaLnBrk="1" hangingPunct="1">
              <a:spcBef>
                <a:spcPct val="0"/>
              </a:spcBef>
            </a:pPr>
            <a:endParaRPr lang="en-US" altLang="zh-CN"/>
          </a:p>
          <a:p>
            <a:pPr lvl="1" eaLnBrk="1" hangingPunct="1">
              <a:spcBef>
                <a:spcPct val="0"/>
              </a:spcBef>
            </a:pPr>
            <a:endParaRPr lang="en-US" altLang="zh-CN"/>
          </a:p>
          <a:p>
            <a:pPr eaLnBrk="1" hangingPunct="1">
              <a:spcBef>
                <a:spcPct val="0"/>
              </a:spcBef>
            </a:pPr>
            <a:r>
              <a:rPr lang="en-US" altLang="zh-CN">
                <a:solidFill>
                  <a:srgbClr val="0000FF"/>
                </a:solidFill>
              </a:rPr>
              <a:t>Instructor Note</a:t>
            </a:r>
          </a:p>
          <a:p>
            <a:pPr lvl="1" eaLnBrk="1" hangingPunct="1">
              <a:spcBef>
                <a:spcPct val="0"/>
              </a:spcBef>
            </a:pPr>
            <a:r>
              <a:rPr lang="en-US" altLang="zh-CN">
                <a:solidFill>
                  <a:srgbClr val="0000FF"/>
                </a:solidFill>
              </a:rPr>
              <a:t>The example shown will not work in your schema because the </a:t>
            </a:r>
            <a:r>
              <a:rPr lang="en-US" altLang="zh-CN">
                <a:solidFill>
                  <a:srgbClr val="0000FF"/>
                </a:solidFill>
                <a:latin typeface="Courier New" pitchFamily="49" charset="0"/>
              </a:rPr>
              <a:t>DEPARTMENTS</a:t>
            </a:r>
            <a:r>
              <a:rPr lang="en-US" altLang="zh-CN">
                <a:solidFill>
                  <a:srgbClr val="0000FF"/>
                </a:solidFill>
              </a:rPr>
              <a:t> table already exists. To demonstrate this code, modify the name of the table within the script and then run the script.</a:t>
            </a:r>
          </a:p>
          <a:p>
            <a:pPr eaLnBrk="1" hangingPunct="1">
              <a:spcBef>
                <a:spcPct val="0"/>
              </a:spcBef>
            </a:pPr>
            <a:endParaRPr lang="en-US" altLang="zh-CN" b="1">
              <a:solidFill>
                <a:srgbClr val="0000FF"/>
              </a:solidFill>
            </a:endParaRPr>
          </a:p>
        </p:txBody>
      </p:sp>
    </p:spTree>
    <p:extLst>
      <p:ext uri="{BB962C8B-B14F-4D97-AF65-F5344CB8AC3E}">
        <p14:creationId xmlns:p14="http://schemas.microsoft.com/office/powerpoint/2010/main" xmlns="" val="38974968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ChangeArrowheads="1" noTextEdit="1"/>
          </p:cNvSpPr>
          <p:nvPr>
            <p:ph type="sldImg"/>
          </p:nvPr>
        </p:nvSpPr>
        <p:spPr bwMode="auto">
          <a:xfrm>
            <a:off x="490538" y="158750"/>
            <a:ext cx="5875337" cy="4406900"/>
          </a:xfrm>
          <a:noFill/>
          <a:ln cap="flat">
            <a:solidFill>
              <a:schemeClr val="tx1"/>
            </a:solidFill>
            <a:miter lim="800000"/>
            <a:headEnd/>
            <a:tailEnd/>
          </a:ln>
          <a:extLst>
            <a:ext uri="{909E8E84-426E-40DD-AFC4-6F175D3DCCD1}">
              <a14:hiddenFill xmlns:a14="http://schemas.microsoft.com/office/drawing/2010/main" xmlns="">
                <a:solidFill>
                  <a:srgbClr val="FFFFFF"/>
                </a:solidFill>
              </a14:hiddenFill>
            </a:ext>
          </a:extLst>
        </p:spPr>
      </p:sp>
      <p:sp>
        <p:nvSpPr>
          <p:cNvPr id="40963" name="Rectangle 3"/>
          <p:cNvSpPr>
            <a:spLocks noGrp="1" noChangeArrowheads="1"/>
          </p:cNvSpPr>
          <p:nvPr>
            <p:ph type="body" idx="1"/>
          </p:nvPr>
        </p:nvSpPr>
        <p:spPr bwMode="auto">
          <a:xfrm>
            <a:off x="412750" y="4773613"/>
            <a:ext cx="6029325" cy="375602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164" tIns="45582" rIns="91164" bIns="45582" numCol="1" anchor="t" anchorCtr="0" compatLnSpc="1">
            <a:prstTxWarp prst="textNoShape">
              <a:avLst/>
            </a:prstTxWarp>
          </a:bodyPr>
          <a:lstStyle/>
          <a:p>
            <a:pPr eaLnBrk="1" hangingPunct="1">
              <a:spcBef>
                <a:spcPct val="0"/>
              </a:spcBef>
            </a:pPr>
            <a:r>
              <a:rPr lang="en-US" altLang="zh-CN"/>
              <a:t>The </a:t>
            </a:r>
            <a:r>
              <a:rPr lang="en-US" altLang="zh-CN">
                <a:latin typeface="Courier New" pitchFamily="49" charset="0"/>
              </a:rPr>
              <a:t>PRIMARY KEY</a:t>
            </a:r>
            <a:r>
              <a:rPr lang="en-US" altLang="zh-CN"/>
              <a:t> Constraint (continued)</a:t>
            </a:r>
          </a:p>
          <a:p>
            <a:pPr lvl="1" eaLnBrk="1" hangingPunct="1">
              <a:spcBef>
                <a:spcPct val="0"/>
              </a:spcBef>
            </a:pPr>
            <a:r>
              <a:rPr lang="en-US" altLang="zh-CN">
                <a:solidFill>
                  <a:srgbClr val="FC0128"/>
                </a:solidFill>
                <a:latin typeface="Courier New" pitchFamily="49" charset="0"/>
              </a:rPr>
              <a:t>PRIMARY KEY</a:t>
            </a:r>
            <a:r>
              <a:rPr lang="en-US" altLang="zh-CN">
                <a:solidFill>
                  <a:srgbClr val="FC0128"/>
                </a:solidFill>
              </a:rPr>
              <a:t> constraints</a:t>
            </a:r>
            <a:r>
              <a:rPr lang="en-US" altLang="zh-CN"/>
              <a:t> can be defined at the column level or table level. A composite </a:t>
            </a:r>
            <a:r>
              <a:rPr lang="en-US" altLang="zh-CN">
                <a:latin typeface="Courier New" pitchFamily="49" charset="0"/>
              </a:rPr>
              <a:t>PRIMARY KEY</a:t>
            </a:r>
            <a:r>
              <a:rPr lang="en-US" altLang="zh-CN"/>
              <a:t> is created by using the table-level definition. </a:t>
            </a:r>
          </a:p>
          <a:p>
            <a:pPr lvl="1" eaLnBrk="1" hangingPunct="1">
              <a:spcBef>
                <a:spcPct val="0"/>
              </a:spcBef>
            </a:pPr>
            <a:r>
              <a:rPr lang="en-US" altLang="zh-CN"/>
              <a:t>A table can have only one </a:t>
            </a:r>
            <a:r>
              <a:rPr lang="en-US" altLang="zh-CN">
                <a:latin typeface="Courier New" pitchFamily="49" charset="0"/>
              </a:rPr>
              <a:t>PRIMARY KEY</a:t>
            </a:r>
            <a:r>
              <a:rPr lang="en-US" altLang="zh-CN"/>
              <a:t> constraint but can have several </a:t>
            </a:r>
            <a:r>
              <a:rPr lang="en-US" altLang="zh-CN">
                <a:latin typeface="Courier New" pitchFamily="49" charset="0"/>
              </a:rPr>
              <a:t>UNIQUE</a:t>
            </a:r>
            <a:r>
              <a:rPr lang="en-US" altLang="zh-CN"/>
              <a:t> constraints.</a:t>
            </a:r>
          </a:p>
          <a:p>
            <a:pPr lvl="1" eaLnBrk="1" hangingPunct="1">
              <a:spcBef>
                <a:spcPct val="0"/>
              </a:spcBef>
            </a:pPr>
            <a:r>
              <a:rPr lang="en-US" altLang="zh-CN"/>
              <a:t>The example on the slide defines a </a:t>
            </a:r>
            <a:r>
              <a:rPr lang="en-US" altLang="zh-CN">
                <a:latin typeface="Courier New" pitchFamily="49" charset="0"/>
              </a:rPr>
              <a:t>PRIMARY KEY</a:t>
            </a:r>
            <a:r>
              <a:rPr lang="en-US" altLang="zh-CN"/>
              <a:t> constraint on the </a:t>
            </a:r>
            <a:r>
              <a:rPr lang="en-US" altLang="zh-CN">
                <a:latin typeface="Courier New" pitchFamily="49" charset="0"/>
              </a:rPr>
              <a:t>DEPARTMENT_ID</a:t>
            </a:r>
            <a:r>
              <a:rPr lang="en-US" altLang="zh-CN"/>
              <a:t> column of the </a:t>
            </a:r>
            <a:r>
              <a:rPr lang="en-US" altLang="zh-CN">
                <a:latin typeface="Courier New" pitchFamily="49" charset="0"/>
              </a:rPr>
              <a:t>DEPARTMENTS</a:t>
            </a:r>
            <a:r>
              <a:rPr lang="en-US" altLang="zh-CN"/>
              <a:t> table. The name of the constraint is </a:t>
            </a:r>
            <a:r>
              <a:rPr lang="en-US" altLang="zh-CN">
                <a:latin typeface="Courier New" pitchFamily="49" charset="0"/>
              </a:rPr>
              <a:t>DEPT_ID_PK</a:t>
            </a:r>
            <a:r>
              <a:rPr lang="en-US" altLang="zh-CN"/>
              <a:t>.</a:t>
            </a:r>
          </a:p>
          <a:p>
            <a:pPr lvl="1" eaLnBrk="1" hangingPunct="1">
              <a:spcBef>
                <a:spcPct val="0"/>
              </a:spcBef>
            </a:pPr>
            <a:r>
              <a:rPr lang="en-US" altLang="zh-CN" b="1"/>
              <a:t>Note:</a:t>
            </a:r>
            <a:r>
              <a:rPr lang="en-US" altLang="zh-CN"/>
              <a:t> A </a:t>
            </a:r>
            <a:r>
              <a:rPr lang="en-US" altLang="zh-CN">
                <a:latin typeface="Courier New" pitchFamily="49" charset="0"/>
              </a:rPr>
              <a:t>UNIQUE</a:t>
            </a:r>
            <a:r>
              <a:rPr lang="en-US" altLang="zh-CN"/>
              <a:t> index is automatically created for a </a:t>
            </a:r>
            <a:r>
              <a:rPr lang="en-US" altLang="zh-CN">
                <a:latin typeface="Courier New" pitchFamily="49" charset="0"/>
              </a:rPr>
              <a:t>PRIMARY KEY</a:t>
            </a:r>
            <a:r>
              <a:rPr lang="en-US" altLang="zh-CN"/>
              <a:t> column.</a:t>
            </a:r>
          </a:p>
          <a:p>
            <a:pPr lvl="1" eaLnBrk="1" hangingPunct="1">
              <a:spcBef>
                <a:spcPct val="0"/>
              </a:spcBef>
            </a:pPr>
            <a:endParaRPr lang="en-US" altLang="zh-CN"/>
          </a:p>
          <a:p>
            <a:pPr lvl="1" eaLnBrk="1" hangingPunct="1">
              <a:spcBef>
                <a:spcPct val="0"/>
              </a:spcBef>
            </a:pPr>
            <a:endParaRPr lang="en-US" altLang="zh-CN"/>
          </a:p>
          <a:p>
            <a:pPr lvl="1" eaLnBrk="1" hangingPunct="1">
              <a:spcBef>
                <a:spcPct val="0"/>
              </a:spcBef>
            </a:pPr>
            <a:endParaRPr lang="en-US" altLang="zh-CN"/>
          </a:p>
          <a:p>
            <a:pPr lvl="1" eaLnBrk="1" hangingPunct="1">
              <a:spcBef>
                <a:spcPct val="0"/>
              </a:spcBef>
            </a:pPr>
            <a:endParaRPr lang="en-US" altLang="zh-CN"/>
          </a:p>
          <a:p>
            <a:pPr lvl="1" eaLnBrk="1" hangingPunct="1">
              <a:spcBef>
                <a:spcPct val="0"/>
              </a:spcBef>
            </a:pPr>
            <a:endParaRPr lang="en-US" altLang="zh-CN"/>
          </a:p>
          <a:p>
            <a:pPr lvl="1" eaLnBrk="1" hangingPunct="1">
              <a:spcBef>
                <a:spcPct val="0"/>
              </a:spcBef>
            </a:pPr>
            <a:endParaRPr lang="en-US" altLang="zh-CN"/>
          </a:p>
          <a:p>
            <a:pPr lvl="1" eaLnBrk="1" hangingPunct="1">
              <a:spcBef>
                <a:spcPct val="0"/>
              </a:spcBef>
            </a:pPr>
            <a:endParaRPr lang="en-US" altLang="zh-CN"/>
          </a:p>
          <a:p>
            <a:pPr eaLnBrk="1" hangingPunct="1">
              <a:spcBef>
                <a:spcPct val="0"/>
              </a:spcBef>
            </a:pPr>
            <a:r>
              <a:rPr lang="en-US" altLang="zh-CN">
                <a:solidFill>
                  <a:srgbClr val="0000FF"/>
                </a:solidFill>
              </a:rPr>
              <a:t>Instructor Note</a:t>
            </a:r>
          </a:p>
          <a:p>
            <a:pPr lvl="1" eaLnBrk="1" hangingPunct="1">
              <a:spcBef>
                <a:spcPct val="0"/>
              </a:spcBef>
            </a:pPr>
            <a:r>
              <a:rPr lang="en-US" altLang="zh-CN">
                <a:solidFill>
                  <a:srgbClr val="0000FF"/>
                </a:solidFill>
              </a:rPr>
              <a:t>The example shown will not work in your schema because the </a:t>
            </a:r>
            <a:r>
              <a:rPr lang="en-US" altLang="zh-CN">
                <a:solidFill>
                  <a:srgbClr val="0000FF"/>
                </a:solidFill>
                <a:latin typeface="Courier New" pitchFamily="49" charset="0"/>
              </a:rPr>
              <a:t>DEPARTMENTS</a:t>
            </a:r>
            <a:r>
              <a:rPr lang="en-US" altLang="zh-CN">
                <a:solidFill>
                  <a:srgbClr val="0000FF"/>
                </a:solidFill>
              </a:rPr>
              <a:t> table already exists. To demonstrate this code, modify the name of the table within the script and then run the script.</a:t>
            </a:r>
          </a:p>
          <a:p>
            <a:pPr eaLnBrk="1" hangingPunct="1">
              <a:spcBef>
                <a:spcPct val="0"/>
              </a:spcBef>
            </a:pPr>
            <a:endParaRPr lang="en-US" altLang="zh-CN" b="1">
              <a:solidFill>
                <a:srgbClr val="0000FF"/>
              </a:solidFill>
            </a:endParaRPr>
          </a:p>
        </p:txBody>
      </p:sp>
    </p:spTree>
    <p:extLst>
      <p:ext uri="{BB962C8B-B14F-4D97-AF65-F5344CB8AC3E}">
        <p14:creationId xmlns:p14="http://schemas.microsoft.com/office/powerpoint/2010/main" xmlns="" val="27250373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bwMode="auto">
          <a:xfrm>
            <a:off x="490538" y="158750"/>
            <a:ext cx="5875337" cy="4406900"/>
          </a:xfrm>
          <a:noFill/>
          <a:ln cap="flat">
            <a:solidFill>
              <a:schemeClr val="tx1"/>
            </a:solidFill>
            <a:miter lim="800000"/>
            <a:headEnd/>
            <a:tailEnd/>
          </a:ln>
          <a:extLst>
            <a:ext uri="{909E8E84-426E-40DD-AFC4-6F175D3DCCD1}">
              <a14:hiddenFill xmlns:a14="http://schemas.microsoft.com/office/drawing/2010/main" xmlns="">
                <a:solidFill>
                  <a:srgbClr val="FFFFFF"/>
                </a:solidFill>
              </a14:hiddenFill>
            </a:ext>
          </a:extLst>
        </p:spPr>
      </p:sp>
      <p:sp>
        <p:nvSpPr>
          <p:cNvPr id="41987" name="Rectangle 3"/>
          <p:cNvSpPr>
            <a:spLocks noGrp="1" noChangeArrowheads="1"/>
          </p:cNvSpPr>
          <p:nvPr>
            <p:ph type="body" idx="1"/>
          </p:nvPr>
        </p:nvSpPr>
        <p:spPr bwMode="auto">
          <a:xfrm>
            <a:off x="412750" y="4773613"/>
            <a:ext cx="6029325" cy="375602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164" tIns="45582" rIns="91164" bIns="45582" numCol="1" anchor="t" anchorCtr="0" compatLnSpc="1">
            <a:prstTxWarp prst="textNoShape">
              <a:avLst/>
            </a:prstTxWarp>
          </a:bodyPr>
          <a:lstStyle/>
          <a:p>
            <a:pPr eaLnBrk="1" hangingPunct="1">
              <a:spcBef>
                <a:spcPct val="0"/>
              </a:spcBef>
            </a:pPr>
            <a:r>
              <a:rPr lang="en-US" altLang="zh-CN"/>
              <a:t>The </a:t>
            </a:r>
            <a:r>
              <a:rPr lang="en-US" altLang="zh-CN">
                <a:latin typeface="Courier New" pitchFamily="49" charset="0"/>
              </a:rPr>
              <a:t>PRIMARY KEY</a:t>
            </a:r>
            <a:r>
              <a:rPr lang="en-US" altLang="zh-CN"/>
              <a:t> Constraint (continued)</a:t>
            </a:r>
          </a:p>
          <a:p>
            <a:pPr lvl="1" eaLnBrk="1" hangingPunct="1">
              <a:spcBef>
                <a:spcPct val="0"/>
              </a:spcBef>
            </a:pPr>
            <a:r>
              <a:rPr lang="en-US" altLang="zh-CN">
                <a:solidFill>
                  <a:srgbClr val="FC0128"/>
                </a:solidFill>
                <a:latin typeface="Courier New" pitchFamily="49" charset="0"/>
              </a:rPr>
              <a:t>PRIMARY KEY</a:t>
            </a:r>
            <a:r>
              <a:rPr lang="en-US" altLang="zh-CN">
                <a:solidFill>
                  <a:srgbClr val="FC0128"/>
                </a:solidFill>
              </a:rPr>
              <a:t> constraints</a:t>
            </a:r>
            <a:r>
              <a:rPr lang="en-US" altLang="zh-CN"/>
              <a:t> can be defined at the column level or table level. A composite </a:t>
            </a:r>
            <a:r>
              <a:rPr lang="en-US" altLang="zh-CN">
                <a:latin typeface="Courier New" pitchFamily="49" charset="0"/>
              </a:rPr>
              <a:t>PRIMARY KEY</a:t>
            </a:r>
            <a:r>
              <a:rPr lang="en-US" altLang="zh-CN"/>
              <a:t> is created by using the table-level definition. </a:t>
            </a:r>
          </a:p>
          <a:p>
            <a:pPr lvl="1" eaLnBrk="1" hangingPunct="1">
              <a:spcBef>
                <a:spcPct val="0"/>
              </a:spcBef>
            </a:pPr>
            <a:r>
              <a:rPr lang="en-US" altLang="zh-CN"/>
              <a:t>A table can have only one </a:t>
            </a:r>
            <a:r>
              <a:rPr lang="en-US" altLang="zh-CN">
                <a:latin typeface="Courier New" pitchFamily="49" charset="0"/>
              </a:rPr>
              <a:t>PRIMARY KEY</a:t>
            </a:r>
            <a:r>
              <a:rPr lang="en-US" altLang="zh-CN"/>
              <a:t> constraint but can have several </a:t>
            </a:r>
            <a:r>
              <a:rPr lang="en-US" altLang="zh-CN">
                <a:latin typeface="Courier New" pitchFamily="49" charset="0"/>
              </a:rPr>
              <a:t>UNIQUE</a:t>
            </a:r>
            <a:r>
              <a:rPr lang="en-US" altLang="zh-CN"/>
              <a:t> constraints.</a:t>
            </a:r>
          </a:p>
          <a:p>
            <a:pPr lvl="1" eaLnBrk="1" hangingPunct="1">
              <a:spcBef>
                <a:spcPct val="0"/>
              </a:spcBef>
            </a:pPr>
            <a:r>
              <a:rPr lang="en-US" altLang="zh-CN"/>
              <a:t>The example on the slide defines a </a:t>
            </a:r>
            <a:r>
              <a:rPr lang="en-US" altLang="zh-CN">
                <a:latin typeface="Courier New" pitchFamily="49" charset="0"/>
              </a:rPr>
              <a:t>PRIMARY KEY</a:t>
            </a:r>
            <a:r>
              <a:rPr lang="en-US" altLang="zh-CN"/>
              <a:t> constraint on the </a:t>
            </a:r>
            <a:r>
              <a:rPr lang="en-US" altLang="zh-CN">
                <a:latin typeface="Courier New" pitchFamily="49" charset="0"/>
              </a:rPr>
              <a:t>DEPARTMENT_ID</a:t>
            </a:r>
            <a:r>
              <a:rPr lang="en-US" altLang="zh-CN"/>
              <a:t> column of the </a:t>
            </a:r>
            <a:r>
              <a:rPr lang="en-US" altLang="zh-CN">
                <a:latin typeface="Courier New" pitchFamily="49" charset="0"/>
              </a:rPr>
              <a:t>DEPARTMENTS</a:t>
            </a:r>
            <a:r>
              <a:rPr lang="en-US" altLang="zh-CN"/>
              <a:t> table. The name of the constraint is </a:t>
            </a:r>
            <a:r>
              <a:rPr lang="en-US" altLang="zh-CN">
                <a:latin typeface="Courier New" pitchFamily="49" charset="0"/>
              </a:rPr>
              <a:t>DEPT_ID_PK</a:t>
            </a:r>
            <a:r>
              <a:rPr lang="en-US" altLang="zh-CN"/>
              <a:t>.</a:t>
            </a:r>
          </a:p>
          <a:p>
            <a:pPr lvl="1" eaLnBrk="1" hangingPunct="1">
              <a:spcBef>
                <a:spcPct val="0"/>
              </a:spcBef>
            </a:pPr>
            <a:r>
              <a:rPr lang="en-US" altLang="zh-CN" b="1"/>
              <a:t>Note:</a:t>
            </a:r>
            <a:r>
              <a:rPr lang="en-US" altLang="zh-CN"/>
              <a:t> A </a:t>
            </a:r>
            <a:r>
              <a:rPr lang="en-US" altLang="zh-CN">
                <a:latin typeface="Courier New" pitchFamily="49" charset="0"/>
              </a:rPr>
              <a:t>UNIQUE</a:t>
            </a:r>
            <a:r>
              <a:rPr lang="en-US" altLang="zh-CN"/>
              <a:t> index is automatically created for a </a:t>
            </a:r>
            <a:r>
              <a:rPr lang="en-US" altLang="zh-CN">
                <a:latin typeface="Courier New" pitchFamily="49" charset="0"/>
              </a:rPr>
              <a:t>PRIMARY KEY</a:t>
            </a:r>
            <a:r>
              <a:rPr lang="en-US" altLang="zh-CN"/>
              <a:t> column.</a:t>
            </a:r>
          </a:p>
          <a:p>
            <a:pPr lvl="1" eaLnBrk="1" hangingPunct="1">
              <a:spcBef>
                <a:spcPct val="0"/>
              </a:spcBef>
            </a:pPr>
            <a:endParaRPr lang="en-US" altLang="zh-CN"/>
          </a:p>
          <a:p>
            <a:pPr lvl="1" eaLnBrk="1" hangingPunct="1">
              <a:spcBef>
                <a:spcPct val="0"/>
              </a:spcBef>
            </a:pPr>
            <a:endParaRPr lang="en-US" altLang="zh-CN"/>
          </a:p>
          <a:p>
            <a:pPr lvl="1" eaLnBrk="1" hangingPunct="1">
              <a:spcBef>
                <a:spcPct val="0"/>
              </a:spcBef>
            </a:pPr>
            <a:endParaRPr lang="en-US" altLang="zh-CN"/>
          </a:p>
          <a:p>
            <a:pPr lvl="1" eaLnBrk="1" hangingPunct="1">
              <a:spcBef>
                <a:spcPct val="0"/>
              </a:spcBef>
            </a:pPr>
            <a:endParaRPr lang="en-US" altLang="zh-CN"/>
          </a:p>
          <a:p>
            <a:pPr lvl="1" eaLnBrk="1" hangingPunct="1">
              <a:spcBef>
                <a:spcPct val="0"/>
              </a:spcBef>
            </a:pPr>
            <a:endParaRPr lang="en-US" altLang="zh-CN"/>
          </a:p>
          <a:p>
            <a:pPr lvl="1" eaLnBrk="1" hangingPunct="1">
              <a:spcBef>
                <a:spcPct val="0"/>
              </a:spcBef>
            </a:pPr>
            <a:endParaRPr lang="en-US" altLang="zh-CN"/>
          </a:p>
          <a:p>
            <a:pPr lvl="1" eaLnBrk="1" hangingPunct="1">
              <a:spcBef>
                <a:spcPct val="0"/>
              </a:spcBef>
            </a:pPr>
            <a:endParaRPr lang="en-US" altLang="zh-CN"/>
          </a:p>
          <a:p>
            <a:pPr eaLnBrk="1" hangingPunct="1">
              <a:spcBef>
                <a:spcPct val="0"/>
              </a:spcBef>
            </a:pPr>
            <a:r>
              <a:rPr lang="en-US" altLang="zh-CN">
                <a:solidFill>
                  <a:srgbClr val="0000FF"/>
                </a:solidFill>
              </a:rPr>
              <a:t>Instructor Note</a:t>
            </a:r>
          </a:p>
          <a:p>
            <a:pPr lvl="1" eaLnBrk="1" hangingPunct="1">
              <a:spcBef>
                <a:spcPct val="0"/>
              </a:spcBef>
            </a:pPr>
            <a:r>
              <a:rPr lang="en-US" altLang="zh-CN">
                <a:solidFill>
                  <a:srgbClr val="0000FF"/>
                </a:solidFill>
              </a:rPr>
              <a:t>The example shown will not work in your schema because the </a:t>
            </a:r>
            <a:r>
              <a:rPr lang="en-US" altLang="zh-CN">
                <a:solidFill>
                  <a:srgbClr val="0000FF"/>
                </a:solidFill>
                <a:latin typeface="Courier New" pitchFamily="49" charset="0"/>
              </a:rPr>
              <a:t>DEPARTMENTS</a:t>
            </a:r>
            <a:r>
              <a:rPr lang="en-US" altLang="zh-CN">
                <a:solidFill>
                  <a:srgbClr val="0000FF"/>
                </a:solidFill>
              </a:rPr>
              <a:t> table already exists. To demonstrate this code, modify the name of the table within the script and then run the script.</a:t>
            </a:r>
          </a:p>
          <a:p>
            <a:pPr eaLnBrk="1" hangingPunct="1">
              <a:spcBef>
                <a:spcPct val="0"/>
              </a:spcBef>
            </a:pPr>
            <a:endParaRPr lang="en-US" altLang="zh-CN" b="1">
              <a:solidFill>
                <a:srgbClr val="0000FF"/>
              </a:solidFill>
            </a:endParaRPr>
          </a:p>
        </p:txBody>
      </p:sp>
    </p:spTree>
    <p:extLst>
      <p:ext uri="{BB962C8B-B14F-4D97-AF65-F5344CB8AC3E}">
        <p14:creationId xmlns:p14="http://schemas.microsoft.com/office/powerpoint/2010/main" xmlns="" val="14425467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bwMode="auto">
          <a:xfrm>
            <a:off x="490538" y="158750"/>
            <a:ext cx="5875337" cy="4406900"/>
          </a:xfrm>
          <a:noFill/>
          <a:ln cap="flat">
            <a:solidFill>
              <a:schemeClr val="tx1"/>
            </a:solidFill>
            <a:miter lim="800000"/>
            <a:headEnd/>
            <a:tailEnd/>
          </a:ln>
          <a:extLst>
            <a:ext uri="{909E8E84-426E-40DD-AFC4-6F175D3DCCD1}">
              <a14:hiddenFill xmlns:a14="http://schemas.microsoft.com/office/drawing/2010/main" xmlns="">
                <a:solidFill>
                  <a:srgbClr val="FFFFFF"/>
                </a:solidFill>
              </a14:hiddenFill>
            </a:ext>
          </a:extLst>
        </p:spPr>
      </p:sp>
      <p:sp>
        <p:nvSpPr>
          <p:cNvPr id="43011" name="Rectangle 3"/>
          <p:cNvSpPr>
            <a:spLocks noGrp="1" noChangeArrowheads="1"/>
          </p:cNvSpPr>
          <p:nvPr>
            <p:ph type="body" idx="1"/>
          </p:nvPr>
        </p:nvSpPr>
        <p:spPr bwMode="auto">
          <a:xfrm>
            <a:off x="412750" y="4773613"/>
            <a:ext cx="6029325" cy="375602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164" tIns="45582" rIns="91164" bIns="45582" numCol="1" anchor="t" anchorCtr="0" compatLnSpc="1">
            <a:prstTxWarp prst="textNoShape">
              <a:avLst/>
            </a:prstTxWarp>
          </a:bodyPr>
          <a:lstStyle/>
          <a:p>
            <a:pPr eaLnBrk="1" hangingPunct="1">
              <a:spcBef>
                <a:spcPct val="0"/>
              </a:spcBef>
            </a:pPr>
            <a:r>
              <a:rPr lang="en-US" altLang="zh-CN"/>
              <a:t>The </a:t>
            </a:r>
            <a:r>
              <a:rPr lang="en-US" altLang="zh-CN">
                <a:latin typeface="Courier New" pitchFamily="49" charset="0"/>
              </a:rPr>
              <a:t>FOREIGN</a:t>
            </a:r>
            <a:r>
              <a:rPr lang="en-US" altLang="zh-CN"/>
              <a:t>  </a:t>
            </a:r>
            <a:r>
              <a:rPr lang="en-US" altLang="zh-CN">
                <a:latin typeface="Courier New" pitchFamily="49" charset="0"/>
              </a:rPr>
              <a:t>KEY</a:t>
            </a:r>
            <a:r>
              <a:rPr lang="en-US" altLang="zh-CN"/>
              <a:t> Constraint</a:t>
            </a:r>
          </a:p>
          <a:p>
            <a:pPr lvl="1" eaLnBrk="1" hangingPunct="1">
              <a:spcBef>
                <a:spcPct val="0"/>
              </a:spcBef>
            </a:pPr>
            <a:r>
              <a:rPr lang="en-US" altLang="zh-CN"/>
              <a:t>The </a:t>
            </a:r>
            <a:r>
              <a:rPr lang="en-US" altLang="zh-CN">
                <a:solidFill>
                  <a:srgbClr val="FC0128"/>
                </a:solidFill>
                <a:latin typeface="Courier New" pitchFamily="49" charset="0"/>
              </a:rPr>
              <a:t>FOREIGN</a:t>
            </a:r>
            <a:r>
              <a:rPr lang="en-US" altLang="zh-CN">
                <a:solidFill>
                  <a:srgbClr val="FC0128"/>
                </a:solidFill>
              </a:rPr>
              <a:t> </a:t>
            </a:r>
            <a:r>
              <a:rPr lang="en-US" altLang="zh-CN">
                <a:solidFill>
                  <a:srgbClr val="FC0128"/>
                </a:solidFill>
                <a:latin typeface="Courier New" pitchFamily="49" charset="0"/>
              </a:rPr>
              <a:t>KEY</a:t>
            </a:r>
            <a:r>
              <a:rPr lang="en-US" altLang="zh-CN"/>
              <a:t>, or </a:t>
            </a:r>
            <a:r>
              <a:rPr lang="en-US" altLang="zh-CN">
                <a:solidFill>
                  <a:srgbClr val="FC0128"/>
                </a:solidFill>
              </a:rPr>
              <a:t>referential integrity constraint</a:t>
            </a:r>
            <a:r>
              <a:rPr lang="en-US" altLang="zh-CN"/>
              <a:t>, designates a column or combination of columns as a foreign key and establishes a relationship between a primary key or a unique key in the same table or a different table. In the example on the slide, </a:t>
            </a:r>
            <a:r>
              <a:rPr lang="en-US" altLang="zh-CN">
                <a:latin typeface="Courier New" pitchFamily="49" charset="0"/>
              </a:rPr>
              <a:t>DEPARTMENT_ID</a:t>
            </a:r>
            <a:r>
              <a:rPr lang="en-US" altLang="zh-CN"/>
              <a:t> has been defined as the foreign key in the </a:t>
            </a:r>
            <a:r>
              <a:rPr lang="en-US" altLang="zh-CN">
                <a:latin typeface="Courier New" pitchFamily="49" charset="0"/>
              </a:rPr>
              <a:t>EMPLOYEES</a:t>
            </a:r>
            <a:r>
              <a:rPr lang="en-US" altLang="zh-CN"/>
              <a:t> table (dependent or child table); it references the </a:t>
            </a:r>
            <a:r>
              <a:rPr lang="en-US" altLang="zh-CN">
                <a:latin typeface="Courier New" pitchFamily="49" charset="0"/>
              </a:rPr>
              <a:t>DEPARTMENT_ID</a:t>
            </a:r>
            <a:r>
              <a:rPr lang="en-US" altLang="zh-CN"/>
              <a:t> column of the </a:t>
            </a:r>
            <a:r>
              <a:rPr lang="en-US" altLang="zh-CN">
                <a:latin typeface="Courier New" pitchFamily="49" charset="0"/>
              </a:rPr>
              <a:t>DEPARTMENTS</a:t>
            </a:r>
            <a:r>
              <a:rPr lang="en-US" altLang="zh-CN"/>
              <a:t> table (the referenced or parent table).</a:t>
            </a:r>
          </a:p>
          <a:p>
            <a:pPr lvl="1" eaLnBrk="1" hangingPunct="1">
              <a:spcBef>
                <a:spcPct val="0"/>
              </a:spcBef>
            </a:pPr>
            <a:r>
              <a:rPr lang="en-US" altLang="zh-CN"/>
              <a:t>A foreign key value must match an existing value in the parent table or be </a:t>
            </a:r>
            <a:r>
              <a:rPr lang="en-US" altLang="zh-CN">
                <a:latin typeface="Courier New" pitchFamily="49" charset="0"/>
              </a:rPr>
              <a:t>NULL</a:t>
            </a:r>
            <a:r>
              <a:rPr lang="en-US" altLang="zh-CN"/>
              <a:t>.</a:t>
            </a:r>
          </a:p>
          <a:p>
            <a:pPr lvl="1" eaLnBrk="1" hangingPunct="1">
              <a:spcBef>
                <a:spcPct val="0"/>
              </a:spcBef>
            </a:pPr>
            <a:r>
              <a:rPr lang="en-US" altLang="zh-CN"/>
              <a:t>Foreign keys are based on data values and are purely logical, not physical, pointers.</a:t>
            </a:r>
          </a:p>
          <a:p>
            <a:pPr lvl="1" eaLnBrk="1" hangingPunct="1">
              <a:spcBef>
                <a:spcPct val="0"/>
              </a:spcBef>
            </a:pPr>
            <a:endParaRPr lang="en-US" altLang="zh-CN"/>
          </a:p>
          <a:p>
            <a:pPr lvl="1" eaLnBrk="1" hangingPunct="1">
              <a:spcBef>
                <a:spcPct val="0"/>
              </a:spcBef>
            </a:pPr>
            <a:endParaRPr lang="en-US" altLang="zh-CN"/>
          </a:p>
          <a:p>
            <a:pPr lvl="1" eaLnBrk="1" hangingPunct="1">
              <a:spcBef>
                <a:spcPct val="0"/>
              </a:spcBef>
            </a:pPr>
            <a:endParaRPr lang="en-US" altLang="zh-CN"/>
          </a:p>
          <a:p>
            <a:pPr lvl="1" eaLnBrk="1" hangingPunct="1">
              <a:spcBef>
                <a:spcPct val="0"/>
              </a:spcBef>
            </a:pPr>
            <a:endParaRPr lang="en-US" altLang="zh-CN"/>
          </a:p>
          <a:p>
            <a:pPr eaLnBrk="1" hangingPunct="1">
              <a:spcBef>
                <a:spcPct val="0"/>
              </a:spcBef>
            </a:pPr>
            <a:endParaRPr lang="en-US" altLang="zh-CN">
              <a:solidFill>
                <a:schemeClr val="accent2"/>
              </a:solidFill>
            </a:endParaRPr>
          </a:p>
          <a:p>
            <a:pPr eaLnBrk="1" hangingPunct="1">
              <a:spcBef>
                <a:spcPct val="0"/>
              </a:spcBef>
            </a:pPr>
            <a:endParaRPr lang="en-US" altLang="zh-CN">
              <a:solidFill>
                <a:schemeClr val="accent2"/>
              </a:solidFill>
            </a:endParaRPr>
          </a:p>
          <a:p>
            <a:pPr eaLnBrk="1" hangingPunct="1">
              <a:spcBef>
                <a:spcPct val="0"/>
              </a:spcBef>
            </a:pPr>
            <a:endParaRPr lang="en-US" altLang="zh-CN">
              <a:solidFill>
                <a:schemeClr val="accent2"/>
              </a:solidFill>
            </a:endParaRPr>
          </a:p>
          <a:p>
            <a:pPr eaLnBrk="1" hangingPunct="1">
              <a:spcBef>
                <a:spcPct val="0"/>
              </a:spcBef>
            </a:pPr>
            <a:endParaRPr lang="en-US" altLang="zh-CN">
              <a:solidFill>
                <a:schemeClr val="accent2"/>
              </a:solidFill>
            </a:endParaRPr>
          </a:p>
          <a:p>
            <a:pPr eaLnBrk="1" hangingPunct="1">
              <a:spcBef>
                <a:spcPct val="0"/>
              </a:spcBef>
            </a:pPr>
            <a:r>
              <a:rPr lang="en-US" altLang="zh-CN">
                <a:solidFill>
                  <a:srgbClr val="0000FF"/>
                </a:solidFill>
              </a:rPr>
              <a:t>Instructor Note</a:t>
            </a:r>
          </a:p>
          <a:p>
            <a:pPr lvl="1" eaLnBrk="1" hangingPunct="1">
              <a:spcBef>
                <a:spcPct val="0"/>
              </a:spcBef>
            </a:pPr>
            <a:r>
              <a:rPr lang="en-US" altLang="zh-CN">
                <a:solidFill>
                  <a:srgbClr val="0000FF"/>
                </a:solidFill>
              </a:rPr>
              <a:t>Explain to students that you cannot create a foreign key without existing primary key values.</a:t>
            </a:r>
          </a:p>
        </p:txBody>
      </p:sp>
    </p:spTree>
    <p:extLst>
      <p:ext uri="{BB962C8B-B14F-4D97-AF65-F5344CB8AC3E}">
        <p14:creationId xmlns:p14="http://schemas.microsoft.com/office/powerpoint/2010/main" xmlns="" val="31551993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bwMode="auto">
          <a:xfrm>
            <a:off x="490538" y="158750"/>
            <a:ext cx="5875337" cy="4406900"/>
          </a:xfrm>
          <a:noFill/>
          <a:ln cap="flat">
            <a:solidFill>
              <a:schemeClr val="tx1"/>
            </a:solidFill>
            <a:miter lim="800000"/>
            <a:headEnd/>
            <a:tailEnd/>
          </a:ln>
          <a:extLst>
            <a:ext uri="{909E8E84-426E-40DD-AFC4-6F175D3DCCD1}">
              <a14:hiddenFill xmlns:a14="http://schemas.microsoft.com/office/drawing/2010/main" xmlns="">
                <a:solidFill>
                  <a:srgbClr val="FFFFFF"/>
                </a:solidFill>
              </a14:hiddenFill>
            </a:ext>
          </a:extLst>
        </p:spPr>
      </p:sp>
      <p:sp>
        <p:nvSpPr>
          <p:cNvPr id="44035" name="Rectangle 3"/>
          <p:cNvSpPr>
            <a:spLocks noGrp="1" noChangeArrowheads="1"/>
          </p:cNvSpPr>
          <p:nvPr>
            <p:ph type="body" idx="1"/>
          </p:nvPr>
        </p:nvSpPr>
        <p:spPr bwMode="auto">
          <a:xfrm>
            <a:off x="412750" y="4773613"/>
            <a:ext cx="6029325" cy="375602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164" tIns="45582" rIns="91164" bIns="45582" numCol="1" anchor="t" anchorCtr="0" compatLnSpc="1">
            <a:prstTxWarp prst="textNoShape">
              <a:avLst/>
            </a:prstTxWarp>
          </a:bodyPr>
          <a:lstStyle/>
          <a:p>
            <a:pPr eaLnBrk="1" hangingPunct="1">
              <a:spcBef>
                <a:spcPct val="0"/>
              </a:spcBef>
            </a:pPr>
            <a:r>
              <a:rPr lang="en-US" altLang="zh-CN"/>
              <a:t>The </a:t>
            </a:r>
            <a:r>
              <a:rPr lang="en-US" altLang="zh-CN">
                <a:latin typeface="Courier New" pitchFamily="49" charset="0"/>
              </a:rPr>
              <a:t>FOREIGN</a:t>
            </a:r>
            <a:r>
              <a:rPr lang="en-US" altLang="zh-CN"/>
              <a:t>  </a:t>
            </a:r>
            <a:r>
              <a:rPr lang="en-US" altLang="zh-CN">
                <a:latin typeface="Courier New" pitchFamily="49" charset="0"/>
              </a:rPr>
              <a:t>KEY</a:t>
            </a:r>
            <a:r>
              <a:rPr lang="en-US" altLang="zh-CN"/>
              <a:t> Constraint (continued)</a:t>
            </a:r>
          </a:p>
          <a:p>
            <a:pPr lvl="1" eaLnBrk="1" hangingPunct="1">
              <a:spcBef>
                <a:spcPct val="0"/>
              </a:spcBef>
            </a:pPr>
            <a:r>
              <a:rPr lang="en-US" altLang="zh-CN">
                <a:solidFill>
                  <a:srgbClr val="FC0128"/>
                </a:solidFill>
                <a:latin typeface="Courier New" pitchFamily="49" charset="0"/>
              </a:rPr>
              <a:t>FOREIGN</a:t>
            </a:r>
            <a:r>
              <a:rPr lang="en-US" altLang="zh-CN">
                <a:solidFill>
                  <a:srgbClr val="FC0128"/>
                </a:solidFill>
              </a:rPr>
              <a:t> </a:t>
            </a:r>
            <a:r>
              <a:rPr lang="en-US" altLang="zh-CN">
                <a:solidFill>
                  <a:srgbClr val="FC0128"/>
                </a:solidFill>
                <a:latin typeface="Courier New" pitchFamily="49" charset="0"/>
              </a:rPr>
              <a:t>KEY</a:t>
            </a:r>
            <a:r>
              <a:rPr lang="en-US" altLang="zh-CN"/>
              <a:t> constraints can be defined at the column or table constraint level. A composite foreign key must be created by using the table-level definition.</a:t>
            </a:r>
          </a:p>
          <a:p>
            <a:pPr lvl="1" eaLnBrk="1" hangingPunct="1">
              <a:spcBef>
                <a:spcPct val="0"/>
              </a:spcBef>
            </a:pPr>
            <a:r>
              <a:rPr lang="en-US" altLang="zh-CN"/>
              <a:t>The example on the slide defines a </a:t>
            </a:r>
            <a:r>
              <a:rPr lang="en-US" altLang="zh-CN">
                <a:latin typeface="Courier New" pitchFamily="49" charset="0"/>
              </a:rPr>
              <a:t>FOREIGN KEY</a:t>
            </a:r>
            <a:r>
              <a:rPr lang="en-US" altLang="zh-CN"/>
              <a:t> constraint on the </a:t>
            </a:r>
            <a:r>
              <a:rPr lang="en-US" altLang="zh-CN">
                <a:latin typeface="Courier New" pitchFamily="49" charset="0"/>
              </a:rPr>
              <a:t>DEPARTMENT_ID</a:t>
            </a:r>
            <a:r>
              <a:rPr lang="en-US" altLang="zh-CN"/>
              <a:t> column of the </a:t>
            </a:r>
            <a:r>
              <a:rPr lang="en-US" altLang="zh-CN">
                <a:latin typeface="Courier New" pitchFamily="49" charset="0"/>
              </a:rPr>
              <a:t>EMPLOYEES</a:t>
            </a:r>
            <a:r>
              <a:rPr lang="en-US" altLang="zh-CN"/>
              <a:t> table, using table-level syntax. The name of the constraint is </a:t>
            </a:r>
            <a:r>
              <a:rPr lang="en-US" altLang="zh-CN">
                <a:latin typeface="Courier New" pitchFamily="49" charset="0"/>
              </a:rPr>
              <a:t>EMP_DEPTID_FK</a:t>
            </a:r>
            <a:r>
              <a:rPr lang="en-US" altLang="zh-CN"/>
              <a:t>.</a:t>
            </a:r>
          </a:p>
          <a:p>
            <a:pPr lvl="1" eaLnBrk="1" hangingPunct="1">
              <a:spcBef>
                <a:spcPct val="0"/>
              </a:spcBef>
            </a:pPr>
            <a:r>
              <a:rPr lang="en-US" altLang="zh-CN"/>
              <a:t>The foreign key can also be defined at the column level, provided the constraint is based on a single column. The syntax differs in that the keywords </a:t>
            </a:r>
            <a:r>
              <a:rPr lang="en-US" altLang="zh-CN">
                <a:latin typeface="Courier New" pitchFamily="49" charset="0"/>
              </a:rPr>
              <a:t>FOREIGN KEY</a:t>
            </a:r>
            <a:r>
              <a:rPr lang="en-US" altLang="zh-CN"/>
              <a:t> do not appear. For example:</a:t>
            </a:r>
          </a:p>
          <a:p>
            <a:pPr lvl="1" eaLnBrk="1" hangingPunct="1">
              <a:spcBef>
                <a:spcPct val="0"/>
              </a:spcBef>
            </a:pPr>
            <a:endParaRPr lang="en-US" altLang="zh-CN" sz="500"/>
          </a:p>
          <a:p>
            <a:pPr lvl="1" eaLnBrk="1" hangingPunct="1">
              <a:spcBef>
                <a:spcPct val="0"/>
              </a:spcBef>
            </a:pPr>
            <a:r>
              <a:rPr lang="en-US" altLang="zh-CN">
                <a:latin typeface="Courier New" pitchFamily="49" charset="0"/>
              </a:rPr>
              <a:t>     CREATE TABLE employees</a:t>
            </a:r>
          </a:p>
          <a:p>
            <a:pPr lvl="1" eaLnBrk="1" hangingPunct="1">
              <a:spcBef>
                <a:spcPct val="0"/>
              </a:spcBef>
            </a:pPr>
            <a:r>
              <a:rPr lang="en-US" altLang="zh-CN">
                <a:latin typeface="Courier New" pitchFamily="49" charset="0"/>
              </a:rPr>
              <a:t>     (...</a:t>
            </a:r>
          </a:p>
          <a:p>
            <a:pPr lvl="1" eaLnBrk="1" hangingPunct="1">
              <a:spcBef>
                <a:spcPct val="0"/>
              </a:spcBef>
            </a:pPr>
            <a:r>
              <a:rPr lang="en-US" altLang="zh-CN">
                <a:latin typeface="Courier New" pitchFamily="49" charset="0"/>
              </a:rPr>
              <a:t>     department_id NUMBER(4) CONSTRAINT emp_deptid_fk </a:t>
            </a:r>
          </a:p>
          <a:p>
            <a:pPr lvl="1" eaLnBrk="1" hangingPunct="1">
              <a:spcBef>
                <a:spcPct val="0"/>
              </a:spcBef>
            </a:pPr>
            <a:r>
              <a:rPr lang="en-US" altLang="zh-CN">
                <a:latin typeface="Courier New" pitchFamily="49" charset="0"/>
              </a:rPr>
              <a:t>         REFERENCES departments(department_id),</a:t>
            </a:r>
          </a:p>
          <a:p>
            <a:pPr lvl="1" eaLnBrk="1" hangingPunct="1">
              <a:spcBef>
                <a:spcPct val="0"/>
              </a:spcBef>
            </a:pPr>
            <a:r>
              <a:rPr lang="en-US" altLang="zh-CN">
                <a:latin typeface="Courier New" pitchFamily="49" charset="0"/>
              </a:rPr>
              <a:t>     ...</a:t>
            </a:r>
          </a:p>
          <a:p>
            <a:pPr lvl="1" eaLnBrk="1" hangingPunct="1">
              <a:spcBef>
                <a:spcPct val="0"/>
              </a:spcBef>
            </a:pPr>
            <a:r>
              <a:rPr lang="en-US" altLang="zh-CN">
                <a:latin typeface="Courier New" pitchFamily="49" charset="0"/>
              </a:rPr>
              <a:t>     )</a:t>
            </a:r>
          </a:p>
        </p:txBody>
      </p:sp>
    </p:spTree>
    <p:extLst>
      <p:ext uri="{BB962C8B-B14F-4D97-AF65-F5344CB8AC3E}">
        <p14:creationId xmlns:p14="http://schemas.microsoft.com/office/powerpoint/2010/main" xmlns="" val="6892744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ChangeArrowheads="1" noTextEdit="1"/>
          </p:cNvSpPr>
          <p:nvPr>
            <p:ph type="sldImg"/>
          </p:nvPr>
        </p:nvSpPr>
        <p:spPr bwMode="auto">
          <a:xfrm>
            <a:off x="490538" y="158750"/>
            <a:ext cx="5875337" cy="4406900"/>
          </a:xfrm>
          <a:noFill/>
          <a:ln cap="flat">
            <a:solidFill>
              <a:schemeClr val="tx1"/>
            </a:solidFill>
            <a:miter lim="800000"/>
            <a:headEnd/>
            <a:tailEnd/>
          </a:ln>
          <a:extLst>
            <a:ext uri="{909E8E84-426E-40DD-AFC4-6F175D3DCCD1}">
              <a14:hiddenFill xmlns:a14="http://schemas.microsoft.com/office/drawing/2010/main" xmlns="">
                <a:solidFill>
                  <a:srgbClr val="FFFFFF"/>
                </a:solidFill>
              </a14:hiddenFill>
            </a:ext>
          </a:extLst>
        </p:spPr>
      </p:sp>
      <p:sp>
        <p:nvSpPr>
          <p:cNvPr id="45059" name="Rectangle 3"/>
          <p:cNvSpPr>
            <a:spLocks noGrp="1" noChangeArrowheads="1"/>
          </p:cNvSpPr>
          <p:nvPr>
            <p:ph type="body" idx="1"/>
          </p:nvPr>
        </p:nvSpPr>
        <p:spPr bwMode="auto">
          <a:xfrm>
            <a:off x="412750" y="4773613"/>
            <a:ext cx="6029325" cy="375602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164" tIns="45582" rIns="91164" bIns="45582" numCol="1" anchor="t" anchorCtr="0" compatLnSpc="1">
            <a:prstTxWarp prst="textNoShape">
              <a:avLst/>
            </a:prstTxWarp>
          </a:bodyPr>
          <a:lstStyle/>
          <a:p>
            <a:pPr eaLnBrk="1" hangingPunct="1">
              <a:spcBef>
                <a:spcPct val="0"/>
              </a:spcBef>
            </a:pPr>
            <a:r>
              <a:rPr lang="en-US" altLang="zh-CN"/>
              <a:t>The </a:t>
            </a:r>
            <a:r>
              <a:rPr lang="en-US" altLang="zh-CN">
                <a:latin typeface="Courier New" pitchFamily="49" charset="0"/>
              </a:rPr>
              <a:t>FOREIGN</a:t>
            </a:r>
            <a:r>
              <a:rPr lang="en-US" altLang="zh-CN"/>
              <a:t>  </a:t>
            </a:r>
            <a:r>
              <a:rPr lang="en-US" altLang="zh-CN">
                <a:latin typeface="Courier New" pitchFamily="49" charset="0"/>
              </a:rPr>
              <a:t>KEY</a:t>
            </a:r>
            <a:r>
              <a:rPr lang="en-US" altLang="zh-CN"/>
              <a:t> Constraint (continued)</a:t>
            </a:r>
          </a:p>
          <a:p>
            <a:pPr lvl="1" eaLnBrk="1" hangingPunct="1">
              <a:spcBef>
                <a:spcPct val="0"/>
              </a:spcBef>
            </a:pPr>
            <a:r>
              <a:rPr lang="en-US" altLang="zh-CN">
                <a:solidFill>
                  <a:srgbClr val="FC0128"/>
                </a:solidFill>
                <a:latin typeface="Courier New" pitchFamily="49" charset="0"/>
              </a:rPr>
              <a:t>FOREIGN</a:t>
            </a:r>
            <a:r>
              <a:rPr lang="en-US" altLang="zh-CN">
                <a:solidFill>
                  <a:srgbClr val="FC0128"/>
                </a:solidFill>
              </a:rPr>
              <a:t> </a:t>
            </a:r>
            <a:r>
              <a:rPr lang="en-US" altLang="zh-CN">
                <a:solidFill>
                  <a:srgbClr val="FC0128"/>
                </a:solidFill>
                <a:latin typeface="Courier New" pitchFamily="49" charset="0"/>
              </a:rPr>
              <a:t>KEY</a:t>
            </a:r>
            <a:r>
              <a:rPr lang="en-US" altLang="zh-CN"/>
              <a:t> constraints can be defined at the column or table constraint level. A composite foreign key must be created by using the table-level definition.</a:t>
            </a:r>
          </a:p>
          <a:p>
            <a:pPr lvl="1" eaLnBrk="1" hangingPunct="1">
              <a:spcBef>
                <a:spcPct val="0"/>
              </a:spcBef>
            </a:pPr>
            <a:r>
              <a:rPr lang="en-US" altLang="zh-CN"/>
              <a:t>The example on the slide defines a </a:t>
            </a:r>
            <a:r>
              <a:rPr lang="en-US" altLang="zh-CN">
                <a:latin typeface="Courier New" pitchFamily="49" charset="0"/>
              </a:rPr>
              <a:t>FOREIGN KEY</a:t>
            </a:r>
            <a:r>
              <a:rPr lang="en-US" altLang="zh-CN"/>
              <a:t> constraint on the </a:t>
            </a:r>
            <a:r>
              <a:rPr lang="en-US" altLang="zh-CN">
                <a:latin typeface="Courier New" pitchFamily="49" charset="0"/>
              </a:rPr>
              <a:t>DEPARTMENT_ID</a:t>
            </a:r>
            <a:r>
              <a:rPr lang="en-US" altLang="zh-CN"/>
              <a:t> column of the </a:t>
            </a:r>
            <a:r>
              <a:rPr lang="en-US" altLang="zh-CN">
                <a:latin typeface="Courier New" pitchFamily="49" charset="0"/>
              </a:rPr>
              <a:t>EMPLOYEES</a:t>
            </a:r>
            <a:r>
              <a:rPr lang="en-US" altLang="zh-CN"/>
              <a:t> table, using table-level syntax. The name of the constraint is </a:t>
            </a:r>
            <a:r>
              <a:rPr lang="en-US" altLang="zh-CN">
                <a:latin typeface="Courier New" pitchFamily="49" charset="0"/>
              </a:rPr>
              <a:t>EMP_DEPTID_FK</a:t>
            </a:r>
            <a:r>
              <a:rPr lang="en-US" altLang="zh-CN"/>
              <a:t>.</a:t>
            </a:r>
          </a:p>
          <a:p>
            <a:pPr lvl="1" eaLnBrk="1" hangingPunct="1">
              <a:spcBef>
                <a:spcPct val="0"/>
              </a:spcBef>
            </a:pPr>
            <a:r>
              <a:rPr lang="en-US" altLang="zh-CN"/>
              <a:t>The foreign key can also be defined at the column level, provided the constraint is based on a single column. The syntax differs in that the keywords </a:t>
            </a:r>
            <a:r>
              <a:rPr lang="en-US" altLang="zh-CN">
                <a:latin typeface="Courier New" pitchFamily="49" charset="0"/>
              </a:rPr>
              <a:t>FOREIGN KEY</a:t>
            </a:r>
            <a:r>
              <a:rPr lang="en-US" altLang="zh-CN"/>
              <a:t> do not appear. For example:</a:t>
            </a:r>
          </a:p>
          <a:p>
            <a:pPr lvl="1" eaLnBrk="1" hangingPunct="1">
              <a:spcBef>
                <a:spcPct val="0"/>
              </a:spcBef>
            </a:pPr>
            <a:endParaRPr lang="en-US" altLang="zh-CN" sz="500"/>
          </a:p>
          <a:p>
            <a:pPr lvl="1" eaLnBrk="1" hangingPunct="1">
              <a:spcBef>
                <a:spcPct val="0"/>
              </a:spcBef>
            </a:pPr>
            <a:r>
              <a:rPr lang="en-US" altLang="zh-CN">
                <a:latin typeface="Courier New" pitchFamily="49" charset="0"/>
              </a:rPr>
              <a:t>     CREATE TABLE employees</a:t>
            </a:r>
          </a:p>
          <a:p>
            <a:pPr lvl="1" eaLnBrk="1" hangingPunct="1">
              <a:spcBef>
                <a:spcPct val="0"/>
              </a:spcBef>
            </a:pPr>
            <a:r>
              <a:rPr lang="en-US" altLang="zh-CN">
                <a:latin typeface="Courier New" pitchFamily="49" charset="0"/>
              </a:rPr>
              <a:t>     (...</a:t>
            </a:r>
          </a:p>
          <a:p>
            <a:pPr lvl="1" eaLnBrk="1" hangingPunct="1">
              <a:spcBef>
                <a:spcPct val="0"/>
              </a:spcBef>
            </a:pPr>
            <a:r>
              <a:rPr lang="en-US" altLang="zh-CN">
                <a:latin typeface="Courier New" pitchFamily="49" charset="0"/>
              </a:rPr>
              <a:t>     department_id NUMBER(4) CONSTRAINT emp_deptid_fk </a:t>
            </a:r>
          </a:p>
          <a:p>
            <a:pPr lvl="1" eaLnBrk="1" hangingPunct="1">
              <a:spcBef>
                <a:spcPct val="0"/>
              </a:spcBef>
            </a:pPr>
            <a:r>
              <a:rPr lang="en-US" altLang="zh-CN">
                <a:latin typeface="Courier New" pitchFamily="49" charset="0"/>
              </a:rPr>
              <a:t>         REFERENCES departments(department_id),</a:t>
            </a:r>
          </a:p>
          <a:p>
            <a:pPr lvl="1" eaLnBrk="1" hangingPunct="1">
              <a:spcBef>
                <a:spcPct val="0"/>
              </a:spcBef>
            </a:pPr>
            <a:r>
              <a:rPr lang="en-US" altLang="zh-CN">
                <a:latin typeface="Courier New" pitchFamily="49" charset="0"/>
              </a:rPr>
              <a:t>     ...</a:t>
            </a:r>
          </a:p>
          <a:p>
            <a:pPr lvl="1" eaLnBrk="1" hangingPunct="1">
              <a:spcBef>
                <a:spcPct val="0"/>
              </a:spcBef>
            </a:pPr>
            <a:r>
              <a:rPr lang="en-US" altLang="zh-CN">
                <a:latin typeface="Courier New" pitchFamily="49" charset="0"/>
              </a:rPr>
              <a:t>     )</a:t>
            </a:r>
          </a:p>
        </p:txBody>
      </p:sp>
    </p:spTree>
    <p:extLst>
      <p:ext uri="{BB962C8B-B14F-4D97-AF65-F5344CB8AC3E}">
        <p14:creationId xmlns:p14="http://schemas.microsoft.com/office/powerpoint/2010/main" xmlns="" val="15640213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ChangeArrowheads="1" noTextEdit="1"/>
          </p:cNvSpPr>
          <p:nvPr>
            <p:ph type="sldImg"/>
          </p:nvPr>
        </p:nvSpPr>
        <p:spPr bwMode="auto">
          <a:xfrm>
            <a:off x="490538" y="158750"/>
            <a:ext cx="5875337" cy="4406900"/>
          </a:xfrm>
          <a:noFill/>
          <a:ln cap="flat">
            <a:solidFill>
              <a:schemeClr val="tx1"/>
            </a:solidFill>
            <a:miter lim="800000"/>
            <a:headEnd/>
            <a:tailEnd/>
          </a:ln>
          <a:extLst>
            <a:ext uri="{909E8E84-426E-40DD-AFC4-6F175D3DCCD1}">
              <a14:hiddenFill xmlns:a14="http://schemas.microsoft.com/office/drawing/2010/main" xmlns="">
                <a:solidFill>
                  <a:srgbClr val="FFFFFF"/>
                </a:solidFill>
              </a14:hiddenFill>
            </a:ext>
          </a:extLst>
        </p:spPr>
      </p:sp>
      <p:sp>
        <p:nvSpPr>
          <p:cNvPr id="46083" name="Rectangle 3"/>
          <p:cNvSpPr>
            <a:spLocks noGrp="1" noChangeArrowheads="1"/>
          </p:cNvSpPr>
          <p:nvPr>
            <p:ph type="body" idx="1"/>
          </p:nvPr>
        </p:nvSpPr>
        <p:spPr bwMode="auto">
          <a:xfrm>
            <a:off x="412750" y="4773613"/>
            <a:ext cx="6029325" cy="375602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164" tIns="45582" rIns="91164" bIns="45582" numCol="1" anchor="t" anchorCtr="0" compatLnSpc="1">
            <a:prstTxWarp prst="textNoShape">
              <a:avLst/>
            </a:prstTxWarp>
          </a:bodyPr>
          <a:lstStyle/>
          <a:p>
            <a:pPr eaLnBrk="1" hangingPunct="1">
              <a:spcBef>
                <a:spcPct val="0"/>
              </a:spcBef>
            </a:pPr>
            <a:r>
              <a:rPr lang="en-US" altLang="zh-CN"/>
              <a:t>The </a:t>
            </a:r>
            <a:r>
              <a:rPr lang="en-US" altLang="zh-CN">
                <a:latin typeface="Courier New" pitchFamily="49" charset="0"/>
              </a:rPr>
              <a:t>FOREIGN</a:t>
            </a:r>
            <a:r>
              <a:rPr lang="en-US" altLang="zh-CN"/>
              <a:t>  </a:t>
            </a:r>
            <a:r>
              <a:rPr lang="en-US" altLang="zh-CN">
                <a:latin typeface="Courier New" pitchFamily="49" charset="0"/>
              </a:rPr>
              <a:t>KEY</a:t>
            </a:r>
            <a:r>
              <a:rPr lang="en-US" altLang="zh-CN"/>
              <a:t> Constraint (continued)</a:t>
            </a:r>
          </a:p>
          <a:p>
            <a:pPr lvl="1" eaLnBrk="1" hangingPunct="1">
              <a:spcBef>
                <a:spcPct val="0"/>
              </a:spcBef>
            </a:pPr>
            <a:r>
              <a:rPr lang="en-US" altLang="zh-CN">
                <a:solidFill>
                  <a:srgbClr val="FC0128"/>
                </a:solidFill>
                <a:latin typeface="Courier New" pitchFamily="49" charset="0"/>
              </a:rPr>
              <a:t>FOREIGN</a:t>
            </a:r>
            <a:r>
              <a:rPr lang="en-US" altLang="zh-CN">
                <a:solidFill>
                  <a:srgbClr val="FC0128"/>
                </a:solidFill>
              </a:rPr>
              <a:t> </a:t>
            </a:r>
            <a:r>
              <a:rPr lang="en-US" altLang="zh-CN">
                <a:solidFill>
                  <a:srgbClr val="FC0128"/>
                </a:solidFill>
                <a:latin typeface="Courier New" pitchFamily="49" charset="0"/>
              </a:rPr>
              <a:t>KEY</a:t>
            </a:r>
            <a:r>
              <a:rPr lang="en-US" altLang="zh-CN"/>
              <a:t> constraints can be defined at the column or table constraint level. A composite foreign key must be created by using the table-level definition.</a:t>
            </a:r>
          </a:p>
          <a:p>
            <a:pPr lvl="1" eaLnBrk="1" hangingPunct="1">
              <a:spcBef>
                <a:spcPct val="0"/>
              </a:spcBef>
            </a:pPr>
            <a:r>
              <a:rPr lang="en-US" altLang="zh-CN"/>
              <a:t>The example on the slide defines a </a:t>
            </a:r>
            <a:r>
              <a:rPr lang="en-US" altLang="zh-CN">
                <a:latin typeface="Courier New" pitchFamily="49" charset="0"/>
              </a:rPr>
              <a:t>FOREIGN KEY</a:t>
            </a:r>
            <a:r>
              <a:rPr lang="en-US" altLang="zh-CN"/>
              <a:t> constraint on the </a:t>
            </a:r>
            <a:r>
              <a:rPr lang="en-US" altLang="zh-CN">
                <a:latin typeface="Courier New" pitchFamily="49" charset="0"/>
              </a:rPr>
              <a:t>DEPARTMENT_ID</a:t>
            </a:r>
            <a:r>
              <a:rPr lang="en-US" altLang="zh-CN"/>
              <a:t> column of the </a:t>
            </a:r>
            <a:r>
              <a:rPr lang="en-US" altLang="zh-CN">
                <a:latin typeface="Courier New" pitchFamily="49" charset="0"/>
              </a:rPr>
              <a:t>EMPLOYEES</a:t>
            </a:r>
            <a:r>
              <a:rPr lang="en-US" altLang="zh-CN"/>
              <a:t> table, using table-level syntax. The name of the constraint is </a:t>
            </a:r>
            <a:r>
              <a:rPr lang="en-US" altLang="zh-CN">
                <a:latin typeface="Courier New" pitchFamily="49" charset="0"/>
              </a:rPr>
              <a:t>EMP_DEPTID_FK</a:t>
            </a:r>
            <a:r>
              <a:rPr lang="en-US" altLang="zh-CN"/>
              <a:t>.</a:t>
            </a:r>
          </a:p>
          <a:p>
            <a:pPr lvl="1" eaLnBrk="1" hangingPunct="1">
              <a:spcBef>
                <a:spcPct val="0"/>
              </a:spcBef>
            </a:pPr>
            <a:r>
              <a:rPr lang="en-US" altLang="zh-CN"/>
              <a:t>The foreign key can also be defined at the column level, provided the constraint is based on a single column. The syntax differs in that the keywords </a:t>
            </a:r>
            <a:r>
              <a:rPr lang="en-US" altLang="zh-CN">
                <a:latin typeface="Courier New" pitchFamily="49" charset="0"/>
              </a:rPr>
              <a:t>FOREIGN KEY</a:t>
            </a:r>
            <a:r>
              <a:rPr lang="en-US" altLang="zh-CN"/>
              <a:t> do not appear. For example:</a:t>
            </a:r>
          </a:p>
          <a:p>
            <a:pPr lvl="1" eaLnBrk="1" hangingPunct="1">
              <a:spcBef>
                <a:spcPct val="0"/>
              </a:spcBef>
            </a:pPr>
            <a:endParaRPr lang="en-US" altLang="zh-CN" sz="500"/>
          </a:p>
          <a:p>
            <a:pPr lvl="1" eaLnBrk="1" hangingPunct="1">
              <a:spcBef>
                <a:spcPct val="0"/>
              </a:spcBef>
            </a:pPr>
            <a:r>
              <a:rPr lang="en-US" altLang="zh-CN">
                <a:latin typeface="Courier New" pitchFamily="49" charset="0"/>
              </a:rPr>
              <a:t>     CREATE TABLE employees</a:t>
            </a:r>
          </a:p>
          <a:p>
            <a:pPr lvl="1" eaLnBrk="1" hangingPunct="1">
              <a:spcBef>
                <a:spcPct val="0"/>
              </a:spcBef>
            </a:pPr>
            <a:r>
              <a:rPr lang="en-US" altLang="zh-CN">
                <a:latin typeface="Courier New" pitchFamily="49" charset="0"/>
              </a:rPr>
              <a:t>     (...</a:t>
            </a:r>
          </a:p>
          <a:p>
            <a:pPr lvl="1" eaLnBrk="1" hangingPunct="1">
              <a:spcBef>
                <a:spcPct val="0"/>
              </a:spcBef>
            </a:pPr>
            <a:r>
              <a:rPr lang="en-US" altLang="zh-CN">
                <a:latin typeface="Courier New" pitchFamily="49" charset="0"/>
              </a:rPr>
              <a:t>     department_id NUMBER(4) CONSTRAINT emp_deptid_fk </a:t>
            </a:r>
          </a:p>
          <a:p>
            <a:pPr lvl="1" eaLnBrk="1" hangingPunct="1">
              <a:spcBef>
                <a:spcPct val="0"/>
              </a:spcBef>
            </a:pPr>
            <a:r>
              <a:rPr lang="en-US" altLang="zh-CN">
                <a:latin typeface="Courier New" pitchFamily="49" charset="0"/>
              </a:rPr>
              <a:t>         REFERENCES departments(department_id),</a:t>
            </a:r>
          </a:p>
          <a:p>
            <a:pPr lvl="1" eaLnBrk="1" hangingPunct="1">
              <a:spcBef>
                <a:spcPct val="0"/>
              </a:spcBef>
            </a:pPr>
            <a:r>
              <a:rPr lang="en-US" altLang="zh-CN">
                <a:latin typeface="Courier New" pitchFamily="49" charset="0"/>
              </a:rPr>
              <a:t>     ...</a:t>
            </a:r>
          </a:p>
          <a:p>
            <a:pPr lvl="1" eaLnBrk="1" hangingPunct="1">
              <a:spcBef>
                <a:spcPct val="0"/>
              </a:spcBef>
            </a:pPr>
            <a:r>
              <a:rPr lang="en-US" altLang="zh-CN">
                <a:latin typeface="Courier New" pitchFamily="49" charset="0"/>
              </a:rPr>
              <a:t>     )</a:t>
            </a:r>
          </a:p>
        </p:txBody>
      </p:sp>
    </p:spTree>
    <p:extLst>
      <p:ext uri="{BB962C8B-B14F-4D97-AF65-F5344CB8AC3E}">
        <p14:creationId xmlns:p14="http://schemas.microsoft.com/office/powerpoint/2010/main" xmlns="" val="39866592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bwMode="auto">
          <a:xfrm>
            <a:off x="490538" y="158750"/>
            <a:ext cx="5875337" cy="4406900"/>
          </a:xfrm>
          <a:noFill/>
          <a:ln cap="flat">
            <a:solidFill>
              <a:schemeClr val="tx1"/>
            </a:solidFill>
            <a:miter lim="800000"/>
            <a:headEnd/>
            <a:tailEnd/>
          </a:ln>
          <a:extLst>
            <a:ext uri="{909E8E84-426E-40DD-AFC4-6F175D3DCCD1}">
              <a14:hiddenFill xmlns:a14="http://schemas.microsoft.com/office/drawing/2010/main" xmlns="">
                <a:solidFill>
                  <a:srgbClr val="FFFFFF"/>
                </a:solidFill>
              </a14:hiddenFill>
            </a:ext>
          </a:extLst>
        </p:spPr>
      </p:sp>
      <p:sp>
        <p:nvSpPr>
          <p:cNvPr id="47107" name="Rectangle 3"/>
          <p:cNvSpPr>
            <a:spLocks noGrp="1" noChangeArrowheads="1"/>
          </p:cNvSpPr>
          <p:nvPr>
            <p:ph type="body" idx="1"/>
          </p:nvPr>
        </p:nvSpPr>
        <p:spPr bwMode="auto">
          <a:xfrm>
            <a:off x="412750" y="4773613"/>
            <a:ext cx="6029325" cy="375602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164" tIns="45582" rIns="91164" bIns="45582" numCol="1" anchor="t" anchorCtr="0" compatLnSpc="1">
            <a:prstTxWarp prst="textNoShape">
              <a:avLst/>
            </a:prstTxWarp>
          </a:bodyPr>
          <a:lstStyle/>
          <a:p>
            <a:pPr eaLnBrk="1" hangingPunct="1">
              <a:spcBef>
                <a:spcPct val="0"/>
              </a:spcBef>
            </a:pPr>
            <a:r>
              <a:rPr lang="en-US" altLang="zh-CN"/>
              <a:t>The </a:t>
            </a:r>
            <a:r>
              <a:rPr lang="en-US" altLang="zh-CN">
                <a:latin typeface="Courier New" pitchFamily="49" charset="0"/>
              </a:rPr>
              <a:t>FOREIGN</a:t>
            </a:r>
            <a:r>
              <a:rPr lang="en-US" altLang="zh-CN"/>
              <a:t>  </a:t>
            </a:r>
            <a:r>
              <a:rPr lang="en-US" altLang="zh-CN">
                <a:latin typeface="Courier New" pitchFamily="49" charset="0"/>
              </a:rPr>
              <a:t>KEY</a:t>
            </a:r>
            <a:r>
              <a:rPr lang="en-US" altLang="zh-CN"/>
              <a:t> Constraint (continued)</a:t>
            </a:r>
          </a:p>
          <a:p>
            <a:pPr lvl="1" eaLnBrk="1" hangingPunct="1">
              <a:spcBef>
                <a:spcPct val="0"/>
              </a:spcBef>
            </a:pPr>
            <a:r>
              <a:rPr lang="en-US" altLang="zh-CN">
                <a:solidFill>
                  <a:srgbClr val="FC0128"/>
                </a:solidFill>
                <a:latin typeface="Courier New" pitchFamily="49" charset="0"/>
              </a:rPr>
              <a:t>FOREIGN</a:t>
            </a:r>
            <a:r>
              <a:rPr lang="en-US" altLang="zh-CN">
                <a:solidFill>
                  <a:srgbClr val="FC0128"/>
                </a:solidFill>
              </a:rPr>
              <a:t> </a:t>
            </a:r>
            <a:r>
              <a:rPr lang="en-US" altLang="zh-CN">
                <a:solidFill>
                  <a:srgbClr val="FC0128"/>
                </a:solidFill>
                <a:latin typeface="Courier New" pitchFamily="49" charset="0"/>
              </a:rPr>
              <a:t>KEY</a:t>
            </a:r>
            <a:r>
              <a:rPr lang="en-US" altLang="zh-CN"/>
              <a:t> constraints can be defined at the column or table constraint level. A composite foreign key must be created by using the table-level definition.</a:t>
            </a:r>
          </a:p>
          <a:p>
            <a:pPr lvl="1" eaLnBrk="1" hangingPunct="1">
              <a:spcBef>
                <a:spcPct val="0"/>
              </a:spcBef>
            </a:pPr>
            <a:r>
              <a:rPr lang="en-US" altLang="zh-CN"/>
              <a:t>The example on the slide defines a </a:t>
            </a:r>
            <a:r>
              <a:rPr lang="en-US" altLang="zh-CN">
                <a:latin typeface="Courier New" pitchFamily="49" charset="0"/>
              </a:rPr>
              <a:t>FOREIGN KEY</a:t>
            </a:r>
            <a:r>
              <a:rPr lang="en-US" altLang="zh-CN"/>
              <a:t> constraint on the </a:t>
            </a:r>
            <a:r>
              <a:rPr lang="en-US" altLang="zh-CN">
                <a:latin typeface="Courier New" pitchFamily="49" charset="0"/>
              </a:rPr>
              <a:t>DEPARTMENT_ID</a:t>
            </a:r>
            <a:r>
              <a:rPr lang="en-US" altLang="zh-CN"/>
              <a:t> column of the </a:t>
            </a:r>
            <a:r>
              <a:rPr lang="en-US" altLang="zh-CN">
                <a:latin typeface="Courier New" pitchFamily="49" charset="0"/>
              </a:rPr>
              <a:t>EMPLOYEES</a:t>
            </a:r>
            <a:r>
              <a:rPr lang="en-US" altLang="zh-CN"/>
              <a:t> table, using table-level syntax. The name of the constraint is </a:t>
            </a:r>
            <a:r>
              <a:rPr lang="en-US" altLang="zh-CN">
                <a:latin typeface="Courier New" pitchFamily="49" charset="0"/>
              </a:rPr>
              <a:t>EMP_DEPTID_FK</a:t>
            </a:r>
            <a:r>
              <a:rPr lang="en-US" altLang="zh-CN"/>
              <a:t>.</a:t>
            </a:r>
          </a:p>
          <a:p>
            <a:pPr lvl="1" eaLnBrk="1" hangingPunct="1">
              <a:spcBef>
                <a:spcPct val="0"/>
              </a:spcBef>
            </a:pPr>
            <a:r>
              <a:rPr lang="en-US" altLang="zh-CN"/>
              <a:t>The foreign key can also be defined at the column level, provided the constraint is based on a single column. The syntax differs in that the keywords </a:t>
            </a:r>
            <a:r>
              <a:rPr lang="en-US" altLang="zh-CN">
                <a:latin typeface="Courier New" pitchFamily="49" charset="0"/>
              </a:rPr>
              <a:t>FOREIGN KEY</a:t>
            </a:r>
            <a:r>
              <a:rPr lang="en-US" altLang="zh-CN"/>
              <a:t> do not appear. For example:</a:t>
            </a:r>
          </a:p>
          <a:p>
            <a:pPr lvl="1" eaLnBrk="1" hangingPunct="1">
              <a:spcBef>
                <a:spcPct val="0"/>
              </a:spcBef>
            </a:pPr>
            <a:endParaRPr lang="en-US" altLang="zh-CN" sz="500"/>
          </a:p>
          <a:p>
            <a:pPr lvl="1" eaLnBrk="1" hangingPunct="1">
              <a:spcBef>
                <a:spcPct val="0"/>
              </a:spcBef>
            </a:pPr>
            <a:r>
              <a:rPr lang="en-US" altLang="zh-CN">
                <a:latin typeface="Courier New" pitchFamily="49" charset="0"/>
              </a:rPr>
              <a:t>     CREATE TABLE employees</a:t>
            </a:r>
          </a:p>
          <a:p>
            <a:pPr lvl="1" eaLnBrk="1" hangingPunct="1">
              <a:spcBef>
                <a:spcPct val="0"/>
              </a:spcBef>
            </a:pPr>
            <a:r>
              <a:rPr lang="en-US" altLang="zh-CN">
                <a:latin typeface="Courier New" pitchFamily="49" charset="0"/>
              </a:rPr>
              <a:t>     (...</a:t>
            </a:r>
          </a:p>
          <a:p>
            <a:pPr lvl="1" eaLnBrk="1" hangingPunct="1">
              <a:spcBef>
                <a:spcPct val="0"/>
              </a:spcBef>
            </a:pPr>
            <a:r>
              <a:rPr lang="en-US" altLang="zh-CN">
                <a:latin typeface="Courier New" pitchFamily="49" charset="0"/>
              </a:rPr>
              <a:t>     department_id NUMBER(4) CONSTRAINT emp_deptid_fk </a:t>
            </a:r>
          </a:p>
          <a:p>
            <a:pPr lvl="1" eaLnBrk="1" hangingPunct="1">
              <a:spcBef>
                <a:spcPct val="0"/>
              </a:spcBef>
            </a:pPr>
            <a:r>
              <a:rPr lang="en-US" altLang="zh-CN">
                <a:latin typeface="Courier New" pitchFamily="49" charset="0"/>
              </a:rPr>
              <a:t>         REFERENCES departments(department_id),</a:t>
            </a:r>
          </a:p>
          <a:p>
            <a:pPr lvl="1" eaLnBrk="1" hangingPunct="1">
              <a:spcBef>
                <a:spcPct val="0"/>
              </a:spcBef>
            </a:pPr>
            <a:r>
              <a:rPr lang="en-US" altLang="zh-CN">
                <a:latin typeface="Courier New" pitchFamily="49" charset="0"/>
              </a:rPr>
              <a:t>     ...</a:t>
            </a:r>
          </a:p>
          <a:p>
            <a:pPr lvl="1" eaLnBrk="1" hangingPunct="1">
              <a:spcBef>
                <a:spcPct val="0"/>
              </a:spcBef>
            </a:pPr>
            <a:r>
              <a:rPr lang="en-US" altLang="zh-CN">
                <a:latin typeface="Courier New" pitchFamily="49" charset="0"/>
              </a:rPr>
              <a:t>     )</a:t>
            </a:r>
          </a:p>
        </p:txBody>
      </p:sp>
    </p:spTree>
    <p:extLst>
      <p:ext uri="{BB962C8B-B14F-4D97-AF65-F5344CB8AC3E}">
        <p14:creationId xmlns:p14="http://schemas.microsoft.com/office/powerpoint/2010/main" xmlns="" val="10396215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body" idx="1"/>
          </p:nvPr>
        </p:nvSpPr>
        <p:spPr bwMode="auto">
          <a:xfrm>
            <a:off x="412750" y="4722813"/>
            <a:ext cx="6029325" cy="3757612"/>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164" tIns="45582" rIns="91164" bIns="45582" numCol="1" anchor="t" anchorCtr="0" compatLnSpc="1">
            <a:prstTxWarp prst="textNoShape">
              <a:avLst/>
            </a:prstTxWarp>
          </a:bodyPr>
          <a:lstStyle/>
          <a:p>
            <a:pPr defTabSz="427038" eaLnBrk="1" hangingPunct="1">
              <a:spcBef>
                <a:spcPct val="0"/>
              </a:spcBef>
            </a:pPr>
            <a:endParaRPr lang="en-US" altLang="zh-CN"/>
          </a:p>
        </p:txBody>
      </p:sp>
      <p:sp>
        <p:nvSpPr>
          <p:cNvPr id="29699" name="Rectangle 3"/>
          <p:cNvSpPr>
            <a:spLocks noGrp="1" noRot="1" noChangeAspect="1" noChangeArrowheads="1" noTextEdit="1"/>
          </p:cNvSpPr>
          <p:nvPr>
            <p:ph type="sldImg"/>
          </p:nvPr>
        </p:nvSpPr>
        <p:spPr bwMode="auto">
          <a:xfrm>
            <a:off x="490538" y="158750"/>
            <a:ext cx="5875337" cy="4406900"/>
          </a:xfrm>
          <a:noFill/>
          <a:ln cap="flat">
            <a:solidFill>
              <a:schemeClr val="tx1"/>
            </a:solidFill>
            <a:miter lim="800000"/>
            <a:headEnd/>
            <a:tailEnd/>
          </a:ln>
          <a:extLst>
            <a:ext uri="{909E8E84-426E-40DD-AFC4-6F175D3DCCD1}">
              <a14:hiddenFill xmlns:a14="http://schemas.microsoft.com/office/drawing/2010/main" xmlns="">
                <a:solidFill>
                  <a:srgbClr val="FFFFFF"/>
                </a:solidFill>
              </a14:hiddenFill>
            </a:ext>
          </a:extLst>
        </p:spPr>
      </p:sp>
      <p:graphicFrame>
        <p:nvGraphicFramePr>
          <p:cNvPr id="29700" name="Object 2"/>
          <p:cNvGraphicFramePr>
            <a:graphicFrameLocks/>
          </p:cNvGraphicFramePr>
          <p:nvPr/>
        </p:nvGraphicFramePr>
        <p:xfrm>
          <a:off x="638175" y="6446838"/>
          <a:ext cx="5761038" cy="2276475"/>
        </p:xfrm>
        <a:graphic>
          <a:graphicData uri="http://schemas.openxmlformats.org/presentationml/2006/ole">
            <p:oleObj spid="_x0000_s1032" name="Document" r:id="rId4" imgW="6025896" imgH="2374392" progId="">
              <p:embed/>
            </p:oleObj>
          </a:graphicData>
        </a:graphic>
      </p:graphicFrame>
    </p:spTree>
    <p:extLst>
      <p:ext uri="{BB962C8B-B14F-4D97-AF65-F5344CB8AC3E}">
        <p14:creationId xmlns:p14="http://schemas.microsoft.com/office/powerpoint/2010/main" xmlns="" val="30741684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body" idx="1"/>
          </p:nvPr>
        </p:nvSpPr>
        <p:spPr bwMode="auto">
          <a:xfrm>
            <a:off x="412750" y="4773613"/>
            <a:ext cx="6029325" cy="375602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164" tIns="45582" rIns="91164" bIns="45582" numCol="1" anchor="t" anchorCtr="0" compatLnSpc="1">
            <a:prstTxWarp prst="textNoShape">
              <a:avLst/>
            </a:prstTxWarp>
          </a:bodyPr>
          <a:lstStyle/>
          <a:p>
            <a:pPr defTabSz="427038" eaLnBrk="1" hangingPunct="1">
              <a:spcBef>
                <a:spcPct val="0"/>
              </a:spcBef>
            </a:pPr>
            <a:r>
              <a:rPr lang="en-US" altLang="zh-CN"/>
              <a:t>The </a:t>
            </a:r>
            <a:r>
              <a:rPr lang="en-US" altLang="zh-CN">
                <a:latin typeface="Courier New" pitchFamily="49" charset="0"/>
              </a:rPr>
              <a:t>FOREIGN</a:t>
            </a:r>
            <a:r>
              <a:rPr lang="en-US" altLang="zh-CN"/>
              <a:t> </a:t>
            </a:r>
            <a:r>
              <a:rPr lang="en-US" altLang="zh-CN">
                <a:latin typeface="Courier New" pitchFamily="49" charset="0"/>
              </a:rPr>
              <a:t>KEY</a:t>
            </a:r>
            <a:r>
              <a:rPr lang="en-US" altLang="zh-CN"/>
              <a:t> Constraint (continued)</a:t>
            </a:r>
          </a:p>
          <a:p>
            <a:pPr marL="120650" lvl="1" defTabSz="427038" eaLnBrk="1" hangingPunct="1">
              <a:spcBef>
                <a:spcPct val="0"/>
              </a:spcBef>
            </a:pPr>
            <a:r>
              <a:rPr lang="en-US" altLang="zh-CN"/>
              <a:t>The </a:t>
            </a:r>
            <a:r>
              <a:rPr lang="en-US" altLang="zh-CN">
                <a:solidFill>
                  <a:srgbClr val="FC0128"/>
                </a:solidFill>
              </a:rPr>
              <a:t>foreign key</a:t>
            </a:r>
            <a:r>
              <a:rPr lang="en-US" altLang="zh-CN"/>
              <a:t> is defined in the child table, and the table containing the referenced column is the parent table. The foreign key is defined using a combination of the following keywords: </a:t>
            </a:r>
          </a:p>
          <a:p>
            <a:pPr marL="465138" lvl="2" indent="-223838" defTabSz="427038" eaLnBrk="1" hangingPunct="1">
              <a:spcBef>
                <a:spcPct val="0"/>
              </a:spcBef>
            </a:pPr>
            <a:r>
              <a:rPr lang="en-US" altLang="zh-CN">
                <a:latin typeface="Courier New" pitchFamily="49" charset="0"/>
              </a:rPr>
              <a:t>FOREIGN KEY</a:t>
            </a:r>
            <a:r>
              <a:rPr lang="en-US" altLang="zh-CN"/>
              <a:t> is used to define the column in the child table at the table constraint level.</a:t>
            </a:r>
          </a:p>
          <a:p>
            <a:pPr marL="465138" lvl="2" indent="-223838" defTabSz="427038" eaLnBrk="1" hangingPunct="1">
              <a:spcBef>
                <a:spcPct val="0"/>
              </a:spcBef>
            </a:pPr>
            <a:r>
              <a:rPr lang="en-US" altLang="zh-CN">
                <a:solidFill>
                  <a:srgbClr val="FC0128"/>
                </a:solidFill>
                <a:latin typeface="Courier New" pitchFamily="49" charset="0"/>
              </a:rPr>
              <a:t>REFERENCES</a:t>
            </a:r>
            <a:r>
              <a:rPr lang="en-US" altLang="zh-CN"/>
              <a:t> identifies the table and column in the parent table.</a:t>
            </a:r>
          </a:p>
          <a:p>
            <a:pPr marL="465138" lvl="2" indent="-223838" defTabSz="427038" eaLnBrk="1" hangingPunct="1">
              <a:spcBef>
                <a:spcPct val="0"/>
              </a:spcBef>
            </a:pPr>
            <a:r>
              <a:rPr lang="en-US" altLang="zh-CN">
                <a:solidFill>
                  <a:srgbClr val="FC0128"/>
                </a:solidFill>
                <a:latin typeface="Courier New" pitchFamily="49" charset="0"/>
              </a:rPr>
              <a:t>ON</a:t>
            </a:r>
            <a:r>
              <a:rPr lang="en-US" altLang="zh-CN">
                <a:solidFill>
                  <a:srgbClr val="FC0128"/>
                </a:solidFill>
              </a:rPr>
              <a:t> </a:t>
            </a:r>
            <a:r>
              <a:rPr lang="en-US" altLang="zh-CN">
                <a:solidFill>
                  <a:srgbClr val="FC0128"/>
                </a:solidFill>
                <a:latin typeface="Courier New" pitchFamily="49" charset="0"/>
              </a:rPr>
              <a:t>DELETE</a:t>
            </a:r>
            <a:r>
              <a:rPr lang="en-US" altLang="zh-CN">
                <a:solidFill>
                  <a:srgbClr val="FC0128"/>
                </a:solidFill>
              </a:rPr>
              <a:t> </a:t>
            </a:r>
            <a:r>
              <a:rPr lang="en-US" altLang="zh-CN">
                <a:solidFill>
                  <a:srgbClr val="FC0128"/>
                </a:solidFill>
                <a:latin typeface="Courier New" pitchFamily="49" charset="0"/>
              </a:rPr>
              <a:t>CASCADE</a:t>
            </a:r>
            <a:r>
              <a:rPr lang="en-US" altLang="zh-CN"/>
              <a:t> indicates that when the row in the parent table is deleted, the dependent rows in the child table will also be deleted.</a:t>
            </a:r>
          </a:p>
          <a:p>
            <a:pPr marL="465138" lvl="2" indent="-223838" defTabSz="427038" eaLnBrk="1" hangingPunct="1">
              <a:spcBef>
                <a:spcPct val="0"/>
              </a:spcBef>
            </a:pPr>
            <a:r>
              <a:rPr lang="en-US" altLang="zh-CN">
                <a:solidFill>
                  <a:srgbClr val="FC0128"/>
                </a:solidFill>
                <a:latin typeface="Courier New" pitchFamily="49" charset="0"/>
              </a:rPr>
              <a:t>ON</a:t>
            </a:r>
            <a:r>
              <a:rPr lang="en-US" altLang="zh-CN">
                <a:solidFill>
                  <a:srgbClr val="FC0128"/>
                </a:solidFill>
              </a:rPr>
              <a:t> </a:t>
            </a:r>
            <a:r>
              <a:rPr lang="en-US" altLang="zh-CN">
                <a:solidFill>
                  <a:srgbClr val="FC0128"/>
                </a:solidFill>
                <a:latin typeface="Courier New" pitchFamily="49" charset="0"/>
              </a:rPr>
              <a:t>DELETE</a:t>
            </a:r>
            <a:r>
              <a:rPr lang="en-US" altLang="zh-CN">
                <a:solidFill>
                  <a:srgbClr val="FC0128"/>
                </a:solidFill>
              </a:rPr>
              <a:t> </a:t>
            </a:r>
            <a:r>
              <a:rPr lang="en-US" altLang="zh-CN">
                <a:solidFill>
                  <a:srgbClr val="FC0128"/>
                </a:solidFill>
                <a:latin typeface="Courier New" pitchFamily="49" charset="0"/>
              </a:rPr>
              <a:t>SET</a:t>
            </a:r>
            <a:r>
              <a:rPr lang="en-US" altLang="zh-CN">
                <a:solidFill>
                  <a:srgbClr val="FC0128"/>
                </a:solidFill>
              </a:rPr>
              <a:t> </a:t>
            </a:r>
            <a:r>
              <a:rPr lang="en-US" altLang="zh-CN">
                <a:solidFill>
                  <a:srgbClr val="FC0128"/>
                </a:solidFill>
                <a:latin typeface="Courier New" pitchFamily="49" charset="0"/>
              </a:rPr>
              <a:t>NULL</a:t>
            </a:r>
            <a:r>
              <a:rPr lang="en-US" altLang="zh-CN"/>
              <a:t> converts foreign key values to null when the parent value is removed.</a:t>
            </a:r>
          </a:p>
          <a:p>
            <a:pPr marL="120650" lvl="1" defTabSz="427038" eaLnBrk="1" hangingPunct="1">
              <a:spcBef>
                <a:spcPct val="0"/>
              </a:spcBef>
            </a:pPr>
            <a:r>
              <a:rPr lang="en-US" altLang="zh-CN"/>
              <a:t>The default behavior is called the restrict rule, which disallows the update or deletion of referenced data. </a:t>
            </a:r>
          </a:p>
          <a:p>
            <a:pPr marL="120650" lvl="1" defTabSz="427038" eaLnBrk="1" hangingPunct="1">
              <a:spcBef>
                <a:spcPct val="0"/>
              </a:spcBef>
            </a:pPr>
            <a:r>
              <a:rPr lang="en-US" altLang="zh-CN"/>
              <a:t>Without the </a:t>
            </a:r>
            <a:r>
              <a:rPr lang="en-US" altLang="zh-CN">
                <a:latin typeface="Courier New" pitchFamily="49" charset="0"/>
              </a:rPr>
              <a:t>ON DELETE CASCADE</a:t>
            </a:r>
            <a:r>
              <a:rPr lang="en-US" altLang="zh-CN"/>
              <a:t> or the </a:t>
            </a:r>
            <a:r>
              <a:rPr lang="en-US" altLang="zh-CN">
                <a:latin typeface="Courier New" pitchFamily="49" charset="0"/>
              </a:rPr>
              <a:t>ON DELETE SET NULL</a:t>
            </a:r>
            <a:r>
              <a:rPr lang="en-US" altLang="zh-CN"/>
              <a:t> options, the row in the parent table cannot be deleted if it is referenced in the child table.</a:t>
            </a:r>
          </a:p>
        </p:txBody>
      </p:sp>
      <p:sp>
        <p:nvSpPr>
          <p:cNvPr id="48131" name="Rectangle 3"/>
          <p:cNvSpPr>
            <a:spLocks noGrp="1" noRot="1" noChangeAspect="1" noChangeArrowheads="1" noTextEdit="1"/>
          </p:cNvSpPr>
          <p:nvPr>
            <p:ph type="sldImg"/>
          </p:nvPr>
        </p:nvSpPr>
        <p:spPr bwMode="auto">
          <a:xfrm>
            <a:off x="490538" y="158750"/>
            <a:ext cx="5875337" cy="4406900"/>
          </a:xfrm>
          <a:noFill/>
          <a:ln cap="flat">
            <a:solidFill>
              <a:schemeClr val="tx1"/>
            </a:solidFill>
            <a:miter lim="800000"/>
            <a:headEnd/>
            <a:tailEnd/>
          </a:ln>
          <a:extLst>
            <a:ext uri="{909E8E84-426E-40DD-AFC4-6F175D3DCCD1}">
              <a14:hiddenFill xmlns:a14="http://schemas.microsoft.com/office/drawing/2010/main" xmlns="">
                <a:solidFill>
                  <a:srgbClr val="FFFFFF"/>
                </a:solidFill>
              </a14:hiddenFill>
            </a:ext>
          </a:extLst>
        </p:spPr>
      </p:sp>
    </p:spTree>
    <p:extLst>
      <p:ext uri="{BB962C8B-B14F-4D97-AF65-F5344CB8AC3E}">
        <p14:creationId xmlns:p14="http://schemas.microsoft.com/office/powerpoint/2010/main" xmlns="" val="57533832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ChangeArrowheads="1"/>
          </p:cNvSpPr>
          <p:nvPr/>
        </p:nvSpPr>
        <p:spPr bwMode="auto">
          <a:xfrm>
            <a:off x="3883025" y="-1588"/>
            <a:ext cx="2974975"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eaLnBrk="0" hangingPunct="0">
              <a:spcBef>
                <a:spcPct val="30000"/>
              </a:spcBef>
              <a:defRPr sz="1200">
                <a:solidFill>
                  <a:schemeClr val="tx1"/>
                </a:solidFill>
                <a:latin typeface="Calibri" pitchFamily="34" charset="0"/>
                <a:ea typeface="宋体" charset="-122"/>
              </a:defRPr>
            </a:lvl1pPr>
            <a:lvl2pPr marL="742950" indent="-285750" eaLnBrk="0" hangingPunct="0">
              <a:spcBef>
                <a:spcPct val="30000"/>
              </a:spcBef>
              <a:defRPr sz="1200">
                <a:solidFill>
                  <a:schemeClr val="tx1"/>
                </a:solidFill>
                <a:latin typeface="Calibri" pitchFamily="34" charset="0"/>
                <a:ea typeface="宋体" charset="-122"/>
              </a:defRPr>
            </a:lvl2pPr>
            <a:lvl3pPr marL="1143000" indent="-228600" eaLnBrk="0" hangingPunct="0">
              <a:spcBef>
                <a:spcPct val="30000"/>
              </a:spcBef>
              <a:defRPr sz="1200">
                <a:solidFill>
                  <a:schemeClr val="tx1"/>
                </a:solidFill>
                <a:latin typeface="Calibri" pitchFamily="34" charset="0"/>
                <a:ea typeface="宋体" charset="-122"/>
              </a:defRPr>
            </a:lvl3pPr>
            <a:lvl4pPr marL="1600200" indent="-228600" eaLnBrk="0" hangingPunct="0">
              <a:spcBef>
                <a:spcPct val="30000"/>
              </a:spcBef>
              <a:defRPr sz="1200">
                <a:solidFill>
                  <a:schemeClr val="tx1"/>
                </a:solidFill>
                <a:latin typeface="Calibri" pitchFamily="34" charset="0"/>
                <a:ea typeface="宋体" charset="-122"/>
              </a:defRPr>
            </a:lvl4pPr>
            <a:lvl5pPr marL="2057400" indent="-228600" eaLnBrk="0" hangingPunct="0">
              <a:spcBef>
                <a:spcPct val="30000"/>
              </a:spcBef>
              <a:defRPr sz="1200">
                <a:solidFill>
                  <a:schemeClr val="tx1"/>
                </a:solidFill>
                <a:latin typeface="Calibri" pitchFamily="34" charset="0"/>
                <a:ea typeface="宋体"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charset="-122"/>
              </a:defRPr>
            </a:lvl9pPr>
          </a:lstStyle>
          <a:p>
            <a:pPr eaLnBrk="1" hangingPunct="1">
              <a:spcBef>
                <a:spcPct val="0"/>
              </a:spcBef>
            </a:pPr>
            <a:endParaRPr lang="zh-CN" altLang="en-US" sz="1800">
              <a:latin typeface="Arial" charset="0"/>
              <a:ea typeface="Arial Unicode MS" pitchFamily="34" charset="-122"/>
              <a:cs typeface="Arial Unicode MS" pitchFamily="34" charset="-122"/>
            </a:endParaRPr>
          </a:p>
        </p:txBody>
      </p:sp>
      <p:sp>
        <p:nvSpPr>
          <p:cNvPr id="49155" name="Rectangle 3"/>
          <p:cNvSpPr>
            <a:spLocks noChangeArrowheads="1"/>
          </p:cNvSpPr>
          <p:nvPr/>
        </p:nvSpPr>
        <p:spPr bwMode="auto">
          <a:xfrm>
            <a:off x="-1588" y="-1588"/>
            <a:ext cx="2970213"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eaLnBrk="0" hangingPunct="0">
              <a:spcBef>
                <a:spcPct val="30000"/>
              </a:spcBef>
              <a:defRPr sz="1200">
                <a:solidFill>
                  <a:schemeClr val="tx1"/>
                </a:solidFill>
                <a:latin typeface="Calibri" pitchFamily="34" charset="0"/>
                <a:ea typeface="宋体" charset="-122"/>
              </a:defRPr>
            </a:lvl1pPr>
            <a:lvl2pPr marL="742950" indent="-285750" eaLnBrk="0" hangingPunct="0">
              <a:spcBef>
                <a:spcPct val="30000"/>
              </a:spcBef>
              <a:defRPr sz="1200">
                <a:solidFill>
                  <a:schemeClr val="tx1"/>
                </a:solidFill>
                <a:latin typeface="Calibri" pitchFamily="34" charset="0"/>
                <a:ea typeface="宋体" charset="-122"/>
              </a:defRPr>
            </a:lvl2pPr>
            <a:lvl3pPr marL="1143000" indent="-228600" eaLnBrk="0" hangingPunct="0">
              <a:spcBef>
                <a:spcPct val="30000"/>
              </a:spcBef>
              <a:defRPr sz="1200">
                <a:solidFill>
                  <a:schemeClr val="tx1"/>
                </a:solidFill>
                <a:latin typeface="Calibri" pitchFamily="34" charset="0"/>
                <a:ea typeface="宋体" charset="-122"/>
              </a:defRPr>
            </a:lvl3pPr>
            <a:lvl4pPr marL="1600200" indent="-228600" eaLnBrk="0" hangingPunct="0">
              <a:spcBef>
                <a:spcPct val="30000"/>
              </a:spcBef>
              <a:defRPr sz="1200">
                <a:solidFill>
                  <a:schemeClr val="tx1"/>
                </a:solidFill>
                <a:latin typeface="Calibri" pitchFamily="34" charset="0"/>
                <a:ea typeface="宋体" charset="-122"/>
              </a:defRPr>
            </a:lvl4pPr>
            <a:lvl5pPr marL="2057400" indent="-228600" eaLnBrk="0" hangingPunct="0">
              <a:spcBef>
                <a:spcPct val="30000"/>
              </a:spcBef>
              <a:defRPr sz="1200">
                <a:solidFill>
                  <a:schemeClr val="tx1"/>
                </a:solidFill>
                <a:latin typeface="Calibri" pitchFamily="34" charset="0"/>
                <a:ea typeface="宋体"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charset="-122"/>
              </a:defRPr>
            </a:lvl9pPr>
          </a:lstStyle>
          <a:p>
            <a:pPr eaLnBrk="1" hangingPunct="1">
              <a:spcBef>
                <a:spcPct val="0"/>
              </a:spcBef>
            </a:pPr>
            <a:endParaRPr lang="zh-CN" altLang="en-US" sz="1800">
              <a:latin typeface="Arial" charset="0"/>
              <a:ea typeface="Arial Unicode MS" pitchFamily="34" charset="-122"/>
              <a:cs typeface="Arial Unicode MS" pitchFamily="34" charset="-122"/>
            </a:endParaRPr>
          </a:p>
        </p:txBody>
      </p:sp>
      <p:sp>
        <p:nvSpPr>
          <p:cNvPr id="49156" name="Rectangle 4"/>
          <p:cNvSpPr>
            <a:spLocks noGrp="1" noChangeArrowheads="1"/>
          </p:cNvSpPr>
          <p:nvPr>
            <p:ph type="body" idx="1"/>
          </p:nvPr>
        </p:nvSpPr>
        <p:spPr bwMode="auto">
          <a:xfrm>
            <a:off x="412750" y="4773613"/>
            <a:ext cx="6029325" cy="375602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164" tIns="45582" rIns="91164" bIns="45582" numCol="1" anchor="t" anchorCtr="0" compatLnSpc="1">
            <a:prstTxWarp prst="textNoShape">
              <a:avLst/>
            </a:prstTxWarp>
          </a:bodyPr>
          <a:lstStyle/>
          <a:p>
            <a:pPr defTabSz="427038" eaLnBrk="1" hangingPunct="1">
              <a:spcBef>
                <a:spcPct val="0"/>
              </a:spcBef>
            </a:pPr>
            <a:r>
              <a:rPr lang="en-US" altLang="zh-CN"/>
              <a:t>The </a:t>
            </a:r>
            <a:r>
              <a:rPr lang="en-US" altLang="zh-CN">
                <a:latin typeface="Courier New" pitchFamily="49" charset="0"/>
              </a:rPr>
              <a:t>CHECK</a:t>
            </a:r>
            <a:r>
              <a:rPr lang="en-US" altLang="zh-CN"/>
              <a:t> Constraint</a:t>
            </a:r>
          </a:p>
          <a:p>
            <a:pPr marL="120650" lvl="1" defTabSz="427038" eaLnBrk="1" hangingPunct="1">
              <a:spcBef>
                <a:spcPct val="0"/>
              </a:spcBef>
            </a:pPr>
            <a:r>
              <a:rPr lang="en-US" altLang="zh-CN"/>
              <a:t>The </a:t>
            </a:r>
            <a:r>
              <a:rPr lang="en-US" altLang="zh-CN">
                <a:solidFill>
                  <a:srgbClr val="FC0128"/>
                </a:solidFill>
                <a:latin typeface="Courier New" pitchFamily="49" charset="0"/>
              </a:rPr>
              <a:t>CHECK</a:t>
            </a:r>
            <a:r>
              <a:rPr lang="en-US" altLang="zh-CN">
                <a:solidFill>
                  <a:srgbClr val="FC0128"/>
                </a:solidFill>
              </a:rPr>
              <a:t> constraint</a:t>
            </a:r>
            <a:r>
              <a:rPr lang="en-US" altLang="zh-CN"/>
              <a:t> defines a condition that each row must satisfy. The condition can use the same constructs as query conditions, with the following exceptions:</a:t>
            </a:r>
          </a:p>
          <a:p>
            <a:pPr marL="465138" lvl="2" indent="-223838" defTabSz="427038" eaLnBrk="1" hangingPunct="1">
              <a:spcBef>
                <a:spcPct val="0"/>
              </a:spcBef>
            </a:pPr>
            <a:r>
              <a:rPr lang="en-US" altLang="zh-CN"/>
              <a:t>References to the </a:t>
            </a:r>
            <a:r>
              <a:rPr lang="en-US" altLang="zh-CN">
                <a:latin typeface="Courier New" pitchFamily="49" charset="0"/>
              </a:rPr>
              <a:t>CURRVAL</a:t>
            </a:r>
            <a:r>
              <a:rPr lang="en-US" altLang="zh-CN"/>
              <a:t>, </a:t>
            </a:r>
            <a:r>
              <a:rPr lang="en-US" altLang="zh-CN">
                <a:latin typeface="Courier New" pitchFamily="49" charset="0"/>
              </a:rPr>
              <a:t>NEXTVAL</a:t>
            </a:r>
            <a:r>
              <a:rPr lang="en-US" altLang="zh-CN"/>
              <a:t>, </a:t>
            </a:r>
            <a:r>
              <a:rPr lang="en-US" altLang="zh-CN">
                <a:latin typeface="Courier New" pitchFamily="49" charset="0"/>
              </a:rPr>
              <a:t>LEVEL</a:t>
            </a:r>
            <a:r>
              <a:rPr lang="en-US" altLang="zh-CN"/>
              <a:t>, and </a:t>
            </a:r>
            <a:r>
              <a:rPr lang="en-US" altLang="zh-CN">
                <a:latin typeface="Courier New" pitchFamily="49" charset="0"/>
              </a:rPr>
              <a:t>ROWNUM</a:t>
            </a:r>
            <a:r>
              <a:rPr lang="en-US" altLang="zh-CN"/>
              <a:t> pseudocolumns</a:t>
            </a:r>
          </a:p>
          <a:p>
            <a:pPr marL="465138" lvl="2" indent="-223838" defTabSz="427038" eaLnBrk="1" hangingPunct="1">
              <a:spcBef>
                <a:spcPct val="0"/>
              </a:spcBef>
            </a:pPr>
            <a:r>
              <a:rPr lang="en-US" altLang="zh-CN"/>
              <a:t>Calls to </a:t>
            </a:r>
            <a:r>
              <a:rPr lang="en-US" altLang="zh-CN">
                <a:latin typeface="Courier New" pitchFamily="49" charset="0"/>
              </a:rPr>
              <a:t>SYSDATE</a:t>
            </a:r>
            <a:r>
              <a:rPr lang="en-US" altLang="zh-CN"/>
              <a:t>, </a:t>
            </a:r>
            <a:r>
              <a:rPr lang="en-US" altLang="zh-CN">
                <a:latin typeface="Courier New" pitchFamily="49" charset="0"/>
              </a:rPr>
              <a:t>UID</a:t>
            </a:r>
            <a:r>
              <a:rPr lang="en-US" altLang="zh-CN"/>
              <a:t>, </a:t>
            </a:r>
            <a:r>
              <a:rPr lang="en-US" altLang="zh-CN">
                <a:latin typeface="Courier New" pitchFamily="49" charset="0"/>
              </a:rPr>
              <a:t>USER</a:t>
            </a:r>
            <a:r>
              <a:rPr lang="en-US" altLang="zh-CN"/>
              <a:t>, and </a:t>
            </a:r>
            <a:r>
              <a:rPr lang="en-US" altLang="zh-CN">
                <a:latin typeface="Courier New" pitchFamily="49" charset="0"/>
              </a:rPr>
              <a:t>USERENV</a:t>
            </a:r>
            <a:r>
              <a:rPr lang="en-US" altLang="zh-CN"/>
              <a:t> functions</a:t>
            </a:r>
          </a:p>
          <a:p>
            <a:pPr marL="465138" lvl="2" indent="-223838" defTabSz="427038" eaLnBrk="1" hangingPunct="1">
              <a:spcBef>
                <a:spcPct val="0"/>
              </a:spcBef>
            </a:pPr>
            <a:r>
              <a:rPr lang="en-US" altLang="zh-CN"/>
              <a:t>Queries that refer to other values in other rows</a:t>
            </a:r>
          </a:p>
          <a:p>
            <a:pPr marL="120650" lvl="1" defTabSz="427038" eaLnBrk="1" hangingPunct="1">
              <a:spcBef>
                <a:spcPct val="0"/>
              </a:spcBef>
            </a:pPr>
            <a:r>
              <a:rPr lang="en-US" altLang="zh-CN"/>
              <a:t>A single column can have multiple </a:t>
            </a:r>
            <a:r>
              <a:rPr lang="en-US" altLang="zh-CN">
                <a:latin typeface="Courier New" pitchFamily="49" charset="0"/>
              </a:rPr>
              <a:t>CHECK</a:t>
            </a:r>
            <a:r>
              <a:rPr lang="en-US" altLang="zh-CN"/>
              <a:t> constraints which refer to the column in its definition. There is no limit to the number of </a:t>
            </a:r>
            <a:r>
              <a:rPr lang="en-US" altLang="zh-CN">
                <a:latin typeface="Courier New" pitchFamily="49" charset="0"/>
              </a:rPr>
              <a:t>CHECK</a:t>
            </a:r>
            <a:r>
              <a:rPr lang="en-US" altLang="zh-CN"/>
              <a:t> constraints which you can define on a column.</a:t>
            </a:r>
          </a:p>
          <a:p>
            <a:pPr marL="120650" lvl="1" defTabSz="427038" eaLnBrk="1" hangingPunct="1">
              <a:spcBef>
                <a:spcPct val="0"/>
              </a:spcBef>
            </a:pPr>
            <a:r>
              <a:rPr lang="en-US" altLang="zh-CN">
                <a:latin typeface="Courier New" pitchFamily="49" charset="0"/>
              </a:rPr>
              <a:t>CHECK</a:t>
            </a:r>
            <a:r>
              <a:rPr lang="en-US" altLang="zh-CN"/>
              <a:t> constraints can be defined at the column level or table level. </a:t>
            </a:r>
          </a:p>
          <a:p>
            <a:pPr marL="120650" lvl="1" defTabSz="427038" eaLnBrk="1" hangingPunct="1">
              <a:spcBef>
                <a:spcPct val="0"/>
              </a:spcBef>
            </a:pPr>
            <a:endParaRPr lang="en-US" altLang="zh-CN">
              <a:latin typeface="Courier New" pitchFamily="49" charset="0"/>
            </a:endParaRPr>
          </a:p>
          <a:p>
            <a:pPr marL="120650" lvl="1" defTabSz="427038" eaLnBrk="1" hangingPunct="1">
              <a:spcBef>
                <a:spcPct val="0"/>
              </a:spcBef>
            </a:pPr>
            <a:r>
              <a:rPr lang="en-US" altLang="zh-CN">
                <a:latin typeface="Courier New" pitchFamily="49" charset="0"/>
              </a:rPr>
              <a:t>CREATE TABLE employees</a:t>
            </a:r>
          </a:p>
          <a:p>
            <a:pPr marL="120650" lvl="1" defTabSz="427038" eaLnBrk="1" hangingPunct="1">
              <a:spcBef>
                <a:spcPct val="0"/>
              </a:spcBef>
            </a:pPr>
            <a:r>
              <a:rPr lang="en-US" altLang="zh-CN">
                <a:latin typeface="Courier New" pitchFamily="49" charset="0"/>
              </a:rPr>
              <a:t>     (...</a:t>
            </a:r>
          </a:p>
          <a:p>
            <a:pPr marL="120650" lvl="1" defTabSz="427038" eaLnBrk="1" hangingPunct="1">
              <a:spcBef>
                <a:spcPct val="0"/>
              </a:spcBef>
            </a:pPr>
            <a:r>
              <a:rPr lang="en-US" altLang="zh-CN">
                <a:latin typeface="Courier New" pitchFamily="49" charset="0"/>
              </a:rPr>
              <a:t>      salary NUMBER(8,2) CONSTRAINT emp_salary_min </a:t>
            </a:r>
          </a:p>
          <a:p>
            <a:pPr marL="120650" lvl="1" defTabSz="427038" eaLnBrk="1" hangingPunct="1">
              <a:spcBef>
                <a:spcPct val="0"/>
              </a:spcBef>
            </a:pPr>
            <a:r>
              <a:rPr lang="en-US" altLang="zh-CN">
                <a:latin typeface="Courier New" pitchFamily="49" charset="0"/>
              </a:rPr>
              <a:t>                         CHECK (salary &gt; 0),</a:t>
            </a:r>
          </a:p>
          <a:p>
            <a:pPr marL="120650" lvl="1" defTabSz="427038" eaLnBrk="1" hangingPunct="1">
              <a:spcBef>
                <a:spcPct val="0"/>
              </a:spcBef>
            </a:pPr>
            <a:r>
              <a:rPr lang="en-US" altLang="zh-CN">
                <a:latin typeface="Courier New" pitchFamily="49" charset="0"/>
              </a:rPr>
              <a:t>     ...</a:t>
            </a:r>
          </a:p>
          <a:p>
            <a:pPr defTabSz="427038" eaLnBrk="1" hangingPunct="1">
              <a:spcBef>
                <a:spcPct val="0"/>
              </a:spcBef>
            </a:pPr>
            <a:endParaRPr lang="en-US" altLang="zh-CN">
              <a:solidFill>
                <a:srgbClr val="0000FF"/>
              </a:solidFill>
            </a:endParaRPr>
          </a:p>
          <a:p>
            <a:pPr defTabSz="427038" eaLnBrk="1" hangingPunct="1">
              <a:spcBef>
                <a:spcPct val="0"/>
              </a:spcBef>
            </a:pPr>
            <a:r>
              <a:rPr lang="en-US" altLang="zh-CN">
                <a:solidFill>
                  <a:srgbClr val="0000FF"/>
                </a:solidFill>
              </a:rPr>
              <a:t>Instructor Note</a:t>
            </a:r>
          </a:p>
          <a:p>
            <a:pPr marL="120650" lvl="1" defTabSz="427038" eaLnBrk="1" hangingPunct="1">
              <a:spcBef>
                <a:spcPct val="0"/>
              </a:spcBef>
            </a:pPr>
            <a:r>
              <a:rPr lang="en-US" altLang="zh-CN">
                <a:solidFill>
                  <a:srgbClr val="0000FF"/>
                </a:solidFill>
              </a:rPr>
              <a:t>Explain what pseudocolumns are. Pseudocolumns are not actual columns in a table but they behave like columns. For example, you can select values from a pseudocolumn. However, you cannot insert into, update, or delete from a pseudocolumn. Pseudocolumns can be used in SQL statements.</a:t>
            </a:r>
          </a:p>
        </p:txBody>
      </p:sp>
      <p:sp>
        <p:nvSpPr>
          <p:cNvPr id="49157" name="Rectangle 5"/>
          <p:cNvSpPr>
            <a:spLocks noGrp="1" noRot="1" noChangeAspect="1" noChangeArrowheads="1" noTextEdit="1"/>
          </p:cNvSpPr>
          <p:nvPr>
            <p:ph type="sldImg"/>
          </p:nvPr>
        </p:nvSpPr>
        <p:spPr bwMode="auto">
          <a:xfrm>
            <a:off x="490538" y="158750"/>
            <a:ext cx="5875337" cy="4406900"/>
          </a:xfrm>
          <a:noFill/>
          <a:ln cap="flat">
            <a:solidFill>
              <a:schemeClr val="tx1"/>
            </a:solidFill>
            <a:miter lim="800000"/>
            <a:headEnd/>
            <a:tailEnd/>
          </a:ln>
          <a:extLst>
            <a:ext uri="{909E8E84-426E-40DD-AFC4-6F175D3DCCD1}">
              <a14:hiddenFill xmlns:a14="http://schemas.microsoft.com/office/drawing/2010/main" xmlns="">
                <a:solidFill>
                  <a:srgbClr val="FFFFFF"/>
                </a:solidFill>
              </a14:hiddenFill>
            </a:ext>
          </a:extLst>
        </p:spPr>
      </p:sp>
    </p:spTree>
    <p:extLst>
      <p:ext uri="{BB962C8B-B14F-4D97-AF65-F5344CB8AC3E}">
        <p14:creationId xmlns:p14="http://schemas.microsoft.com/office/powerpoint/2010/main" xmlns="" val="30095914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body" idx="1"/>
          </p:nvPr>
        </p:nvSpPr>
        <p:spPr bwMode="auto">
          <a:xfrm>
            <a:off x="412750" y="4722813"/>
            <a:ext cx="6029325" cy="3757612"/>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164" tIns="45582" rIns="91164" bIns="45582" numCol="1" anchor="t" anchorCtr="0" compatLnSpc="1">
            <a:prstTxWarp prst="textNoShape">
              <a:avLst/>
            </a:prstTxWarp>
          </a:bodyPr>
          <a:lstStyle/>
          <a:p>
            <a:pPr defTabSz="427038" eaLnBrk="1" hangingPunct="1">
              <a:spcBef>
                <a:spcPct val="0"/>
              </a:spcBef>
            </a:pPr>
            <a:endParaRPr lang="en-US" altLang="zh-CN"/>
          </a:p>
        </p:txBody>
      </p:sp>
      <p:sp>
        <p:nvSpPr>
          <p:cNvPr id="30723" name="Rectangle 3"/>
          <p:cNvSpPr>
            <a:spLocks noGrp="1" noRot="1" noChangeAspect="1" noChangeArrowheads="1" noTextEdit="1"/>
          </p:cNvSpPr>
          <p:nvPr>
            <p:ph type="sldImg"/>
          </p:nvPr>
        </p:nvSpPr>
        <p:spPr bwMode="auto">
          <a:xfrm>
            <a:off x="490538" y="158750"/>
            <a:ext cx="5875337" cy="4406900"/>
          </a:xfrm>
          <a:noFill/>
          <a:ln cap="flat">
            <a:solidFill>
              <a:schemeClr val="tx1"/>
            </a:solidFill>
            <a:miter lim="800000"/>
            <a:headEnd/>
            <a:tailEnd/>
          </a:ln>
          <a:extLst>
            <a:ext uri="{909E8E84-426E-40DD-AFC4-6F175D3DCCD1}">
              <a14:hiddenFill xmlns:a14="http://schemas.microsoft.com/office/drawing/2010/main" xmlns="">
                <a:solidFill>
                  <a:srgbClr val="FFFFFF"/>
                </a:solidFill>
              </a14:hiddenFill>
            </a:ext>
          </a:extLst>
        </p:spPr>
      </p:sp>
      <p:graphicFrame>
        <p:nvGraphicFramePr>
          <p:cNvPr id="30724" name="Object 2"/>
          <p:cNvGraphicFramePr>
            <a:graphicFrameLocks/>
          </p:cNvGraphicFramePr>
          <p:nvPr/>
        </p:nvGraphicFramePr>
        <p:xfrm>
          <a:off x="638175" y="6446838"/>
          <a:ext cx="5761038" cy="2276475"/>
        </p:xfrm>
        <a:graphic>
          <a:graphicData uri="http://schemas.openxmlformats.org/presentationml/2006/ole">
            <p:oleObj spid="_x0000_s2056" name="Document" r:id="rId4" imgW="6025896" imgH="2374392" progId="">
              <p:embed/>
            </p:oleObj>
          </a:graphicData>
        </a:graphic>
      </p:graphicFrame>
    </p:spTree>
    <p:extLst>
      <p:ext uri="{BB962C8B-B14F-4D97-AF65-F5344CB8AC3E}">
        <p14:creationId xmlns:p14="http://schemas.microsoft.com/office/powerpoint/2010/main" xmlns="" val="4328883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body" idx="1"/>
          </p:nvPr>
        </p:nvSpPr>
        <p:spPr bwMode="auto">
          <a:xfrm>
            <a:off x="412750" y="4773613"/>
            <a:ext cx="6029325" cy="375602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164" tIns="45582" rIns="91164" bIns="45582" numCol="1" anchor="t" anchorCtr="0" compatLnSpc="1">
            <a:prstTxWarp prst="textNoShape">
              <a:avLst/>
            </a:prstTxWarp>
          </a:bodyPr>
          <a:lstStyle/>
          <a:p>
            <a:pPr defTabSz="427038" eaLnBrk="1" hangingPunct="1">
              <a:spcBef>
                <a:spcPct val="0"/>
              </a:spcBef>
            </a:pPr>
            <a:r>
              <a:rPr lang="en-US" altLang="zh-CN"/>
              <a:t>The </a:t>
            </a:r>
            <a:r>
              <a:rPr lang="en-US" altLang="zh-CN">
                <a:latin typeface="Courier New" pitchFamily="49" charset="0"/>
              </a:rPr>
              <a:t>NOT NULL</a:t>
            </a:r>
            <a:r>
              <a:rPr lang="en-US" altLang="zh-CN"/>
              <a:t> Constraint</a:t>
            </a:r>
          </a:p>
          <a:p>
            <a:pPr marL="120650" lvl="1" defTabSz="427038" eaLnBrk="1" hangingPunct="1">
              <a:spcBef>
                <a:spcPct val="0"/>
              </a:spcBef>
            </a:pPr>
            <a:r>
              <a:rPr lang="en-US" altLang="zh-CN"/>
              <a:t>The </a:t>
            </a:r>
            <a:r>
              <a:rPr lang="en-US" altLang="zh-CN">
                <a:solidFill>
                  <a:srgbClr val="FC0128"/>
                </a:solidFill>
                <a:latin typeface="Courier New" pitchFamily="49" charset="0"/>
              </a:rPr>
              <a:t>NOT NULL</a:t>
            </a:r>
            <a:r>
              <a:rPr lang="en-US" altLang="zh-CN">
                <a:solidFill>
                  <a:srgbClr val="FC0128"/>
                </a:solidFill>
              </a:rPr>
              <a:t> constraint</a:t>
            </a:r>
            <a:r>
              <a:rPr lang="en-US" altLang="zh-CN"/>
              <a:t> ensures that the column contains no null values. Columns without the </a:t>
            </a:r>
            <a:r>
              <a:rPr lang="en-US" altLang="zh-CN">
                <a:latin typeface="Courier New" pitchFamily="49" charset="0"/>
              </a:rPr>
              <a:t>NOT NULL</a:t>
            </a:r>
            <a:r>
              <a:rPr lang="en-US" altLang="zh-CN"/>
              <a:t> constraint can contain null values by default.</a:t>
            </a:r>
            <a:r>
              <a:rPr lang="en-US" altLang="zh-CN" sz="1300"/>
              <a:t> </a:t>
            </a:r>
          </a:p>
        </p:txBody>
      </p:sp>
      <p:sp>
        <p:nvSpPr>
          <p:cNvPr id="31747" name="Rectangle 3"/>
          <p:cNvSpPr>
            <a:spLocks noGrp="1" noRot="1" noChangeAspect="1" noChangeArrowheads="1" noTextEdit="1"/>
          </p:cNvSpPr>
          <p:nvPr>
            <p:ph type="sldImg"/>
          </p:nvPr>
        </p:nvSpPr>
        <p:spPr bwMode="auto">
          <a:xfrm>
            <a:off x="500063" y="158750"/>
            <a:ext cx="5875337" cy="4406900"/>
          </a:xfrm>
          <a:noFill/>
          <a:ln cap="flat">
            <a:solidFill>
              <a:schemeClr val="tx1"/>
            </a:solidFill>
            <a:miter lim="800000"/>
            <a:headEnd/>
            <a:tailEnd/>
          </a:ln>
          <a:extLst>
            <a:ext uri="{909E8E84-426E-40DD-AFC4-6F175D3DCCD1}">
              <a14:hiddenFill xmlns:a14="http://schemas.microsoft.com/office/drawing/2010/main" xmlns="">
                <a:solidFill>
                  <a:srgbClr val="FFFFFF"/>
                </a:solidFill>
              </a14:hiddenFill>
            </a:ext>
          </a:extLst>
        </p:spPr>
      </p:sp>
    </p:spTree>
    <p:extLst>
      <p:ext uri="{BB962C8B-B14F-4D97-AF65-F5344CB8AC3E}">
        <p14:creationId xmlns:p14="http://schemas.microsoft.com/office/powerpoint/2010/main" xmlns="" val="14413714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body" idx="1"/>
          </p:nvPr>
        </p:nvSpPr>
        <p:spPr bwMode="auto">
          <a:xfrm>
            <a:off x="412750" y="4773613"/>
            <a:ext cx="6029325" cy="375602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164" tIns="45582" rIns="91164" bIns="45582" numCol="1" anchor="t" anchorCtr="0" compatLnSpc="1">
            <a:prstTxWarp prst="textNoShape">
              <a:avLst/>
            </a:prstTxWarp>
          </a:bodyPr>
          <a:lstStyle/>
          <a:p>
            <a:pPr defTabSz="427038" eaLnBrk="1" hangingPunct="1">
              <a:spcBef>
                <a:spcPct val="0"/>
              </a:spcBef>
            </a:pPr>
            <a:r>
              <a:rPr lang="en-US" altLang="zh-CN"/>
              <a:t>The </a:t>
            </a:r>
            <a:r>
              <a:rPr lang="en-US" altLang="zh-CN">
                <a:latin typeface="Courier New" pitchFamily="49" charset="0"/>
              </a:rPr>
              <a:t>NOT NULL</a:t>
            </a:r>
            <a:r>
              <a:rPr lang="en-US" altLang="zh-CN"/>
              <a:t> Constraint</a:t>
            </a:r>
          </a:p>
          <a:p>
            <a:pPr marL="120650" lvl="1" defTabSz="427038" eaLnBrk="1" hangingPunct="1">
              <a:spcBef>
                <a:spcPct val="0"/>
              </a:spcBef>
            </a:pPr>
            <a:r>
              <a:rPr lang="en-US" altLang="zh-CN"/>
              <a:t>The </a:t>
            </a:r>
            <a:r>
              <a:rPr lang="en-US" altLang="zh-CN">
                <a:solidFill>
                  <a:srgbClr val="FC0128"/>
                </a:solidFill>
                <a:latin typeface="Courier New" pitchFamily="49" charset="0"/>
              </a:rPr>
              <a:t>NOT NULL</a:t>
            </a:r>
            <a:r>
              <a:rPr lang="en-US" altLang="zh-CN">
                <a:solidFill>
                  <a:srgbClr val="FC0128"/>
                </a:solidFill>
              </a:rPr>
              <a:t> constraint</a:t>
            </a:r>
            <a:r>
              <a:rPr lang="en-US" altLang="zh-CN"/>
              <a:t> ensures that the column contains no null values. Columns without the </a:t>
            </a:r>
            <a:r>
              <a:rPr lang="en-US" altLang="zh-CN">
                <a:latin typeface="Courier New" pitchFamily="49" charset="0"/>
              </a:rPr>
              <a:t>NOT NULL</a:t>
            </a:r>
            <a:r>
              <a:rPr lang="en-US" altLang="zh-CN"/>
              <a:t> constraint can contain null values by default.</a:t>
            </a:r>
            <a:r>
              <a:rPr lang="en-US" altLang="zh-CN" sz="1300"/>
              <a:t> </a:t>
            </a:r>
          </a:p>
        </p:txBody>
      </p:sp>
      <p:sp>
        <p:nvSpPr>
          <p:cNvPr id="32771" name="Rectangle 3"/>
          <p:cNvSpPr>
            <a:spLocks noGrp="1" noRot="1" noChangeAspect="1" noChangeArrowheads="1" noTextEdit="1"/>
          </p:cNvSpPr>
          <p:nvPr>
            <p:ph type="sldImg"/>
          </p:nvPr>
        </p:nvSpPr>
        <p:spPr bwMode="auto">
          <a:xfrm>
            <a:off x="500063" y="158750"/>
            <a:ext cx="5875337" cy="4406900"/>
          </a:xfrm>
          <a:noFill/>
          <a:ln cap="flat">
            <a:solidFill>
              <a:schemeClr val="tx1"/>
            </a:solidFill>
            <a:miter lim="800000"/>
            <a:headEnd/>
            <a:tailEnd/>
          </a:ln>
          <a:extLst>
            <a:ext uri="{909E8E84-426E-40DD-AFC4-6F175D3DCCD1}">
              <a14:hiddenFill xmlns:a14="http://schemas.microsoft.com/office/drawing/2010/main" xmlns="">
                <a:solidFill>
                  <a:srgbClr val="FFFFFF"/>
                </a:solidFill>
              </a14:hiddenFill>
            </a:ext>
          </a:extLst>
        </p:spPr>
      </p:sp>
    </p:spTree>
    <p:extLst>
      <p:ext uri="{BB962C8B-B14F-4D97-AF65-F5344CB8AC3E}">
        <p14:creationId xmlns:p14="http://schemas.microsoft.com/office/powerpoint/2010/main" xmlns="" val="2437527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body" idx="1"/>
          </p:nvPr>
        </p:nvSpPr>
        <p:spPr bwMode="auto">
          <a:xfrm>
            <a:off x="412750" y="4773613"/>
            <a:ext cx="6029325" cy="375602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164" tIns="45582" rIns="91164" bIns="45582" numCol="1" anchor="t" anchorCtr="0" compatLnSpc="1">
            <a:prstTxWarp prst="textNoShape">
              <a:avLst/>
            </a:prstTxWarp>
          </a:bodyPr>
          <a:lstStyle/>
          <a:p>
            <a:pPr defTabSz="427038" eaLnBrk="1" hangingPunct="1">
              <a:spcBef>
                <a:spcPct val="0"/>
              </a:spcBef>
            </a:pPr>
            <a:r>
              <a:rPr lang="en-US" altLang="zh-CN"/>
              <a:t>The </a:t>
            </a:r>
            <a:r>
              <a:rPr lang="en-US" altLang="zh-CN">
                <a:latin typeface="Courier New" pitchFamily="49" charset="0"/>
              </a:rPr>
              <a:t>NOT NULL</a:t>
            </a:r>
            <a:r>
              <a:rPr lang="en-US" altLang="zh-CN"/>
              <a:t> Constraint (continued)</a:t>
            </a:r>
          </a:p>
          <a:p>
            <a:pPr marL="120650" lvl="1" defTabSz="427038" eaLnBrk="1" hangingPunct="1">
              <a:spcBef>
                <a:spcPct val="0"/>
              </a:spcBef>
            </a:pPr>
            <a:r>
              <a:rPr lang="en-US" altLang="zh-CN"/>
              <a:t>The </a:t>
            </a:r>
            <a:r>
              <a:rPr lang="en-US" altLang="zh-CN">
                <a:latin typeface="Courier New" pitchFamily="49" charset="0"/>
              </a:rPr>
              <a:t>NOT NULL</a:t>
            </a:r>
            <a:r>
              <a:rPr lang="en-US" altLang="zh-CN"/>
              <a:t> constraint can be specified only at the </a:t>
            </a:r>
            <a:r>
              <a:rPr lang="en-US" altLang="zh-CN">
                <a:solidFill>
                  <a:srgbClr val="FC0128"/>
                </a:solidFill>
              </a:rPr>
              <a:t>column level</a:t>
            </a:r>
            <a:r>
              <a:rPr lang="en-US" altLang="zh-CN"/>
              <a:t>, not at the </a:t>
            </a:r>
            <a:r>
              <a:rPr lang="en-US" altLang="zh-CN">
                <a:solidFill>
                  <a:srgbClr val="FC0128"/>
                </a:solidFill>
              </a:rPr>
              <a:t>table level</a:t>
            </a:r>
            <a:r>
              <a:rPr lang="en-US" altLang="zh-CN"/>
              <a:t>.</a:t>
            </a:r>
          </a:p>
          <a:p>
            <a:pPr marL="120650" lvl="1" defTabSz="427038" eaLnBrk="1" hangingPunct="1">
              <a:spcBef>
                <a:spcPct val="0"/>
              </a:spcBef>
            </a:pPr>
            <a:r>
              <a:rPr lang="en-US" altLang="zh-CN"/>
              <a:t>The slide example applies the </a:t>
            </a:r>
            <a:r>
              <a:rPr lang="en-US" altLang="zh-CN">
                <a:latin typeface="Courier New" pitchFamily="49" charset="0"/>
              </a:rPr>
              <a:t>NOT NULL</a:t>
            </a:r>
            <a:r>
              <a:rPr lang="en-US" altLang="zh-CN"/>
              <a:t> constraint to the </a:t>
            </a:r>
            <a:r>
              <a:rPr lang="en-US" altLang="zh-CN">
                <a:latin typeface="Courier New" pitchFamily="49" charset="0"/>
              </a:rPr>
              <a:t>LAST_NAME</a:t>
            </a:r>
            <a:r>
              <a:rPr lang="en-US" altLang="zh-CN"/>
              <a:t> and </a:t>
            </a:r>
            <a:r>
              <a:rPr lang="en-US" altLang="zh-CN">
                <a:latin typeface="Courier New" pitchFamily="49" charset="0"/>
              </a:rPr>
              <a:t>HIRE_DATE</a:t>
            </a:r>
            <a:r>
              <a:rPr lang="en-US" altLang="zh-CN"/>
              <a:t> columns of the </a:t>
            </a:r>
            <a:r>
              <a:rPr lang="en-US" altLang="zh-CN">
                <a:latin typeface="Courier New" pitchFamily="49" charset="0"/>
              </a:rPr>
              <a:t>EMPLOYEES</a:t>
            </a:r>
            <a:r>
              <a:rPr lang="en-US" altLang="zh-CN"/>
              <a:t> table. Because these constraints are unnamed, the Oracle server creates names for them.</a:t>
            </a:r>
          </a:p>
          <a:p>
            <a:pPr marL="120650" lvl="1" defTabSz="427038" eaLnBrk="1" hangingPunct="1">
              <a:spcBef>
                <a:spcPct val="0"/>
              </a:spcBef>
            </a:pPr>
            <a:r>
              <a:rPr lang="en-US" altLang="zh-CN"/>
              <a:t>You can specify the name of the constraint when you specify the constraint:</a:t>
            </a:r>
          </a:p>
          <a:p>
            <a:pPr marL="120650" lvl="1" defTabSz="427038" eaLnBrk="1" hangingPunct="1">
              <a:spcBef>
                <a:spcPct val="0"/>
              </a:spcBef>
            </a:pPr>
            <a:endParaRPr lang="en-US" altLang="zh-CN" sz="500"/>
          </a:p>
          <a:p>
            <a:pPr defTabSz="427038" eaLnBrk="1" hangingPunct="1">
              <a:spcBef>
                <a:spcPct val="0"/>
              </a:spcBef>
            </a:pPr>
            <a:r>
              <a:rPr lang="en-US" altLang="zh-CN" b="1">
                <a:solidFill>
                  <a:srgbClr val="000000"/>
                </a:solidFill>
                <a:latin typeface="Courier New" pitchFamily="49" charset="0"/>
              </a:rPr>
              <a:t>    ... last_name VARCHAR2(25) </a:t>
            </a:r>
          </a:p>
          <a:p>
            <a:pPr defTabSz="427038" eaLnBrk="1" hangingPunct="1">
              <a:spcBef>
                <a:spcPct val="0"/>
              </a:spcBef>
            </a:pPr>
            <a:r>
              <a:rPr lang="en-US" altLang="zh-CN" b="1">
                <a:solidFill>
                  <a:srgbClr val="000000"/>
                </a:solidFill>
                <a:latin typeface="Courier New" pitchFamily="49" charset="0"/>
              </a:rPr>
              <a:t>          CONSTRAINT emp_last_name_nn NOT NULL...</a:t>
            </a:r>
            <a:endParaRPr lang="en-US" altLang="zh-CN" b="1"/>
          </a:p>
          <a:p>
            <a:pPr marL="120650" lvl="1" defTabSz="427038" eaLnBrk="1" hangingPunct="1">
              <a:spcBef>
                <a:spcPct val="65000"/>
              </a:spcBef>
            </a:pPr>
            <a:r>
              <a:rPr lang="en-US" altLang="zh-CN" b="1"/>
              <a:t>Note:</a:t>
            </a:r>
            <a:r>
              <a:rPr lang="en-US" altLang="zh-CN"/>
              <a:t> The constraint examples described in this lesson may not be present in the sample tables provided with the course. If desired, these constraints can be added to the tables.</a:t>
            </a:r>
          </a:p>
        </p:txBody>
      </p:sp>
      <p:sp>
        <p:nvSpPr>
          <p:cNvPr id="33795" name="Rectangle 3"/>
          <p:cNvSpPr>
            <a:spLocks noGrp="1" noRot="1" noChangeAspect="1" noChangeArrowheads="1" noTextEdit="1"/>
          </p:cNvSpPr>
          <p:nvPr>
            <p:ph type="sldImg"/>
          </p:nvPr>
        </p:nvSpPr>
        <p:spPr bwMode="auto">
          <a:xfrm>
            <a:off x="490538" y="158750"/>
            <a:ext cx="5875337" cy="4406900"/>
          </a:xfrm>
          <a:noFill/>
          <a:ln cap="flat">
            <a:solidFill>
              <a:schemeClr val="tx1"/>
            </a:solidFill>
            <a:miter lim="800000"/>
            <a:headEnd/>
            <a:tailEnd/>
          </a:ln>
          <a:extLst>
            <a:ext uri="{909E8E84-426E-40DD-AFC4-6F175D3DCCD1}">
              <a14:hiddenFill xmlns:a14="http://schemas.microsoft.com/office/drawing/2010/main" xmlns="">
                <a:solidFill>
                  <a:srgbClr val="FFFFFF"/>
                </a:solidFill>
              </a14:hiddenFill>
            </a:ext>
          </a:extLst>
        </p:spPr>
      </p:sp>
      <p:sp>
        <p:nvSpPr>
          <p:cNvPr id="33796" name="Rectangle 4"/>
          <p:cNvSpPr>
            <a:spLocks noChangeArrowheads="1"/>
          </p:cNvSpPr>
          <p:nvPr/>
        </p:nvSpPr>
        <p:spPr bwMode="auto">
          <a:xfrm>
            <a:off x="600075" y="5846763"/>
            <a:ext cx="5483225" cy="6588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eaLnBrk="0" hangingPunct="0">
              <a:spcBef>
                <a:spcPct val="30000"/>
              </a:spcBef>
              <a:defRPr sz="1200">
                <a:solidFill>
                  <a:schemeClr val="tx1"/>
                </a:solidFill>
                <a:latin typeface="Calibri" pitchFamily="34" charset="0"/>
                <a:ea typeface="宋体" charset="-122"/>
              </a:defRPr>
            </a:lvl1pPr>
            <a:lvl2pPr marL="742950" indent="-285750" eaLnBrk="0" hangingPunct="0">
              <a:spcBef>
                <a:spcPct val="30000"/>
              </a:spcBef>
              <a:defRPr sz="1200">
                <a:solidFill>
                  <a:schemeClr val="tx1"/>
                </a:solidFill>
                <a:latin typeface="Calibri" pitchFamily="34" charset="0"/>
                <a:ea typeface="宋体" charset="-122"/>
              </a:defRPr>
            </a:lvl2pPr>
            <a:lvl3pPr marL="1143000" indent="-228600" eaLnBrk="0" hangingPunct="0">
              <a:spcBef>
                <a:spcPct val="30000"/>
              </a:spcBef>
              <a:defRPr sz="1200">
                <a:solidFill>
                  <a:schemeClr val="tx1"/>
                </a:solidFill>
                <a:latin typeface="Calibri" pitchFamily="34" charset="0"/>
                <a:ea typeface="宋体" charset="-122"/>
              </a:defRPr>
            </a:lvl3pPr>
            <a:lvl4pPr marL="1600200" indent="-228600" eaLnBrk="0" hangingPunct="0">
              <a:spcBef>
                <a:spcPct val="30000"/>
              </a:spcBef>
              <a:defRPr sz="1200">
                <a:solidFill>
                  <a:schemeClr val="tx1"/>
                </a:solidFill>
                <a:latin typeface="Calibri" pitchFamily="34" charset="0"/>
                <a:ea typeface="宋体" charset="-122"/>
              </a:defRPr>
            </a:lvl4pPr>
            <a:lvl5pPr marL="2057400" indent="-228600" eaLnBrk="0" hangingPunct="0">
              <a:spcBef>
                <a:spcPct val="30000"/>
              </a:spcBef>
              <a:defRPr sz="1200">
                <a:solidFill>
                  <a:schemeClr val="tx1"/>
                </a:solidFill>
                <a:latin typeface="Calibri" pitchFamily="34" charset="0"/>
                <a:ea typeface="宋体"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charset="-122"/>
              </a:defRPr>
            </a:lvl9pPr>
          </a:lstStyle>
          <a:p>
            <a:pPr eaLnBrk="1" hangingPunct="1">
              <a:spcBef>
                <a:spcPct val="0"/>
              </a:spcBef>
            </a:pPr>
            <a:endParaRPr lang="zh-CN" altLang="en-US" sz="1800">
              <a:latin typeface="Arial" charset="0"/>
              <a:ea typeface="Arial Unicode MS" pitchFamily="34" charset="-122"/>
              <a:cs typeface="Arial Unicode MS" pitchFamily="34" charset="-122"/>
            </a:endParaRPr>
          </a:p>
        </p:txBody>
      </p:sp>
    </p:spTree>
    <p:extLst>
      <p:ext uri="{BB962C8B-B14F-4D97-AF65-F5344CB8AC3E}">
        <p14:creationId xmlns:p14="http://schemas.microsoft.com/office/powerpoint/2010/main" xmlns="" val="4753082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body" idx="1"/>
          </p:nvPr>
        </p:nvSpPr>
        <p:spPr bwMode="auto">
          <a:xfrm>
            <a:off x="412750" y="4773613"/>
            <a:ext cx="6029325" cy="375602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164" tIns="45582" rIns="91164" bIns="45582" numCol="1" anchor="t" anchorCtr="0" compatLnSpc="1">
            <a:prstTxWarp prst="textNoShape">
              <a:avLst/>
            </a:prstTxWarp>
          </a:bodyPr>
          <a:lstStyle/>
          <a:p>
            <a:pPr defTabSz="427038" eaLnBrk="1" hangingPunct="1">
              <a:spcBef>
                <a:spcPct val="0"/>
              </a:spcBef>
            </a:pPr>
            <a:r>
              <a:rPr lang="en-US" altLang="zh-CN"/>
              <a:t>The </a:t>
            </a:r>
            <a:r>
              <a:rPr lang="en-US" altLang="zh-CN">
                <a:latin typeface="Courier New" pitchFamily="49" charset="0"/>
              </a:rPr>
              <a:t>NOT NULL</a:t>
            </a:r>
            <a:r>
              <a:rPr lang="en-US" altLang="zh-CN"/>
              <a:t> Constraint (continued)</a:t>
            </a:r>
          </a:p>
          <a:p>
            <a:pPr marL="120650" lvl="1" defTabSz="427038" eaLnBrk="1" hangingPunct="1">
              <a:spcBef>
                <a:spcPct val="0"/>
              </a:spcBef>
            </a:pPr>
            <a:r>
              <a:rPr lang="en-US" altLang="zh-CN"/>
              <a:t>The </a:t>
            </a:r>
            <a:r>
              <a:rPr lang="en-US" altLang="zh-CN">
                <a:latin typeface="Courier New" pitchFamily="49" charset="0"/>
              </a:rPr>
              <a:t>NOT NULL</a:t>
            </a:r>
            <a:r>
              <a:rPr lang="en-US" altLang="zh-CN"/>
              <a:t> constraint can be specified only at the </a:t>
            </a:r>
            <a:r>
              <a:rPr lang="en-US" altLang="zh-CN">
                <a:solidFill>
                  <a:srgbClr val="FC0128"/>
                </a:solidFill>
              </a:rPr>
              <a:t>column level</a:t>
            </a:r>
            <a:r>
              <a:rPr lang="en-US" altLang="zh-CN"/>
              <a:t>, not at the </a:t>
            </a:r>
            <a:r>
              <a:rPr lang="en-US" altLang="zh-CN">
                <a:solidFill>
                  <a:srgbClr val="FC0128"/>
                </a:solidFill>
              </a:rPr>
              <a:t>table level</a:t>
            </a:r>
            <a:r>
              <a:rPr lang="en-US" altLang="zh-CN"/>
              <a:t>.</a:t>
            </a:r>
          </a:p>
          <a:p>
            <a:pPr marL="120650" lvl="1" defTabSz="427038" eaLnBrk="1" hangingPunct="1">
              <a:spcBef>
                <a:spcPct val="0"/>
              </a:spcBef>
            </a:pPr>
            <a:r>
              <a:rPr lang="en-US" altLang="zh-CN"/>
              <a:t>The slide example applies the </a:t>
            </a:r>
            <a:r>
              <a:rPr lang="en-US" altLang="zh-CN">
                <a:latin typeface="Courier New" pitchFamily="49" charset="0"/>
              </a:rPr>
              <a:t>NOT NULL</a:t>
            </a:r>
            <a:r>
              <a:rPr lang="en-US" altLang="zh-CN"/>
              <a:t> constraint to the </a:t>
            </a:r>
            <a:r>
              <a:rPr lang="en-US" altLang="zh-CN">
                <a:latin typeface="Courier New" pitchFamily="49" charset="0"/>
              </a:rPr>
              <a:t>LAST_NAME</a:t>
            </a:r>
            <a:r>
              <a:rPr lang="en-US" altLang="zh-CN"/>
              <a:t> and </a:t>
            </a:r>
            <a:r>
              <a:rPr lang="en-US" altLang="zh-CN">
                <a:latin typeface="Courier New" pitchFamily="49" charset="0"/>
              </a:rPr>
              <a:t>HIRE_DATE</a:t>
            </a:r>
            <a:r>
              <a:rPr lang="en-US" altLang="zh-CN"/>
              <a:t> columns of the </a:t>
            </a:r>
            <a:r>
              <a:rPr lang="en-US" altLang="zh-CN">
                <a:latin typeface="Courier New" pitchFamily="49" charset="0"/>
              </a:rPr>
              <a:t>EMPLOYEES</a:t>
            </a:r>
            <a:r>
              <a:rPr lang="en-US" altLang="zh-CN"/>
              <a:t> table. Because these constraints are unnamed, the Oracle server creates names for them.</a:t>
            </a:r>
          </a:p>
          <a:p>
            <a:pPr marL="120650" lvl="1" defTabSz="427038" eaLnBrk="1" hangingPunct="1">
              <a:spcBef>
                <a:spcPct val="0"/>
              </a:spcBef>
            </a:pPr>
            <a:r>
              <a:rPr lang="en-US" altLang="zh-CN"/>
              <a:t>You can specify the name of the constraint when you specify the constraint:</a:t>
            </a:r>
          </a:p>
          <a:p>
            <a:pPr marL="120650" lvl="1" defTabSz="427038" eaLnBrk="1" hangingPunct="1">
              <a:spcBef>
                <a:spcPct val="0"/>
              </a:spcBef>
            </a:pPr>
            <a:endParaRPr lang="en-US" altLang="zh-CN" sz="500"/>
          </a:p>
          <a:p>
            <a:pPr defTabSz="427038" eaLnBrk="1" hangingPunct="1">
              <a:spcBef>
                <a:spcPct val="0"/>
              </a:spcBef>
            </a:pPr>
            <a:r>
              <a:rPr lang="en-US" altLang="zh-CN" b="1">
                <a:solidFill>
                  <a:srgbClr val="000000"/>
                </a:solidFill>
                <a:latin typeface="Courier New" pitchFamily="49" charset="0"/>
              </a:rPr>
              <a:t>    ... last_name VARCHAR2(25) </a:t>
            </a:r>
          </a:p>
          <a:p>
            <a:pPr defTabSz="427038" eaLnBrk="1" hangingPunct="1">
              <a:spcBef>
                <a:spcPct val="0"/>
              </a:spcBef>
            </a:pPr>
            <a:r>
              <a:rPr lang="en-US" altLang="zh-CN" b="1">
                <a:solidFill>
                  <a:srgbClr val="000000"/>
                </a:solidFill>
                <a:latin typeface="Courier New" pitchFamily="49" charset="0"/>
              </a:rPr>
              <a:t>          CONSTRAINT emp_last_name_nn NOT NULL...</a:t>
            </a:r>
            <a:endParaRPr lang="en-US" altLang="zh-CN" b="1"/>
          </a:p>
          <a:p>
            <a:pPr marL="120650" lvl="1" defTabSz="427038" eaLnBrk="1" hangingPunct="1">
              <a:spcBef>
                <a:spcPct val="65000"/>
              </a:spcBef>
            </a:pPr>
            <a:r>
              <a:rPr lang="en-US" altLang="zh-CN" b="1"/>
              <a:t>Note:</a:t>
            </a:r>
            <a:r>
              <a:rPr lang="en-US" altLang="zh-CN"/>
              <a:t> The constraint examples described in this lesson may not be present in the sample tables provided with the course. If desired, these constraints can be added to the tables.</a:t>
            </a:r>
          </a:p>
        </p:txBody>
      </p:sp>
      <p:sp>
        <p:nvSpPr>
          <p:cNvPr id="34819" name="Rectangle 3"/>
          <p:cNvSpPr>
            <a:spLocks noGrp="1" noRot="1" noChangeAspect="1" noChangeArrowheads="1" noTextEdit="1"/>
          </p:cNvSpPr>
          <p:nvPr>
            <p:ph type="sldImg"/>
          </p:nvPr>
        </p:nvSpPr>
        <p:spPr bwMode="auto">
          <a:xfrm>
            <a:off x="490538" y="158750"/>
            <a:ext cx="5875337" cy="4406900"/>
          </a:xfrm>
          <a:noFill/>
          <a:ln cap="flat">
            <a:solidFill>
              <a:schemeClr val="tx1"/>
            </a:solidFill>
            <a:miter lim="800000"/>
            <a:headEnd/>
            <a:tailEnd/>
          </a:ln>
          <a:extLst>
            <a:ext uri="{909E8E84-426E-40DD-AFC4-6F175D3DCCD1}">
              <a14:hiddenFill xmlns:a14="http://schemas.microsoft.com/office/drawing/2010/main" xmlns="">
                <a:solidFill>
                  <a:srgbClr val="FFFFFF"/>
                </a:solidFill>
              </a14:hiddenFill>
            </a:ext>
          </a:extLst>
        </p:spPr>
      </p:sp>
      <p:sp>
        <p:nvSpPr>
          <p:cNvPr id="34820" name="Rectangle 4"/>
          <p:cNvSpPr>
            <a:spLocks noChangeArrowheads="1"/>
          </p:cNvSpPr>
          <p:nvPr/>
        </p:nvSpPr>
        <p:spPr bwMode="auto">
          <a:xfrm>
            <a:off x="600075" y="5846763"/>
            <a:ext cx="5483225" cy="6588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eaLnBrk="0" hangingPunct="0">
              <a:spcBef>
                <a:spcPct val="30000"/>
              </a:spcBef>
              <a:defRPr sz="1200">
                <a:solidFill>
                  <a:schemeClr val="tx1"/>
                </a:solidFill>
                <a:latin typeface="Calibri" pitchFamily="34" charset="0"/>
                <a:ea typeface="宋体" charset="-122"/>
              </a:defRPr>
            </a:lvl1pPr>
            <a:lvl2pPr marL="742950" indent="-285750" eaLnBrk="0" hangingPunct="0">
              <a:spcBef>
                <a:spcPct val="30000"/>
              </a:spcBef>
              <a:defRPr sz="1200">
                <a:solidFill>
                  <a:schemeClr val="tx1"/>
                </a:solidFill>
                <a:latin typeface="Calibri" pitchFamily="34" charset="0"/>
                <a:ea typeface="宋体" charset="-122"/>
              </a:defRPr>
            </a:lvl2pPr>
            <a:lvl3pPr marL="1143000" indent="-228600" eaLnBrk="0" hangingPunct="0">
              <a:spcBef>
                <a:spcPct val="30000"/>
              </a:spcBef>
              <a:defRPr sz="1200">
                <a:solidFill>
                  <a:schemeClr val="tx1"/>
                </a:solidFill>
                <a:latin typeface="Calibri" pitchFamily="34" charset="0"/>
                <a:ea typeface="宋体" charset="-122"/>
              </a:defRPr>
            </a:lvl3pPr>
            <a:lvl4pPr marL="1600200" indent="-228600" eaLnBrk="0" hangingPunct="0">
              <a:spcBef>
                <a:spcPct val="30000"/>
              </a:spcBef>
              <a:defRPr sz="1200">
                <a:solidFill>
                  <a:schemeClr val="tx1"/>
                </a:solidFill>
                <a:latin typeface="Calibri" pitchFamily="34" charset="0"/>
                <a:ea typeface="宋体" charset="-122"/>
              </a:defRPr>
            </a:lvl4pPr>
            <a:lvl5pPr marL="2057400" indent="-228600" eaLnBrk="0" hangingPunct="0">
              <a:spcBef>
                <a:spcPct val="30000"/>
              </a:spcBef>
              <a:defRPr sz="1200">
                <a:solidFill>
                  <a:schemeClr val="tx1"/>
                </a:solidFill>
                <a:latin typeface="Calibri" pitchFamily="34" charset="0"/>
                <a:ea typeface="宋体"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charset="-122"/>
              </a:defRPr>
            </a:lvl9pPr>
          </a:lstStyle>
          <a:p>
            <a:pPr eaLnBrk="1" hangingPunct="1">
              <a:spcBef>
                <a:spcPct val="0"/>
              </a:spcBef>
            </a:pPr>
            <a:endParaRPr lang="zh-CN" altLang="en-US" sz="1800">
              <a:latin typeface="Arial" charset="0"/>
              <a:ea typeface="Arial Unicode MS" pitchFamily="34" charset="-122"/>
              <a:cs typeface="Arial Unicode MS" pitchFamily="34" charset="-122"/>
            </a:endParaRPr>
          </a:p>
        </p:txBody>
      </p:sp>
    </p:spTree>
    <p:extLst>
      <p:ext uri="{BB962C8B-B14F-4D97-AF65-F5344CB8AC3E}">
        <p14:creationId xmlns:p14="http://schemas.microsoft.com/office/powerpoint/2010/main" xmlns="" val="15155305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spect="1" noChangeArrowheads="1" noTextEdit="1"/>
          </p:cNvSpPr>
          <p:nvPr>
            <p:ph type="sldImg"/>
          </p:nvPr>
        </p:nvSpPr>
        <p:spPr bwMode="auto">
          <a:xfrm>
            <a:off x="490538" y="158750"/>
            <a:ext cx="5875337" cy="4406900"/>
          </a:xfrm>
          <a:noFill/>
          <a:ln cap="flat">
            <a:solidFill>
              <a:schemeClr val="tx1"/>
            </a:solidFill>
            <a:miter lim="800000"/>
            <a:headEnd/>
            <a:tailEnd/>
          </a:ln>
          <a:extLst>
            <a:ext uri="{909E8E84-426E-40DD-AFC4-6F175D3DCCD1}">
              <a14:hiddenFill xmlns:a14="http://schemas.microsoft.com/office/drawing/2010/main" xmlns="">
                <a:solidFill>
                  <a:srgbClr val="FFFFFF"/>
                </a:solidFill>
              </a14:hiddenFill>
            </a:ext>
          </a:extLst>
        </p:spPr>
      </p:sp>
      <p:sp>
        <p:nvSpPr>
          <p:cNvPr id="35843" name="Rectangle 3"/>
          <p:cNvSpPr>
            <a:spLocks noGrp="1" noChangeArrowheads="1"/>
          </p:cNvSpPr>
          <p:nvPr>
            <p:ph type="body" idx="1"/>
          </p:nvPr>
        </p:nvSpPr>
        <p:spPr bwMode="auto">
          <a:xfrm>
            <a:off x="412750" y="4773613"/>
            <a:ext cx="6029325" cy="375602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164" tIns="45582" rIns="91164" bIns="45582" numCol="1" anchor="t" anchorCtr="0" compatLnSpc="1">
            <a:prstTxWarp prst="textNoShape">
              <a:avLst/>
            </a:prstTxWarp>
          </a:bodyPr>
          <a:lstStyle/>
          <a:p>
            <a:pPr eaLnBrk="1" hangingPunct="1">
              <a:spcBef>
                <a:spcPct val="0"/>
              </a:spcBef>
            </a:pPr>
            <a:r>
              <a:rPr lang="en-US" altLang="zh-CN"/>
              <a:t>The </a:t>
            </a:r>
            <a:r>
              <a:rPr lang="en-US" altLang="zh-CN">
                <a:latin typeface="Courier New" pitchFamily="49" charset="0"/>
              </a:rPr>
              <a:t>UNIQUE</a:t>
            </a:r>
            <a:r>
              <a:rPr lang="en-US" altLang="zh-CN"/>
              <a:t> Constraint</a:t>
            </a:r>
          </a:p>
          <a:p>
            <a:pPr lvl="1" eaLnBrk="1" hangingPunct="1">
              <a:spcBef>
                <a:spcPct val="0"/>
              </a:spcBef>
            </a:pPr>
            <a:r>
              <a:rPr lang="en-US" altLang="zh-CN"/>
              <a:t>A </a:t>
            </a:r>
            <a:r>
              <a:rPr lang="en-US" altLang="zh-CN">
                <a:solidFill>
                  <a:srgbClr val="FC0128"/>
                </a:solidFill>
                <a:latin typeface="Courier New" pitchFamily="49" charset="0"/>
              </a:rPr>
              <a:t>UNIQUE</a:t>
            </a:r>
            <a:r>
              <a:rPr lang="en-US" altLang="zh-CN">
                <a:solidFill>
                  <a:srgbClr val="FC0128"/>
                </a:solidFill>
              </a:rPr>
              <a:t> key integrity constraint</a:t>
            </a:r>
            <a:r>
              <a:rPr lang="en-US" altLang="zh-CN"/>
              <a:t> requires that every value in a column or set of columns (key) be unique—that is, no two rows of a table can have duplicate values in a specified column or set of columns. The column (or set of columns) included in the definition of the </a:t>
            </a:r>
            <a:r>
              <a:rPr lang="en-US" altLang="zh-CN">
                <a:latin typeface="Courier New" pitchFamily="49" charset="0"/>
              </a:rPr>
              <a:t>UNIQUE</a:t>
            </a:r>
            <a:r>
              <a:rPr lang="en-US" altLang="zh-CN"/>
              <a:t> key constraint is called the </a:t>
            </a:r>
            <a:r>
              <a:rPr lang="en-US" altLang="zh-CN" i="1"/>
              <a:t>unique key</a:t>
            </a:r>
            <a:r>
              <a:rPr lang="en-US" altLang="zh-CN"/>
              <a:t>. If the </a:t>
            </a:r>
            <a:r>
              <a:rPr lang="en-US" altLang="zh-CN">
                <a:latin typeface="Courier New" pitchFamily="49" charset="0"/>
              </a:rPr>
              <a:t>UNIQUE</a:t>
            </a:r>
            <a:r>
              <a:rPr lang="en-US" altLang="zh-CN"/>
              <a:t> constraint comprises more than one column, that group of columns is called a </a:t>
            </a:r>
            <a:r>
              <a:rPr lang="en-US" altLang="zh-CN" i="1"/>
              <a:t>composite unique key</a:t>
            </a:r>
            <a:r>
              <a:rPr lang="en-US" altLang="zh-CN"/>
              <a:t>. </a:t>
            </a:r>
          </a:p>
          <a:p>
            <a:pPr lvl="1" eaLnBrk="1" hangingPunct="1">
              <a:spcBef>
                <a:spcPct val="0"/>
              </a:spcBef>
            </a:pPr>
            <a:r>
              <a:rPr lang="en-US" altLang="zh-CN">
                <a:latin typeface="Courier New" pitchFamily="49" charset="0"/>
              </a:rPr>
              <a:t>UNIQUE</a:t>
            </a:r>
            <a:r>
              <a:rPr lang="en-US" altLang="zh-CN"/>
              <a:t> constraints allow the input of nulls unless you also define </a:t>
            </a:r>
            <a:r>
              <a:rPr lang="en-US" altLang="zh-CN">
                <a:latin typeface="Courier New" pitchFamily="49" charset="0"/>
              </a:rPr>
              <a:t>NOT NULL</a:t>
            </a:r>
            <a:r>
              <a:rPr lang="en-US" altLang="zh-CN"/>
              <a:t> constraints for the same columns. In fact, any number of rows can include nulls for columns without </a:t>
            </a:r>
            <a:r>
              <a:rPr lang="en-US" altLang="zh-CN">
                <a:latin typeface="Courier New" pitchFamily="49" charset="0"/>
              </a:rPr>
              <a:t>NOT NULL</a:t>
            </a:r>
            <a:r>
              <a:rPr lang="en-US" altLang="zh-CN"/>
              <a:t> constraints because nulls are not considered equal to anything. A null in a column (or in all columns of a composite </a:t>
            </a:r>
            <a:r>
              <a:rPr lang="en-US" altLang="zh-CN">
                <a:latin typeface="Courier New" pitchFamily="49" charset="0"/>
              </a:rPr>
              <a:t>UNIQUE</a:t>
            </a:r>
            <a:r>
              <a:rPr lang="en-US" altLang="zh-CN"/>
              <a:t> key) always satisfies a </a:t>
            </a:r>
            <a:r>
              <a:rPr lang="en-US" altLang="zh-CN">
                <a:latin typeface="Courier New" pitchFamily="49" charset="0"/>
              </a:rPr>
              <a:t>UNIQUE</a:t>
            </a:r>
            <a:r>
              <a:rPr lang="en-US" altLang="zh-CN"/>
              <a:t> constraint. </a:t>
            </a:r>
          </a:p>
          <a:p>
            <a:pPr lvl="1" eaLnBrk="1" hangingPunct="1">
              <a:spcBef>
                <a:spcPct val="0"/>
              </a:spcBef>
            </a:pPr>
            <a:r>
              <a:rPr lang="en-US" altLang="zh-CN" b="1"/>
              <a:t>Note:</a:t>
            </a:r>
            <a:r>
              <a:rPr lang="en-US" altLang="zh-CN"/>
              <a:t> Because of the search mechanism for </a:t>
            </a:r>
            <a:r>
              <a:rPr lang="en-US" altLang="zh-CN">
                <a:latin typeface="Courier New" pitchFamily="49" charset="0"/>
              </a:rPr>
              <a:t>UNIQUE</a:t>
            </a:r>
            <a:r>
              <a:rPr lang="en-US" altLang="zh-CN"/>
              <a:t> constraints on more than one column, you cannot have identical values in the non-null columns of a partially null composite </a:t>
            </a:r>
            <a:r>
              <a:rPr lang="en-US" altLang="zh-CN">
                <a:latin typeface="Courier New" pitchFamily="49" charset="0"/>
              </a:rPr>
              <a:t>UNIQUE</a:t>
            </a:r>
            <a:r>
              <a:rPr lang="en-US" altLang="zh-CN"/>
              <a:t> key constraint.</a:t>
            </a:r>
          </a:p>
          <a:p>
            <a:pPr eaLnBrk="1" hangingPunct="1">
              <a:spcBef>
                <a:spcPct val="0"/>
              </a:spcBef>
            </a:pPr>
            <a:endParaRPr lang="en-US" altLang="zh-CN">
              <a:solidFill>
                <a:schemeClr val="accent2"/>
              </a:solidFill>
            </a:endParaRPr>
          </a:p>
          <a:p>
            <a:pPr eaLnBrk="1" hangingPunct="1">
              <a:spcBef>
                <a:spcPct val="0"/>
              </a:spcBef>
            </a:pPr>
            <a:endParaRPr lang="en-US" altLang="zh-CN">
              <a:solidFill>
                <a:schemeClr val="accent2"/>
              </a:solidFill>
            </a:endParaRPr>
          </a:p>
          <a:p>
            <a:pPr eaLnBrk="1" hangingPunct="1">
              <a:spcBef>
                <a:spcPct val="0"/>
              </a:spcBef>
            </a:pPr>
            <a:endParaRPr lang="en-US" altLang="zh-CN">
              <a:solidFill>
                <a:schemeClr val="accent2"/>
              </a:solidFill>
            </a:endParaRPr>
          </a:p>
          <a:p>
            <a:pPr eaLnBrk="1" hangingPunct="1">
              <a:spcBef>
                <a:spcPct val="0"/>
              </a:spcBef>
            </a:pPr>
            <a:endParaRPr lang="en-US" altLang="zh-CN">
              <a:solidFill>
                <a:schemeClr val="accent2"/>
              </a:solidFill>
            </a:endParaRPr>
          </a:p>
          <a:p>
            <a:pPr eaLnBrk="1" hangingPunct="1">
              <a:spcBef>
                <a:spcPct val="0"/>
              </a:spcBef>
            </a:pPr>
            <a:r>
              <a:rPr lang="en-US" altLang="zh-CN">
                <a:solidFill>
                  <a:srgbClr val="0000FF"/>
                </a:solidFill>
              </a:rPr>
              <a:t>Instructor Note</a:t>
            </a:r>
          </a:p>
          <a:p>
            <a:pPr lvl="1" eaLnBrk="1" hangingPunct="1">
              <a:spcBef>
                <a:spcPct val="0"/>
              </a:spcBef>
            </a:pPr>
            <a:r>
              <a:rPr lang="en-US" altLang="zh-CN">
                <a:solidFill>
                  <a:srgbClr val="0000FF"/>
                </a:solidFill>
              </a:rPr>
              <a:t>Explain to students that since the </a:t>
            </a:r>
            <a:r>
              <a:rPr lang="en-US" altLang="zh-CN">
                <a:solidFill>
                  <a:srgbClr val="0000FF"/>
                </a:solidFill>
                <a:latin typeface="Courier New" pitchFamily="49" charset="0"/>
              </a:rPr>
              <a:t>JSMITH</a:t>
            </a:r>
            <a:r>
              <a:rPr lang="en-US" altLang="zh-CN">
                <a:solidFill>
                  <a:srgbClr val="0000FF"/>
                </a:solidFill>
              </a:rPr>
              <a:t> e-mail ID already exists after the first insertion, the second entry is not allowed.</a:t>
            </a:r>
            <a:r>
              <a:rPr lang="en-US" altLang="zh-CN" sz="1300">
                <a:solidFill>
                  <a:srgbClr val="0000FF"/>
                </a:solidFill>
              </a:rPr>
              <a:t> </a:t>
            </a:r>
          </a:p>
        </p:txBody>
      </p:sp>
    </p:spTree>
    <p:extLst>
      <p:ext uri="{BB962C8B-B14F-4D97-AF65-F5344CB8AC3E}">
        <p14:creationId xmlns:p14="http://schemas.microsoft.com/office/powerpoint/2010/main" xmlns="" val="20607865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spect="1" noChangeArrowheads="1" noTextEdit="1"/>
          </p:cNvSpPr>
          <p:nvPr>
            <p:ph type="sldImg"/>
          </p:nvPr>
        </p:nvSpPr>
        <p:spPr bwMode="auto">
          <a:xfrm>
            <a:off x="490538" y="158750"/>
            <a:ext cx="5875337" cy="4406900"/>
          </a:xfrm>
          <a:noFill/>
          <a:ln cap="flat">
            <a:solidFill>
              <a:schemeClr val="tx1"/>
            </a:solidFill>
            <a:miter lim="800000"/>
            <a:headEnd/>
            <a:tailEnd/>
          </a:ln>
          <a:extLst>
            <a:ext uri="{909E8E84-426E-40DD-AFC4-6F175D3DCCD1}">
              <a14:hiddenFill xmlns:a14="http://schemas.microsoft.com/office/drawing/2010/main" xmlns="">
                <a:solidFill>
                  <a:srgbClr val="FFFFFF"/>
                </a:solidFill>
              </a14:hiddenFill>
            </a:ext>
          </a:extLst>
        </p:spPr>
      </p:sp>
      <p:sp>
        <p:nvSpPr>
          <p:cNvPr id="36867" name="Rectangle 3"/>
          <p:cNvSpPr>
            <a:spLocks noGrp="1" noChangeArrowheads="1"/>
          </p:cNvSpPr>
          <p:nvPr>
            <p:ph type="body" idx="1"/>
          </p:nvPr>
        </p:nvSpPr>
        <p:spPr bwMode="auto">
          <a:xfrm>
            <a:off x="412750" y="4773613"/>
            <a:ext cx="6029325" cy="375602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164" tIns="45582" rIns="91164" bIns="45582" numCol="1" anchor="t" anchorCtr="0" compatLnSpc="1">
            <a:prstTxWarp prst="textNoShape">
              <a:avLst/>
            </a:prstTxWarp>
          </a:bodyPr>
          <a:lstStyle/>
          <a:p>
            <a:pPr eaLnBrk="1" hangingPunct="1">
              <a:spcBef>
                <a:spcPct val="0"/>
              </a:spcBef>
            </a:pPr>
            <a:r>
              <a:rPr lang="en-US" altLang="zh-CN"/>
              <a:t>The </a:t>
            </a:r>
            <a:r>
              <a:rPr lang="en-US" altLang="zh-CN">
                <a:latin typeface="Courier New" pitchFamily="49" charset="0"/>
              </a:rPr>
              <a:t>UNIQUE</a:t>
            </a:r>
            <a:r>
              <a:rPr lang="en-US" altLang="zh-CN"/>
              <a:t> Constraint (continued)</a:t>
            </a:r>
          </a:p>
          <a:p>
            <a:pPr lvl="1" eaLnBrk="1" hangingPunct="1">
              <a:spcBef>
                <a:spcPct val="0"/>
              </a:spcBef>
            </a:pPr>
            <a:r>
              <a:rPr lang="en-US" altLang="zh-CN">
                <a:solidFill>
                  <a:srgbClr val="FC0128"/>
                </a:solidFill>
                <a:latin typeface="Courier New" pitchFamily="49" charset="0"/>
              </a:rPr>
              <a:t>UNIQUE</a:t>
            </a:r>
            <a:r>
              <a:rPr lang="en-US" altLang="zh-CN">
                <a:solidFill>
                  <a:srgbClr val="FC0128"/>
                </a:solidFill>
              </a:rPr>
              <a:t> constraints</a:t>
            </a:r>
            <a:r>
              <a:rPr lang="en-US" altLang="zh-CN"/>
              <a:t> can be defined at the column or table level. A </a:t>
            </a:r>
            <a:r>
              <a:rPr lang="en-US" altLang="zh-CN">
                <a:solidFill>
                  <a:srgbClr val="FC0128"/>
                </a:solidFill>
              </a:rPr>
              <a:t>composite unique key </a:t>
            </a:r>
            <a:r>
              <a:rPr lang="en-US" altLang="zh-CN"/>
              <a:t>is created by using the table level definition.</a:t>
            </a:r>
          </a:p>
          <a:p>
            <a:pPr lvl="1" eaLnBrk="1" hangingPunct="1">
              <a:spcBef>
                <a:spcPct val="0"/>
              </a:spcBef>
            </a:pPr>
            <a:r>
              <a:rPr lang="en-US" altLang="zh-CN"/>
              <a:t>The example on the slide applies the </a:t>
            </a:r>
            <a:r>
              <a:rPr lang="en-US" altLang="zh-CN">
                <a:latin typeface="Courier New" pitchFamily="49" charset="0"/>
              </a:rPr>
              <a:t>UNIQUE</a:t>
            </a:r>
            <a:r>
              <a:rPr lang="en-US" altLang="zh-CN"/>
              <a:t> constraint to the </a:t>
            </a:r>
            <a:r>
              <a:rPr lang="en-US" altLang="zh-CN">
                <a:latin typeface="Courier New" pitchFamily="49" charset="0"/>
              </a:rPr>
              <a:t>EMAIL</a:t>
            </a:r>
            <a:r>
              <a:rPr lang="en-US" altLang="zh-CN"/>
              <a:t> column of the </a:t>
            </a:r>
            <a:r>
              <a:rPr lang="en-US" altLang="zh-CN">
                <a:latin typeface="Courier New" pitchFamily="49" charset="0"/>
              </a:rPr>
              <a:t>EMPLOYEES</a:t>
            </a:r>
            <a:r>
              <a:rPr lang="en-US" altLang="zh-CN"/>
              <a:t> table. The name of the constraint is </a:t>
            </a:r>
            <a:r>
              <a:rPr lang="en-US" altLang="zh-CN">
                <a:latin typeface="Courier New" pitchFamily="49" charset="0"/>
              </a:rPr>
              <a:t>EMP_EMAIL_UK</a:t>
            </a:r>
            <a:r>
              <a:rPr lang="en-US" altLang="zh-CN"/>
              <a:t>..</a:t>
            </a:r>
          </a:p>
          <a:p>
            <a:pPr lvl="1" eaLnBrk="1" hangingPunct="1">
              <a:spcBef>
                <a:spcPct val="0"/>
              </a:spcBef>
            </a:pPr>
            <a:r>
              <a:rPr lang="en-US" altLang="zh-CN" b="1"/>
              <a:t>Note: </a:t>
            </a:r>
            <a:r>
              <a:rPr lang="en-US" altLang="zh-CN"/>
              <a:t>The Oracle server enforces the </a:t>
            </a:r>
            <a:r>
              <a:rPr lang="en-US" altLang="zh-CN">
                <a:latin typeface="Courier New" pitchFamily="49" charset="0"/>
              </a:rPr>
              <a:t>UNIQUE</a:t>
            </a:r>
            <a:r>
              <a:rPr lang="en-US" altLang="zh-CN"/>
              <a:t> constraint by implicitly creating a </a:t>
            </a:r>
            <a:r>
              <a:rPr lang="en-US" altLang="zh-CN">
                <a:solidFill>
                  <a:srgbClr val="FC0128"/>
                </a:solidFill>
              </a:rPr>
              <a:t>unique index</a:t>
            </a:r>
            <a:r>
              <a:rPr lang="en-US" altLang="zh-CN"/>
              <a:t> on the unique key column or columns.</a:t>
            </a:r>
          </a:p>
          <a:p>
            <a:pPr lvl="1" eaLnBrk="1" hangingPunct="1">
              <a:spcBef>
                <a:spcPct val="0"/>
              </a:spcBef>
            </a:pPr>
            <a:endParaRPr lang="en-US" altLang="zh-CN"/>
          </a:p>
          <a:p>
            <a:pPr lvl="1" eaLnBrk="1" hangingPunct="1">
              <a:spcBef>
                <a:spcPct val="0"/>
              </a:spcBef>
            </a:pPr>
            <a:endParaRPr lang="en-US" altLang="zh-CN"/>
          </a:p>
          <a:p>
            <a:pPr eaLnBrk="1" hangingPunct="1">
              <a:spcBef>
                <a:spcPct val="0"/>
              </a:spcBef>
            </a:pPr>
            <a:endParaRPr lang="en-US" altLang="zh-CN" b="1"/>
          </a:p>
        </p:txBody>
      </p:sp>
    </p:spTree>
    <p:extLst>
      <p:ext uri="{BB962C8B-B14F-4D97-AF65-F5344CB8AC3E}">
        <p14:creationId xmlns:p14="http://schemas.microsoft.com/office/powerpoint/2010/main" xmlns="" val="396548698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2019/5/21 Tuesday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2019/5/21 Tuesday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2019/5/21 Tuesday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2019/5/21 Tuesday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2019/5/21 Tuesday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2019/5/21 Tuesday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2019/5/21 Tuesday</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2019/5/21 Tuesday</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2019/5/21 Tuesday</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2019/5/21 Tuesday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2019/5/21 Tuesday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2019/5/21 Tuesday</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6.xml"/><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6.xml"/><Relationship Id="rId5" Type="http://schemas.openxmlformats.org/officeDocument/2006/relationships/image" Target="../media/image11.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6.xml"/><Relationship Id="rId5" Type="http://schemas.openxmlformats.org/officeDocument/2006/relationships/image" Target="../media/image13.png"/><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6" name="矩形 5"/>
          <p:cNvSpPr/>
          <p:nvPr/>
        </p:nvSpPr>
        <p:spPr>
          <a:xfrm>
            <a:off x="1477963" y="1771650"/>
            <a:ext cx="5834062" cy="2801938"/>
          </a:xfrm>
          <a:prstGeom prst="rect">
            <a:avLst/>
          </a:prstGeom>
        </p:spPr>
        <p:txBody>
          <a:bodyPr wrap="none">
            <a:spAutoFit/>
          </a:bodyPr>
          <a:lstStyle/>
          <a:p>
            <a:pPr algn="ctr">
              <a:defRPr/>
            </a:pPr>
            <a:r>
              <a:rPr lang="zh-CN" altLang="en-US" sz="8800" b="1" dirty="0">
                <a:solidFill>
                  <a:srgbClr val="FFFF00"/>
                </a:solidFill>
                <a:effectLst>
                  <a:outerShdw blurRad="38100" dist="38100" dir="2700000" algn="tl">
                    <a:srgbClr val="000000">
                      <a:alpha val="43137"/>
                    </a:srgbClr>
                  </a:outerShdw>
                </a:effectLst>
                <a:ea typeface="华文新魏" panose="02010800040101010101" pitchFamily="2" charset="-122"/>
              </a:rPr>
              <a:t>第</a:t>
            </a:r>
            <a:r>
              <a:rPr lang="en-US" altLang="zh-CN" sz="8800" b="1" dirty="0">
                <a:solidFill>
                  <a:srgbClr val="FFFF00"/>
                </a:solidFill>
                <a:effectLst>
                  <a:outerShdw blurRad="38100" dist="38100" dir="2700000" algn="tl">
                    <a:srgbClr val="000000">
                      <a:alpha val="43137"/>
                    </a:srgbClr>
                  </a:outerShdw>
                </a:effectLst>
                <a:ea typeface="华文新魏" panose="02010800040101010101" pitchFamily="2" charset="-122"/>
              </a:rPr>
              <a:t>5</a:t>
            </a:r>
            <a:r>
              <a:rPr lang="zh-CN" altLang="en-US" sz="8800" b="1" dirty="0">
                <a:solidFill>
                  <a:srgbClr val="FFFF00"/>
                </a:solidFill>
                <a:effectLst>
                  <a:outerShdw blurRad="38100" dist="38100" dir="2700000" algn="tl">
                    <a:srgbClr val="000000">
                      <a:alpha val="43137"/>
                    </a:srgbClr>
                  </a:outerShdw>
                </a:effectLst>
                <a:ea typeface="华文新魏" panose="02010800040101010101" pitchFamily="2" charset="-122"/>
              </a:rPr>
              <a:t>节</a:t>
            </a:r>
            <a:endParaRPr lang="en-US" altLang="zh-CN" sz="8800" b="1" dirty="0">
              <a:solidFill>
                <a:srgbClr val="FFFF00"/>
              </a:solidFill>
              <a:effectLst>
                <a:outerShdw blurRad="38100" dist="38100" dir="2700000" algn="tl">
                  <a:srgbClr val="000000">
                    <a:alpha val="43137"/>
                  </a:srgbClr>
                </a:outerShdw>
              </a:effectLst>
              <a:ea typeface="华文新魏" panose="02010800040101010101" pitchFamily="2" charset="-122"/>
            </a:endParaRPr>
          </a:p>
          <a:p>
            <a:pPr algn="ctr">
              <a:defRPr/>
            </a:pPr>
            <a:r>
              <a:rPr lang="zh-CN" altLang="en-US" sz="8800" b="1" dirty="0">
                <a:solidFill>
                  <a:srgbClr val="FFFF00"/>
                </a:solidFill>
                <a:effectLst>
                  <a:outerShdw blurRad="38100" dist="38100" dir="2700000" algn="tl">
                    <a:srgbClr val="000000">
                      <a:alpha val="43137"/>
                    </a:srgbClr>
                  </a:outerShdw>
                </a:effectLst>
                <a:ea typeface="华文新魏" panose="02010800040101010101" pitchFamily="2" charset="-122"/>
              </a:rPr>
              <a:t>约束和分页</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611188" y="835025"/>
            <a:ext cx="7696200" cy="1439863"/>
          </a:xfrm>
        </p:spPr>
        <p:txBody>
          <a:bodyPr lIns="92075" tIns="46038" rIns="92075" bIns="46038" anchor="t"/>
          <a:lstStyle/>
          <a:p>
            <a:pPr>
              <a:defRPr/>
            </a:pPr>
            <a:r>
              <a:rPr lang="en-US" altLang="zh-CN" b="1" dirty="0">
                <a:latin typeface="Courier New" panose="02070309020205020404" pitchFamily="49" charset="0"/>
                <a:ea typeface="宋体" pitchFamily="2" charset="-122"/>
                <a:cs typeface="Courier New" panose="02070309020205020404" pitchFamily="49" charset="0"/>
              </a:rPr>
              <a:t>UNIQUE</a:t>
            </a:r>
            <a:r>
              <a:rPr lang="en-US" altLang="zh-CN" b="1" dirty="0">
                <a:latin typeface="+mn-lt"/>
                <a:ea typeface="宋体" pitchFamily="2" charset="-122"/>
              </a:rPr>
              <a:t> </a:t>
            </a:r>
            <a:r>
              <a:rPr lang="zh-CN" altLang="en-US" b="1" dirty="0">
                <a:latin typeface="+mn-lt"/>
                <a:ea typeface="宋体" pitchFamily="2" charset="-122"/>
              </a:rPr>
              <a:t>约束</a:t>
            </a:r>
          </a:p>
        </p:txBody>
      </p:sp>
      <p:sp>
        <p:nvSpPr>
          <p:cNvPr id="11267" name="Rectangle 3"/>
          <p:cNvSpPr>
            <a:spLocks noChangeArrowheads="1"/>
          </p:cNvSpPr>
          <p:nvPr/>
        </p:nvSpPr>
        <p:spPr bwMode="auto">
          <a:xfrm>
            <a:off x="827088" y="1878013"/>
            <a:ext cx="170815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lvl1pPr eaLnBrk="0" hangingPunct="0">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eaLnBrk="0" hangingPunct="0">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eaLnBrk="0" hangingPunct="0">
              <a:spcBef>
                <a:spcPct val="20000"/>
              </a:spcBef>
              <a:buFont typeface="Arial" charset="0"/>
              <a:buChar char="•"/>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eaLnBrk="0" hangingPunct="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eaLnBrk="0" hangingPunct="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a:spcBef>
                <a:spcPct val="0"/>
              </a:spcBef>
              <a:buFontTx/>
              <a:buNone/>
            </a:pPr>
            <a:r>
              <a:rPr lang="en-US" altLang="zh-CN" sz="1800">
                <a:latin typeface="Courier New" pitchFamily="49" charset="0"/>
                <a:ea typeface="宋体" charset="-122"/>
              </a:rPr>
              <a:t>EMPLOYEES </a:t>
            </a:r>
          </a:p>
        </p:txBody>
      </p:sp>
      <p:sp>
        <p:nvSpPr>
          <p:cNvPr id="11268" name="Rectangle 4"/>
          <p:cNvSpPr>
            <a:spLocks noChangeArrowheads="1"/>
          </p:cNvSpPr>
          <p:nvPr/>
        </p:nvSpPr>
        <p:spPr bwMode="auto">
          <a:xfrm>
            <a:off x="5718175" y="1576388"/>
            <a:ext cx="2938463" cy="4016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lvl1pPr eaLnBrk="0" hangingPunct="0">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eaLnBrk="0" hangingPunct="0">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eaLnBrk="0" hangingPunct="0">
              <a:spcBef>
                <a:spcPct val="20000"/>
              </a:spcBef>
              <a:buFont typeface="Arial" charset="0"/>
              <a:buChar char="•"/>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eaLnBrk="0" hangingPunct="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eaLnBrk="0" hangingPunct="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a:spcBef>
                <a:spcPct val="0"/>
              </a:spcBef>
              <a:buFontTx/>
              <a:buNone/>
            </a:pPr>
            <a:r>
              <a:rPr lang="en-US" altLang="zh-CN" sz="2000">
                <a:latin typeface="Courier New" pitchFamily="49" charset="0"/>
                <a:ea typeface="宋体" charset="-122"/>
              </a:rPr>
              <a:t>UNIQUE</a:t>
            </a:r>
            <a:r>
              <a:rPr lang="en-US" altLang="zh-CN" sz="2000">
                <a:latin typeface="Arial" charset="0"/>
                <a:ea typeface="宋体" charset="-122"/>
              </a:rPr>
              <a:t> </a:t>
            </a:r>
            <a:r>
              <a:rPr lang="zh-CN" altLang="en-US" sz="2000">
                <a:latin typeface="Arial" charset="0"/>
                <a:ea typeface="宋体" charset="-122"/>
              </a:rPr>
              <a:t>约束</a:t>
            </a:r>
          </a:p>
        </p:txBody>
      </p:sp>
      <p:sp>
        <p:nvSpPr>
          <p:cNvPr id="11269" name="Freeform 5"/>
          <p:cNvSpPr>
            <a:spLocks/>
          </p:cNvSpPr>
          <p:nvPr/>
        </p:nvSpPr>
        <p:spPr bwMode="auto">
          <a:xfrm>
            <a:off x="5380038" y="1774825"/>
            <a:ext cx="325437" cy="477838"/>
          </a:xfrm>
          <a:custGeom>
            <a:avLst/>
            <a:gdLst>
              <a:gd name="T0" fmla="*/ 2147483647 w 205"/>
              <a:gd name="T1" fmla="*/ 0 h 301"/>
              <a:gd name="T2" fmla="*/ 0 w 205"/>
              <a:gd name="T3" fmla="*/ 0 h 301"/>
              <a:gd name="T4" fmla="*/ 0 w 205"/>
              <a:gd name="T5" fmla="*/ 2147483647 h 301"/>
              <a:gd name="T6" fmla="*/ 0 60000 65536"/>
              <a:gd name="T7" fmla="*/ 0 60000 65536"/>
              <a:gd name="T8" fmla="*/ 0 60000 65536"/>
              <a:gd name="T9" fmla="*/ 0 w 205"/>
              <a:gd name="T10" fmla="*/ 0 h 301"/>
              <a:gd name="T11" fmla="*/ 205 w 205"/>
              <a:gd name="T12" fmla="*/ 301 h 301"/>
            </a:gdLst>
            <a:ahLst/>
            <a:cxnLst>
              <a:cxn ang="T6">
                <a:pos x="T0" y="T1"/>
              </a:cxn>
              <a:cxn ang="T7">
                <a:pos x="T2" y="T3"/>
              </a:cxn>
              <a:cxn ang="T8">
                <a:pos x="T4" y="T5"/>
              </a:cxn>
            </a:cxnLst>
            <a:rect l="T9" t="T10" r="T11" b="T12"/>
            <a:pathLst>
              <a:path w="205" h="301">
                <a:moveTo>
                  <a:pt x="204" y="0"/>
                </a:moveTo>
                <a:lnTo>
                  <a:pt x="0" y="0"/>
                </a:lnTo>
                <a:lnTo>
                  <a:pt x="0" y="300"/>
                </a:lnTo>
              </a:path>
            </a:pathLst>
          </a:custGeom>
          <a:noFill/>
          <a:ln w="50800" cap="rnd" cmpd="sng">
            <a:solidFill>
              <a:srgbClr val="FFCC00"/>
            </a:solidFill>
            <a:prstDash val="solid"/>
            <a:round/>
            <a:headEnd type="none" w="sm" len="sm"/>
            <a:tailEnd type="stealth" w="med" len="lg"/>
          </a:ln>
          <a:extLst>
            <a:ext uri="{909E8E84-426E-40DD-AFC4-6F175D3DCCD1}">
              <a14:hiddenFill xmlns:a14="http://schemas.microsoft.com/office/drawing/2010/main" xmlns="">
                <a:solidFill>
                  <a:srgbClr val="FFFFFF"/>
                </a:solidFill>
              </a14:hiddenFill>
            </a:ext>
          </a:extLst>
        </p:spPr>
        <p:txBody>
          <a:bodyPr/>
          <a:lstStyle/>
          <a:p>
            <a:endParaRPr lang="zh-CN" altLang="en-US"/>
          </a:p>
        </p:txBody>
      </p:sp>
      <p:sp>
        <p:nvSpPr>
          <p:cNvPr id="11270" name="AutoShape 6"/>
          <p:cNvSpPr>
            <a:spLocks noChangeArrowheads="1"/>
          </p:cNvSpPr>
          <p:nvPr/>
        </p:nvSpPr>
        <p:spPr bwMode="auto">
          <a:xfrm>
            <a:off x="3365500" y="3629025"/>
            <a:ext cx="628650" cy="704850"/>
          </a:xfrm>
          <a:prstGeom prst="upArrow">
            <a:avLst>
              <a:gd name="adj1" fmla="val 50000"/>
              <a:gd name="adj2" fmla="val 55983"/>
            </a:avLst>
          </a:prstGeom>
          <a:solidFill>
            <a:srgbClr val="FFCC99"/>
          </a:solidFill>
          <a:ln>
            <a:noFill/>
          </a:ln>
          <a:effectLst>
            <a:outerShdw dist="53882" dir="2700000" algn="ctr" rotWithShape="0">
              <a:srgbClr val="000000"/>
            </a:outerShdw>
          </a:effectLst>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eaLnBrk="0" hangingPunct="0">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eaLnBrk="0" hangingPunct="0">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eaLnBrk="0" hangingPunct="0">
              <a:spcBef>
                <a:spcPct val="20000"/>
              </a:spcBef>
              <a:buFont typeface="Arial" charset="0"/>
              <a:buChar char="•"/>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eaLnBrk="0" hangingPunct="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eaLnBrk="0" hangingPunct="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eaLnBrk="1" hangingPunct="1">
              <a:spcBef>
                <a:spcPct val="0"/>
              </a:spcBef>
              <a:buFontTx/>
              <a:buNone/>
            </a:pPr>
            <a:endParaRPr lang="zh-CN" altLang="en-US" sz="1800">
              <a:latin typeface="Arial" charset="0"/>
              <a:ea typeface="宋体" charset="-122"/>
            </a:endParaRPr>
          </a:p>
        </p:txBody>
      </p:sp>
      <p:sp>
        <p:nvSpPr>
          <p:cNvPr id="11271" name="Rectangle 7"/>
          <p:cNvSpPr>
            <a:spLocks noChangeArrowheads="1"/>
          </p:cNvSpPr>
          <p:nvPr/>
        </p:nvSpPr>
        <p:spPr bwMode="auto">
          <a:xfrm>
            <a:off x="4140200" y="3924300"/>
            <a:ext cx="1914525" cy="3127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lvl1pPr eaLnBrk="0" hangingPunct="0">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eaLnBrk="0" hangingPunct="0">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eaLnBrk="0" hangingPunct="0">
              <a:spcBef>
                <a:spcPct val="20000"/>
              </a:spcBef>
              <a:buFont typeface="Arial" charset="0"/>
              <a:buChar char="•"/>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eaLnBrk="0" hangingPunct="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eaLnBrk="0" hangingPunct="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a:spcBef>
                <a:spcPct val="0"/>
              </a:spcBef>
              <a:buFontTx/>
              <a:buNone/>
            </a:pPr>
            <a:r>
              <a:rPr lang="en-US" altLang="zh-CN" sz="1600">
                <a:latin typeface="Courier New" pitchFamily="49" charset="0"/>
                <a:ea typeface="宋体" charset="-122"/>
              </a:rPr>
              <a:t>INSERT INTO</a:t>
            </a:r>
          </a:p>
        </p:txBody>
      </p:sp>
      <p:grpSp>
        <p:nvGrpSpPr>
          <p:cNvPr id="11272" name="Group 8"/>
          <p:cNvGrpSpPr>
            <a:grpSpLocks/>
          </p:cNvGrpSpPr>
          <p:nvPr/>
        </p:nvGrpSpPr>
        <p:grpSpPr bwMode="auto">
          <a:xfrm>
            <a:off x="6564313" y="4652963"/>
            <a:ext cx="2349500" cy="958850"/>
            <a:chOff x="4142" y="2809"/>
            <a:chExt cx="1480" cy="604"/>
          </a:xfrm>
        </p:grpSpPr>
        <p:sp>
          <p:nvSpPr>
            <p:cNvPr id="11278" name="Rectangle 9"/>
            <p:cNvSpPr>
              <a:spLocks noChangeArrowheads="1"/>
            </p:cNvSpPr>
            <p:nvPr/>
          </p:nvSpPr>
          <p:spPr bwMode="auto">
            <a:xfrm>
              <a:off x="4487" y="3082"/>
              <a:ext cx="1135" cy="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lvl1pPr eaLnBrk="0" hangingPunct="0">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eaLnBrk="0" hangingPunct="0">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eaLnBrk="0" hangingPunct="0">
                <a:spcBef>
                  <a:spcPct val="20000"/>
                </a:spcBef>
                <a:buFont typeface="Arial" charset="0"/>
                <a:buChar char="•"/>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eaLnBrk="0" hangingPunct="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eaLnBrk="0" hangingPunct="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a:lnSpc>
                  <a:spcPct val="70000"/>
                </a:lnSpc>
                <a:spcBef>
                  <a:spcPct val="0"/>
                </a:spcBef>
                <a:buFontTx/>
                <a:buNone/>
              </a:pPr>
              <a:r>
                <a:rPr lang="zh-CN" altLang="en-US" sz="2000">
                  <a:latin typeface="Arial" charset="0"/>
                  <a:ea typeface="宋体" charset="-122"/>
                </a:rPr>
                <a:t>不允许</a:t>
              </a:r>
              <a:r>
                <a:rPr lang="en-US" altLang="zh-CN" sz="2000">
                  <a:latin typeface="Arial" charset="0"/>
                  <a:ea typeface="宋体" charset="-122"/>
                </a:rPr>
                <a:t>: </a:t>
              </a:r>
              <a:r>
                <a:rPr lang="zh-CN" altLang="en-US" sz="2000">
                  <a:latin typeface="Arial" charset="0"/>
                  <a:ea typeface="宋体" charset="-122"/>
                </a:rPr>
                <a:t>已经存在</a:t>
              </a:r>
            </a:p>
          </p:txBody>
        </p:sp>
        <p:sp>
          <p:nvSpPr>
            <p:cNvPr id="11279" name="Line 10"/>
            <p:cNvSpPr>
              <a:spLocks noChangeShapeType="1"/>
            </p:cNvSpPr>
            <p:nvPr/>
          </p:nvSpPr>
          <p:spPr bwMode="auto">
            <a:xfrm flipV="1">
              <a:off x="4155" y="3123"/>
              <a:ext cx="284" cy="1"/>
            </a:xfrm>
            <a:prstGeom prst="line">
              <a:avLst/>
            </a:prstGeom>
            <a:noFill/>
            <a:ln w="50800">
              <a:solidFill>
                <a:srgbClr val="FFCC00"/>
              </a:solidFill>
              <a:round/>
              <a:headEnd type="stealth" w="med" len="lg"/>
              <a:tailEnd type="none" w="sm" len="sm"/>
            </a:ln>
            <a:extLst>
              <a:ext uri="{909E8E84-426E-40DD-AFC4-6F175D3DCCD1}">
                <a14:hiddenFill xmlns:a14="http://schemas.microsoft.com/office/drawing/2010/main" xmlns="">
                  <a:noFill/>
                </a14:hiddenFill>
              </a:ext>
            </a:extLst>
          </p:spPr>
          <p:txBody>
            <a:bodyPr/>
            <a:lstStyle/>
            <a:p>
              <a:endParaRPr lang="zh-CN" altLang="en-US"/>
            </a:p>
          </p:txBody>
        </p:sp>
        <p:sp>
          <p:nvSpPr>
            <p:cNvPr id="11280" name="Rectangle 11"/>
            <p:cNvSpPr>
              <a:spLocks noChangeArrowheads="1"/>
            </p:cNvSpPr>
            <p:nvPr/>
          </p:nvSpPr>
          <p:spPr bwMode="auto">
            <a:xfrm>
              <a:off x="4430" y="2809"/>
              <a:ext cx="1135"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lvl1pPr eaLnBrk="0" hangingPunct="0">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eaLnBrk="0" hangingPunct="0">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eaLnBrk="0" hangingPunct="0">
                <a:spcBef>
                  <a:spcPct val="20000"/>
                </a:spcBef>
                <a:buFont typeface="Arial" charset="0"/>
                <a:buChar char="•"/>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eaLnBrk="0" hangingPunct="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eaLnBrk="0" hangingPunct="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a:spcBef>
                  <a:spcPct val="0"/>
                </a:spcBef>
                <a:buFontTx/>
                <a:buNone/>
              </a:pPr>
              <a:r>
                <a:rPr lang="zh-CN" altLang="en-US" sz="2000">
                  <a:latin typeface="Arial" charset="0"/>
                  <a:ea typeface="宋体" charset="-122"/>
                </a:rPr>
                <a:t>允许</a:t>
              </a:r>
            </a:p>
          </p:txBody>
        </p:sp>
        <p:sp>
          <p:nvSpPr>
            <p:cNvPr id="11281" name="Line 12"/>
            <p:cNvSpPr>
              <a:spLocks noChangeShapeType="1"/>
            </p:cNvSpPr>
            <p:nvPr/>
          </p:nvSpPr>
          <p:spPr bwMode="auto">
            <a:xfrm flipV="1">
              <a:off x="4142" y="2923"/>
              <a:ext cx="284" cy="1"/>
            </a:xfrm>
            <a:prstGeom prst="line">
              <a:avLst/>
            </a:prstGeom>
            <a:noFill/>
            <a:ln w="50800">
              <a:solidFill>
                <a:srgbClr val="FFCC00"/>
              </a:solidFill>
              <a:round/>
              <a:headEnd type="stealth" w="med" len="lg"/>
              <a:tailEnd type="none" w="sm" len="sm"/>
            </a:ln>
            <a:extLst>
              <a:ext uri="{909E8E84-426E-40DD-AFC4-6F175D3DCCD1}">
                <a14:hiddenFill xmlns:a14="http://schemas.microsoft.com/office/drawing/2010/main" xmlns="">
                  <a:noFill/>
                </a14:hiddenFill>
              </a:ext>
            </a:extLst>
          </p:spPr>
          <p:txBody>
            <a:bodyPr/>
            <a:lstStyle/>
            <a:p>
              <a:endParaRPr lang="zh-CN" altLang="en-US"/>
            </a:p>
          </p:txBody>
        </p:sp>
      </p:grpSp>
      <p:pic>
        <p:nvPicPr>
          <p:cNvPr id="11273" name="Picture 13"/>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930275" y="2224088"/>
            <a:ext cx="5619750" cy="1323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type="none" w="sm" len="sm"/>
                <a:tailEnd type="none" w="sm" len="sm"/>
              </a14:hiddenLine>
            </a:ext>
          </a:extLst>
        </p:spPr>
      </p:pic>
      <p:pic>
        <p:nvPicPr>
          <p:cNvPr id="11274" name="Picture 14"/>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930275" y="4700588"/>
            <a:ext cx="5619750" cy="266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type="none" w="sm" len="sm"/>
                <a:tailEnd type="none" w="sm" len="sm"/>
              </a14:hiddenLine>
            </a:ext>
          </a:extLst>
        </p:spPr>
      </p:pic>
      <p:pic>
        <p:nvPicPr>
          <p:cNvPr id="11275" name="Picture 15"/>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930275" y="4976813"/>
            <a:ext cx="5619750" cy="247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type="none" w="sm" len="sm"/>
                <a:tailEnd type="none" w="sm" len="sm"/>
              </a14:hiddenLine>
            </a:ext>
          </a:extLst>
        </p:spPr>
      </p:pic>
      <p:sp>
        <p:nvSpPr>
          <p:cNvPr id="11276" name="Text Box 16"/>
          <p:cNvSpPr txBox="1">
            <a:spLocks noChangeArrowheads="1"/>
          </p:cNvSpPr>
          <p:nvPr/>
        </p:nvSpPr>
        <p:spPr bwMode="auto">
          <a:xfrm>
            <a:off x="912813" y="3379788"/>
            <a:ext cx="366712" cy="390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type="none" w="sm" len="sm"/>
                <a:tailEnd type="none" w="med" len="lg"/>
              </a14:hiddenLine>
            </a:ext>
          </a:extLst>
        </p:spPr>
        <p:txBody>
          <a:bodyPr lIns="12700" tIns="12700" rIns="12700" bIns="12700">
            <a:spAutoFit/>
          </a:bodyPr>
          <a:lstStyle>
            <a:lvl1pPr defTabSz="822325" eaLnBrk="0" hangingPunct="0">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defTabSz="822325" eaLnBrk="0" hangingPunct="0">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defTabSz="822325" eaLnBrk="0" hangingPunct="0">
              <a:spcBef>
                <a:spcPct val="20000"/>
              </a:spcBef>
              <a:buFont typeface="Arial" charset="0"/>
              <a:buChar char="•"/>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defTabSz="822325" eaLnBrk="0" hangingPunct="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defTabSz="822325" eaLnBrk="0" hangingPunct="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defTabSz="822325"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defTabSz="822325"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defTabSz="822325"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defTabSz="822325"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eaLnBrk="1" hangingPunct="1">
              <a:spcBef>
                <a:spcPct val="0"/>
              </a:spcBef>
              <a:buClr>
                <a:srgbClr val="000000"/>
              </a:buClr>
              <a:buFont typeface="Arial" charset="0"/>
              <a:buNone/>
            </a:pPr>
            <a:r>
              <a:rPr lang="en-US" altLang="zh-CN" sz="2400">
                <a:latin typeface="Arial" charset="0"/>
                <a:ea typeface="宋体" charset="-122"/>
              </a:rPr>
              <a:t>…</a:t>
            </a:r>
          </a:p>
        </p:txBody>
      </p:sp>
      <p:sp>
        <p:nvSpPr>
          <p:cNvPr id="11277" name="TextBox 17"/>
          <p:cNvSpPr txBox="1">
            <a:spLocks noChangeArrowheads="1"/>
          </p:cNvSpPr>
          <p:nvPr/>
        </p:nvSpPr>
        <p:spPr bwMode="auto">
          <a:xfrm>
            <a:off x="969963" y="5589588"/>
            <a:ext cx="5978525"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eaLnBrk="0" hangingPunct="0">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eaLnBrk="0" hangingPunct="0">
              <a:spcBef>
                <a:spcPct val="20000"/>
              </a:spcBef>
              <a:buFont typeface="Arial" charset="0"/>
              <a:buChar char="•"/>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eaLnBrk="0" hangingPunct="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eaLnBrk="0" hangingPunct="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eaLnBrk="1" hangingPunct="1">
              <a:spcBef>
                <a:spcPct val="0"/>
              </a:spcBef>
              <a:buFontTx/>
              <a:buNone/>
            </a:pPr>
            <a:r>
              <a:rPr lang="zh-CN" altLang="en-US" sz="2000" b="1">
                <a:solidFill>
                  <a:srgbClr val="C00000"/>
                </a:solidFill>
                <a:latin typeface="Arial" charset="0"/>
                <a:ea typeface="宋体" charset="-122"/>
              </a:rPr>
              <a:t>唯一约束，允许出现多个空值：</a:t>
            </a:r>
            <a:r>
              <a:rPr lang="en-US" altLang="zh-CN" sz="2000" b="1">
                <a:solidFill>
                  <a:srgbClr val="C00000"/>
                </a:solidFill>
                <a:latin typeface="Courier New" pitchFamily="49" charset="0"/>
                <a:ea typeface="宋体" charset="-122"/>
                <a:cs typeface="Courier New" pitchFamily="49" charset="0"/>
              </a:rPr>
              <a:t>NULL</a:t>
            </a:r>
            <a:r>
              <a:rPr lang="zh-CN" altLang="en-US" sz="2000" b="1">
                <a:solidFill>
                  <a:srgbClr val="C00000"/>
                </a:solidFill>
                <a:latin typeface="Arial" charset="0"/>
                <a:ea typeface="宋体" charset="-122"/>
              </a:rPr>
              <a:t>。</a:t>
            </a:r>
          </a:p>
        </p:txBody>
      </p:sp>
    </p:spTree>
    <p:extLst>
      <p:ext uri="{BB962C8B-B14F-4D97-AF65-F5344CB8AC3E}">
        <p14:creationId xmlns:p14="http://schemas.microsoft.com/office/powerpoint/2010/main" xmlns="" val="2339953063"/>
      </p:ext>
    </p:extLst>
  </p:cSld>
  <p:clrMapOvr>
    <a:masterClrMapping/>
  </p:clrMapOvr>
  <p:transition spd="slow">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606425" y="979488"/>
            <a:ext cx="7785100" cy="1439862"/>
          </a:xfrm>
        </p:spPr>
        <p:txBody>
          <a:bodyPr lIns="92075" tIns="46038" rIns="92075" bIns="46038" anchor="t"/>
          <a:lstStyle/>
          <a:p>
            <a:pPr>
              <a:defRPr/>
            </a:pPr>
            <a:r>
              <a:rPr lang="en-US" altLang="zh-CN" b="1" dirty="0">
                <a:latin typeface="Courier New" panose="02070309020205020404" pitchFamily="49" charset="0"/>
                <a:ea typeface="宋体" pitchFamily="2" charset="-122"/>
                <a:cs typeface="Courier New" panose="02070309020205020404" pitchFamily="49" charset="0"/>
              </a:rPr>
              <a:t>UNIQUE</a:t>
            </a:r>
            <a:r>
              <a:rPr lang="en-US" altLang="zh-CN" b="1" dirty="0">
                <a:latin typeface="+mn-lt"/>
                <a:ea typeface="宋体" pitchFamily="2" charset="-122"/>
              </a:rPr>
              <a:t> </a:t>
            </a:r>
            <a:r>
              <a:rPr lang="zh-CN" altLang="en-US" b="1" dirty="0">
                <a:latin typeface="+mn-lt"/>
                <a:ea typeface="宋体" pitchFamily="2" charset="-122"/>
              </a:rPr>
              <a:t>约束</a:t>
            </a:r>
          </a:p>
        </p:txBody>
      </p:sp>
      <p:sp>
        <p:nvSpPr>
          <p:cNvPr id="12291" name="Rectangle 3"/>
          <p:cNvSpPr>
            <a:spLocks noChangeArrowheads="1"/>
          </p:cNvSpPr>
          <p:nvPr/>
        </p:nvSpPr>
        <p:spPr bwMode="blackWhite">
          <a:xfrm>
            <a:off x="1062831" y="3640509"/>
            <a:ext cx="6872288" cy="2217738"/>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eaLnBrk="0" hangingPunct="0">
              <a:spcBef>
                <a:spcPct val="20000"/>
              </a:spcBef>
              <a:buFont typeface="Arial" charset="0"/>
              <a:buChar char="•"/>
              <a:tabLst>
                <a:tab pos="1200150" algn="l"/>
                <a:tab pos="2457450" algn="l"/>
              </a:tabLst>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eaLnBrk="0" hangingPunct="0">
              <a:spcBef>
                <a:spcPct val="20000"/>
              </a:spcBef>
              <a:buFont typeface="Arial" charset="0"/>
              <a:buChar char="–"/>
              <a:tabLst>
                <a:tab pos="1200150" algn="l"/>
                <a:tab pos="2457450" algn="l"/>
              </a:tabLst>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eaLnBrk="0" hangingPunct="0">
              <a:spcBef>
                <a:spcPct val="20000"/>
              </a:spcBef>
              <a:buFont typeface="Arial" charset="0"/>
              <a:buChar char="•"/>
              <a:tabLst>
                <a:tab pos="1200150" algn="l"/>
                <a:tab pos="2457450" algn="l"/>
              </a:tabLst>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eaLnBrk="0" hangingPunct="0">
              <a:spcBef>
                <a:spcPct val="20000"/>
              </a:spcBef>
              <a:buFont typeface="Arial" charset="0"/>
              <a:buChar char="–"/>
              <a:tabLst>
                <a:tab pos="1200150" algn="l"/>
                <a:tab pos="24574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eaLnBrk="0" hangingPunct="0">
              <a:spcBef>
                <a:spcPct val="20000"/>
              </a:spcBef>
              <a:buFont typeface="Arial" charset="0"/>
              <a:buChar char="»"/>
              <a:tabLst>
                <a:tab pos="1200150" algn="l"/>
                <a:tab pos="24574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tabLst>
                <a:tab pos="1200150" algn="l"/>
                <a:tab pos="24574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tabLst>
                <a:tab pos="1200150" algn="l"/>
                <a:tab pos="24574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tabLst>
                <a:tab pos="1200150" algn="l"/>
                <a:tab pos="24574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tabLst>
                <a:tab pos="1200150" algn="l"/>
                <a:tab pos="24574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a:spcBef>
                <a:spcPct val="0"/>
              </a:spcBef>
              <a:buFontTx/>
              <a:buNone/>
            </a:pPr>
            <a:r>
              <a:rPr lang="en-US" altLang="zh-CN" sz="1800" dirty="0">
                <a:solidFill>
                  <a:srgbClr val="000000"/>
                </a:solidFill>
                <a:latin typeface="Courier New" pitchFamily="49" charset="0"/>
                <a:ea typeface="宋体" charset="-122"/>
              </a:rPr>
              <a:t>CREATE TABLE USER(</a:t>
            </a:r>
          </a:p>
          <a:p>
            <a:pPr>
              <a:spcBef>
                <a:spcPct val="0"/>
              </a:spcBef>
              <a:buFontTx/>
              <a:buNone/>
            </a:pPr>
            <a:r>
              <a:rPr lang="en-US" altLang="zh-CN" sz="1800" dirty="0">
                <a:solidFill>
                  <a:srgbClr val="000000"/>
                </a:solidFill>
                <a:latin typeface="Courier New" pitchFamily="49" charset="0"/>
                <a:ea typeface="宋体" charset="-122"/>
              </a:rPr>
              <a:t> id INT NOT NULL,</a:t>
            </a:r>
          </a:p>
          <a:p>
            <a:pPr>
              <a:spcBef>
                <a:spcPct val="0"/>
              </a:spcBef>
              <a:buFontTx/>
              <a:buNone/>
            </a:pPr>
            <a:r>
              <a:rPr lang="en-US" altLang="zh-CN" sz="1800" dirty="0">
                <a:solidFill>
                  <a:srgbClr val="000000"/>
                </a:solidFill>
                <a:latin typeface="Courier New" pitchFamily="49" charset="0"/>
                <a:ea typeface="宋体" charset="-122"/>
              </a:rPr>
              <a:t> NAME VARCHAR(25),</a:t>
            </a:r>
          </a:p>
          <a:p>
            <a:pPr>
              <a:spcBef>
                <a:spcPct val="0"/>
              </a:spcBef>
              <a:buFontTx/>
              <a:buNone/>
            </a:pPr>
            <a:r>
              <a:rPr lang="en-US" altLang="zh-CN" sz="1800" dirty="0">
                <a:solidFill>
                  <a:srgbClr val="000000"/>
                </a:solidFill>
                <a:latin typeface="Courier New" pitchFamily="49" charset="0"/>
                <a:ea typeface="宋体" charset="-122"/>
              </a:rPr>
              <a:t> PASSWORD VARCHAR(16),</a:t>
            </a:r>
          </a:p>
          <a:p>
            <a:pPr>
              <a:spcBef>
                <a:spcPct val="0"/>
              </a:spcBef>
              <a:buFontTx/>
              <a:buNone/>
            </a:pPr>
            <a:r>
              <a:rPr lang="en-US" altLang="zh-CN" sz="1800" dirty="0">
                <a:solidFill>
                  <a:srgbClr val="000000"/>
                </a:solidFill>
                <a:latin typeface="Courier New" pitchFamily="49" charset="0"/>
                <a:ea typeface="宋体" charset="-122"/>
              </a:rPr>
              <a:t> #</a:t>
            </a:r>
            <a:r>
              <a:rPr lang="zh-CN" altLang="en-US" sz="1800" dirty="0">
                <a:solidFill>
                  <a:srgbClr val="000000"/>
                </a:solidFill>
                <a:latin typeface="Courier New" pitchFamily="49" charset="0"/>
                <a:ea typeface="宋体" charset="-122"/>
              </a:rPr>
              <a:t>使用表级约束语法</a:t>
            </a:r>
          </a:p>
          <a:p>
            <a:pPr>
              <a:spcBef>
                <a:spcPct val="0"/>
              </a:spcBef>
              <a:buFontTx/>
              <a:buNone/>
            </a:pPr>
            <a:r>
              <a:rPr lang="zh-CN" altLang="en-US" sz="1800" dirty="0">
                <a:solidFill>
                  <a:srgbClr val="000000"/>
                </a:solidFill>
                <a:latin typeface="Courier New" pitchFamily="49" charset="0"/>
                <a:ea typeface="宋体" charset="-122"/>
              </a:rPr>
              <a:t> </a:t>
            </a:r>
            <a:r>
              <a:rPr lang="en-US" altLang="zh-CN" sz="1800" dirty="0">
                <a:solidFill>
                  <a:srgbClr val="FF0000"/>
                </a:solidFill>
                <a:latin typeface="Courier New" pitchFamily="49" charset="0"/>
                <a:ea typeface="宋体" charset="-122"/>
              </a:rPr>
              <a:t>CONSTRAINT uk_name_pwd UNIQUE(NAME,PASSWORD)</a:t>
            </a:r>
          </a:p>
          <a:p>
            <a:pPr>
              <a:spcBef>
                <a:spcPct val="0"/>
              </a:spcBef>
              <a:buFontTx/>
              <a:buNone/>
            </a:pPr>
            <a:r>
              <a:rPr lang="en-US" altLang="zh-CN" sz="1800" dirty="0">
                <a:solidFill>
                  <a:srgbClr val="000000"/>
                </a:solidFill>
                <a:latin typeface="Courier New" pitchFamily="49" charset="0"/>
                <a:ea typeface="宋体" charset="-122"/>
              </a:rPr>
              <a:t>);</a:t>
            </a:r>
            <a:endParaRPr lang="zh-CN" altLang="en-US" sz="1800" dirty="0">
              <a:solidFill>
                <a:srgbClr val="000000"/>
              </a:solidFill>
              <a:latin typeface="Courier New" pitchFamily="49" charset="0"/>
              <a:ea typeface="宋体" charset="-122"/>
            </a:endParaRPr>
          </a:p>
        </p:txBody>
      </p:sp>
      <p:sp>
        <p:nvSpPr>
          <p:cNvPr id="12292" name="Rectangle 4"/>
          <p:cNvSpPr>
            <a:spLocks noGrp="1" noChangeArrowheads="1"/>
          </p:cNvSpPr>
          <p:nvPr>
            <p:ph type="body" idx="1"/>
          </p:nvPr>
        </p:nvSpPr>
        <p:spPr>
          <a:xfrm>
            <a:off x="249238" y="1651000"/>
            <a:ext cx="8513762" cy="1838325"/>
          </a:xfrm>
        </p:spPr>
        <p:txBody>
          <a:bodyPr lIns="92075" tIns="46038" rIns="92075" bIns="46038">
            <a:spAutoFit/>
          </a:bodyPr>
          <a:lstStyle/>
          <a:p>
            <a:r>
              <a:rPr lang="zh-CN" altLang="en-US" sz="2700" dirty="0">
                <a:latin typeface="宋体" charset="-122"/>
                <a:ea typeface="宋体" charset="-122"/>
              </a:rPr>
              <a:t>同一个表可以有多个唯一约束，多个列组合的约束。在创建唯一约束的时候，如果不给唯一约束名称，就默认和列名相同。</a:t>
            </a:r>
            <a:endParaRPr lang="en-US" altLang="zh-CN" sz="2700" dirty="0">
              <a:latin typeface="宋体" charset="-122"/>
              <a:ea typeface="宋体" charset="-122"/>
            </a:endParaRPr>
          </a:p>
          <a:p>
            <a:r>
              <a:rPr lang="en-US" altLang="zh-CN" sz="2700" dirty="0">
                <a:latin typeface="宋体" charset="-122"/>
                <a:ea typeface="宋体" charset="-122"/>
              </a:rPr>
              <a:t>MySQL</a:t>
            </a:r>
            <a:r>
              <a:rPr lang="zh-CN" altLang="en-US" sz="2700" dirty="0">
                <a:latin typeface="宋体" charset="-122"/>
                <a:ea typeface="宋体" charset="-122"/>
              </a:rPr>
              <a:t>会给唯一约束的列上默认创建一个唯一索引</a:t>
            </a:r>
            <a:endParaRPr lang="en-US" altLang="zh-CN" sz="2700" dirty="0">
              <a:latin typeface="宋体" charset="-122"/>
              <a:ea typeface="宋体" charset="-122"/>
            </a:endParaRPr>
          </a:p>
        </p:txBody>
      </p:sp>
      <p:sp>
        <p:nvSpPr>
          <p:cNvPr id="12293" name="矩形 1"/>
          <p:cNvSpPr>
            <a:spLocks noChangeArrowheads="1"/>
          </p:cNvSpPr>
          <p:nvPr/>
        </p:nvSpPr>
        <p:spPr bwMode="auto">
          <a:xfrm>
            <a:off x="1089025" y="6022975"/>
            <a:ext cx="5378450" cy="5064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marL="342900" indent="-342900" eaLnBrk="0" hangingPunct="0">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eaLnBrk="0" hangingPunct="0">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eaLnBrk="0" hangingPunct="0">
              <a:spcBef>
                <a:spcPct val="20000"/>
              </a:spcBef>
              <a:buFont typeface="Arial" charset="0"/>
              <a:buChar char="•"/>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eaLnBrk="0" hangingPunct="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eaLnBrk="0" hangingPunct="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r>
              <a:rPr lang="zh-CN" altLang="en-US" sz="2700">
                <a:latin typeface="宋体" charset="-122"/>
                <a:ea typeface="宋体" charset="-122"/>
              </a:rPr>
              <a:t>表示用户名和密码组合不能重复</a:t>
            </a:r>
          </a:p>
        </p:txBody>
      </p:sp>
    </p:spTree>
    <p:extLst>
      <p:ext uri="{BB962C8B-B14F-4D97-AF65-F5344CB8AC3E}">
        <p14:creationId xmlns:p14="http://schemas.microsoft.com/office/powerpoint/2010/main" xmlns="" val="2963535642"/>
      </p:ext>
    </p:extLst>
  </p:cSld>
  <p:clrMapOvr>
    <a:masterClrMapping/>
  </p:clrMapOvr>
  <p:transition spd="slow">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606425" y="692150"/>
            <a:ext cx="7785100" cy="1439863"/>
          </a:xfrm>
        </p:spPr>
        <p:txBody>
          <a:bodyPr lIns="92075" tIns="46038" rIns="92075" bIns="46038" anchor="t"/>
          <a:lstStyle/>
          <a:p>
            <a:pPr>
              <a:defRPr/>
            </a:pPr>
            <a:r>
              <a:rPr lang="en-US" altLang="zh-CN" b="1" dirty="0">
                <a:latin typeface="Courier New" panose="02070309020205020404" pitchFamily="49" charset="0"/>
                <a:ea typeface="宋体" pitchFamily="2" charset="-122"/>
                <a:cs typeface="Courier New" panose="02070309020205020404" pitchFamily="49" charset="0"/>
              </a:rPr>
              <a:t>UNIQUE</a:t>
            </a:r>
            <a:r>
              <a:rPr lang="en-US" altLang="zh-CN" b="1" dirty="0">
                <a:latin typeface="+mn-lt"/>
                <a:ea typeface="宋体" pitchFamily="2" charset="-122"/>
              </a:rPr>
              <a:t> </a:t>
            </a:r>
            <a:r>
              <a:rPr lang="zh-CN" altLang="en-US" b="1" dirty="0">
                <a:latin typeface="+mn-lt"/>
                <a:ea typeface="宋体" pitchFamily="2" charset="-122"/>
              </a:rPr>
              <a:t>约束</a:t>
            </a:r>
          </a:p>
        </p:txBody>
      </p:sp>
      <p:sp>
        <p:nvSpPr>
          <p:cNvPr id="13315" name="Rectangle 3"/>
          <p:cNvSpPr>
            <a:spLocks noChangeArrowheads="1"/>
          </p:cNvSpPr>
          <p:nvPr/>
        </p:nvSpPr>
        <p:spPr bwMode="blackWhite">
          <a:xfrm>
            <a:off x="627063" y="3916363"/>
            <a:ext cx="6872287" cy="792162"/>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eaLnBrk="0" hangingPunct="0">
              <a:spcBef>
                <a:spcPct val="20000"/>
              </a:spcBef>
              <a:buFont typeface="Arial" charset="0"/>
              <a:buChar char="•"/>
              <a:tabLst>
                <a:tab pos="1200150" algn="l"/>
                <a:tab pos="2457450" algn="l"/>
              </a:tabLst>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eaLnBrk="0" hangingPunct="0">
              <a:spcBef>
                <a:spcPct val="20000"/>
              </a:spcBef>
              <a:buFont typeface="Arial" charset="0"/>
              <a:buChar char="–"/>
              <a:tabLst>
                <a:tab pos="1200150" algn="l"/>
                <a:tab pos="2457450" algn="l"/>
              </a:tabLst>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eaLnBrk="0" hangingPunct="0">
              <a:spcBef>
                <a:spcPct val="20000"/>
              </a:spcBef>
              <a:buFont typeface="Arial" charset="0"/>
              <a:buChar char="•"/>
              <a:tabLst>
                <a:tab pos="1200150" algn="l"/>
                <a:tab pos="2457450" algn="l"/>
              </a:tabLst>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eaLnBrk="0" hangingPunct="0">
              <a:spcBef>
                <a:spcPct val="20000"/>
              </a:spcBef>
              <a:buFont typeface="Arial" charset="0"/>
              <a:buChar char="–"/>
              <a:tabLst>
                <a:tab pos="1200150" algn="l"/>
                <a:tab pos="24574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eaLnBrk="0" hangingPunct="0">
              <a:spcBef>
                <a:spcPct val="20000"/>
              </a:spcBef>
              <a:buFont typeface="Arial" charset="0"/>
              <a:buChar char="»"/>
              <a:tabLst>
                <a:tab pos="1200150" algn="l"/>
                <a:tab pos="24574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tabLst>
                <a:tab pos="1200150" algn="l"/>
                <a:tab pos="24574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tabLst>
                <a:tab pos="1200150" algn="l"/>
                <a:tab pos="24574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tabLst>
                <a:tab pos="1200150" algn="l"/>
                <a:tab pos="24574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tabLst>
                <a:tab pos="1200150" algn="l"/>
                <a:tab pos="24574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a:spcBef>
                <a:spcPct val="0"/>
              </a:spcBef>
              <a:buFontTx/>
              <a:buNone/>
            </a:pPr>
            <a:r>
              <a:rPr lang="en-US" altLang="zh-CN" sz="1800" dirty="0">
                <a:solidFill>
                  <a:srgbClr val="000000"/>
                </a:solidFill>
                <a:latin typeface="Courier New" pitchFamily="49" charset="0"/>
                <a:ea typeface="宋体" charset="-122"/>
              </a:rPr>
              <a:t>ALTER TABLE USER </a:t>
            </a:r>
          </a:p>
          <a:p>
            <a:pPr>
              <a:spcBef>
                <a:spcPct val="0"/>
              </a:spcBef>
              <a:buFontTx/>
              <a:buNone/>
            </a:pPr>
            <a:r>
              <a:rPr lang="en-US" altLang="zh-CN" sz="1800" dirty="0">
                <a:solidFill>
                  <a:srgbClr val="FF0000"/>
                </a:solidFill>
                <a:latin typeface="Courier New" pitchFamily="49" charset="0"/>
                <a:ea typeface="宋体" charset="-122"/>
              </a:rPr>
              <a:t>MODIFY</a:t>
            </a:r>
            <a:r>
              <a:rPr lang="en-US" altLang="zh-CN" sz="1800" dirty="0">
                <a:solidFill>
                  <a:srgbClr val="000000"/>
                </a:solidFill>
                <a:latin typeface="Courier New" pitchFamily="49" charset="0"/>
                <a:ea typeface="宋体" charset="-122"/>
              </a:rPr>
              <a:t> NAME VARCHAR(20) </a:t>
            </a:r>
            <a:r>
              <a:rPr lang="en-US" altLang="zh-CN" sz="1800" dirty="0">
                <a:solidFill>
                  <a:srgbClr val="FF0000"/>
                </a:solidFill>
                <a:latin typeface="Courier New" pitchFamily="49" charset="0"/>
                <a:ea typeface="宋体" charset="-122"/>
              </a:rPr>
              <a:t>UNIQUE</a:t>
            </a:r>
            <a:r>
              <a:rPr lang="en-US" altLang="zh-CN" sz="1800" dirty="0">
                <a:solidFill>
                  <a:srgbClr val="000000"/>
                </a:solidFill>
                <a:latin typeface="Courier New" pitchFamily="49" charset="0"/>
                <a:ea typeface="宋体" charset="-122"/>
              </a:rPr>
              <a:t>;</a:t>
            </a:r>
            <a:endParaRPr lang="zh-CN" altLang="en-US" sz="1800" dirty="0">
              <a:solidFill>
                <a:srgbClr val="000000"/>
              </a:solidFill>
              <a:latin typeface="Courier New" pitchFamily="49" charset="0"/>
              <a:ea typeface="宋体" charset="-122"/>
            </a:endParaRPr>
          </a:p>
        </p:txBody>
      </p:sp>
      <p:sp>
        <p:nvSpPr>
          <p:cNvPr id="13316" name="Rectangle 4"/>
          <p:cNvSpPr>
            <a:spLocks noGrp="1" noChangeArrowheads="1"/>
          </p:cNvSpPr>
          <p:nvPr>
            <p:ph type="body" idx="1"/>
          </p:nvPr>
        </p:nvSpPr>
        <p:spPr>
          <a:xfrm>
            <a:off x="249238" y="1363663"/>
            <a:ext cx="8513762" cy="508000"/>
          </a:xfrm>
        </p:spPr>
        <p:txBody>
          <a:bodyPr lIns="92075" tIns="46038" rIns="92075" bIns="46038">
            <a:spAutoFit/>
          </a:bodyPr>
          <a:lstStyle/>
          <a:p>
            <a:r>
              <a:rPr lang="zh-CN" altLang="en-US" sz="2700">
                <a:latin typeface="宋体" charset="-122"/>
                <a:ea typeface="宋体" charset="-122"/>
              </a:rPr>
              <a:t>添加唯一约束</a:t>
            </a:r>
            <a:endParaRPr lang="en-US" altLang="zh-CN" sz="2700">
              <a:latin typeface="宋体" charset="-122"/>
              <a:ea typeface="宋体" charset="-122"/>
            </a:endParaRPr>
          </a:p>
        </p:txBody>
      </p:sp>
      <p:sp>
        <p:nvSpPr>
          <p:cNvPr id="13317" name="矩形 1"/>
          <p:cNvSpPr>
            <a:spLocks noChangeArrowheads="1"/>
          </p:cNvSpPr>
          <p:nvPr/>
        </p:nvSpPr>
        <p:spPr bwMode="auto">
          <a:xfrm>
            <a:off x="466725" y="4941888"/>
            <a:ext cx="1914525" cy="50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marL="342900" indent="-342900" eaLnBrk="0" hangingPunct="0">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eaLnBrk="0" hangingPunct="0">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eaLnBrk="0" hangingPunct="0">
              <a:spcBef>
                <a:spcPct val="20000"/>
              </a:spcBef>
              <a:buFont typeface="Arial" charset="0"/>
              <a:buChar char="•"/>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eaLnBrk="0" hangingPunct="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eaLnBrk="0" hangingPunct="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r>
              <a:rPr lang="zh-CN" altLang="en-US" sz="2700" dirty="0">
                <a:latin typeface="宋体" charset="-122"/>
                <a:ea typeface="宋体" charset="-122"/>
              </a:rPr>
              <a:t>删除约束</a:t>
            </a:r>
          </a:p>
        </p:txBody>
      </p:sp>
      <p:sp>
        <p:nvSpPr>
          <p:cNvPr id="13318" name="Rectangle 3"/>
          <p:cNvSpPr>
            <a:spLocks noChangeArrowheads="1"/>
          </p:cNvSpPr>
          <p:nvPr/>
        </p:nvSpPr>
        <p:spPr bwMode="blackWhite">
          <a:xfrm>
            <a:off x="609600" y="5589588"/>
            <a:ext cx="6872288" cy="855662"/>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eaLnBrk="0" hangingPunct="0">
              <a:spcBef>
                <a:spcPct val="20000"/>
              </a:spcBef>
              <a:buFont typeface="Arial" charset="0"/>
              <a:buChar char="•"/>
              <a:tabLst>
                <a:tab pos="1200150" algn="l"/>
                <a:tab pos="2457450" algn="l"/>
              </a:tabLst>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eaLnBrk="0" hangingPunct="0">
              <a:spcBef>
                <a:spcPct val="20000"/>
              </a:spcBef>
              <a:buFont typeface="Arial" charset="0"/>
              <a:buChar char="–"/>
              <a:tabLst>
                <a:tab pos="1200150" algn="l"/>
                <a:tab pos="2457450" algn="l"/>
              </a:tabLst>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eaLnBrk="0" hangingPunct="0">
              <a:spcBef>
                <a:spcPct val="20000"/>
              </a:spcBef>
              <a:buFont typeface="Arial" charset="0"/>
              <a:buChar char="•"/>
              <a:tabLst>
                <a:tab pos="1200150" algn="l"/>
                <a:tab pos="2457450" algn="l"/>
              </a:tabLst>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eaLnBrk="0" hangingPunct="0">
              <a:spcBef>
                <a:spcPct val="20000"/>
              </a:spcBef>
              <a:buFont typeface="Arial" charset="0"/>
              <a:buChar char="–"/>
              <a:tabLst>
                <a:tab pos="1200150" algn="l"/>
                <a:tab pos="24574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eaLnBrk="0" hangingPunct="0">
              <a:spcBef>
                <a:spcPct val="20000"/>
              </a:spcBef>
              <a:buFont typeface="Arial" charset="0"/>
              <a:buChar char="»"/>
              <a:tabLst>
                <a:tab pos="1200150" algn="l"/>
                <a:tab pos="24574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tabLst>
                <a:tab pos="1200150" algn="l"/>
                <a:tab pos="24574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tabLst>
                <a:tab pos="1200150" algn="l"/>
                <a:tab pos="24574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tabLst>
                <a:tab pos="1200150" algn="l"/>
                <a:tab pos="24574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tabLst>
                <a:tab pos="1200150" algn="l"/>
                <a:tab pos="24574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a:spcBef>
                <a:spcPct val="0"/>
              </a:spcBef>
              <a:buFontTx/>
              <a:buNone/>
            </a:pPr>
            <a:r>
              <a:rPr lang="en-US" altLang="zh-CN" sz="1800" dirty="0">
                <a:solidFill>
                  <a:srgbClr val="000000"/>
                </a:solidFill>
                <a:latin typeface="Courier New" pitchFamily="49" charset="0"/>
                <a:ea typeface="宋体" charset="-122"/>
              </a:rPr>
              <a:t>ALTER TABLE USER </a:t>
            </a:r>
          </a:p>
          <a:p>
            <a:pPr>
              <a:spcBef>
                <a:spcPct val="0"/>
              </a:spcBef>
              <a:buFontTx/>
              <a:buNone/>
            </a:pPr>
            <a:r>
              <a:rPr lang="en-US" altLang="zh-CN" sz="1800" dirty="0">
                <a:solidFill>
                  <a:srgbClr val="FF0000"/>
                </a:solidFill>
                <a:latin typeface="Courier New" pitchFamily="49" charset="0"/>
                <a:ea typeface="宋体" charset="-122"/>
              </a:rPr>
              <a:t>DROP INDEX </a:t>
            </a:r>
            <a:r>
              <a:rPr lang="en-US" altLang="zh-CN" sz="1800" dirty="0">
                <a:solidFill>
                  <a:srgbClr val="000000"/>
                </a:solidFill>
                <a:latin typeface="Courier New" pitchFamily="49" charset="0"/>
                <a:ea typeface="宋体" charset="-122"/>
              </a:rPr>
              <a:t>uk_name_pwd;</a:t>
            </a:r>
            <a:endParaRPr lang="zh-CN" altLang="en-US" sz="1800" dirty="0">
              <a:solidFill>
                <a:srgbClr val="000000"/>
              </a:solidFill>
              <a:latin typeface="Courier New" pitchFamily="49" charset="0"/>
              <a:ea typeface="宋体" charset="-122"/>
            </a:endParaRPr>
          </a:p>
        </p:txBody>
      </p:sp>
      <p:sp>
        <p:nvSpPr>
          <p:cNvPr id="13319" name="Rectangle 3"/>
          <p:cNvSpPr>
            <a:spLocks noChangeArrowheads="1"/>
          </p:cNvSpPr>
          <p:nvPr/>
        </p:nvSpPr>
        <p:spPr bwMode="blackWhite">
          <a:xfrm>
            <a:off x="614363" y="1916113"/>
            <a:ext cx="6872287" cy="8636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eaLnBrk="0" hangingPunct="0">
              <a:spcBef>
                <a:spcPct val="20000"/>
              </a:spcBef>
              <a:buFont typeface="Arial" charset="0"/>
              <a:buChar char="•"/>
              <a:tabLst>
                <a:tab pos="1200150" algn="l"/>
                <a:tab pos="2457450" algn="l"/>
              </a:tabLst>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eaLnBrk="0" hangingPunct="0">
              <a:spcBef>
                <a:spcPct val="20000"/>
              </a:spcBef>
              <a:buFont typeface="Arial" charset="0"/>
              <a:buChar char="–"/>
              <a:tabLst>
                <a:tab pos="1200150" algn="l"/>
                <a:tab pos="2457450" algn="l"/>
              </a:tabLst>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eaLnBrk="0" hangingPunct="0">
              <a:spcBef>
                <a:spcPct val="20000"/>
              </a:spcBef>
              <a:buFont typeface="Arial" charset="0"/>
              <a:buChar char="•"/>
              <a:tabLst>
                <a:tab pos="1200150" algn="l"/>
                <a:tab pos="2457450" algn="l"/>
              </a:tabLst>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eaLnBrk="0" hangingPunct="0">
              <a:spcBef>
                <a:spcPct val="20000"/>
              </a:spcBef>
              <a:buFont typeface="Arial" charset="0"/>
              <a:buChar char="–"/>
              <a:tabLst>
                <a:tab pos="1200150" algn="l"/>
                <a:tab pos="24574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eaLnBrk="0" hangingPunct="0">
              <a:spcBef>
                <a:spcPct val="20000"/>
              </a:spcBef>
              <a:buFont typeface="Arial" charset="0"/>
              <a:buChar char="»"/>
              <a:tabLst>
                <a:tab pos="1200150" algn="l"/>
                <a:tab pos="24574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tabLst>
                <a:tab pos="1200150" algn="l"/>
                <a:tab pos="24574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tabLst>
                <a:tab pos="1200150" algn="l"/>
                <a:tab pos="24574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tabLst>
                <a:tab pos="1200150" algn="l"/>
                <a:tab pos="24574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tabLst>
                <a:tab pos="1200150" algn="l"/>
                <a:tab pos="24574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a:spcBef>
                <a:spcPct val="0"/>
              </a:spcBef>
              <a:buFontTx/>
              <a:buNone/>
            </a:pPr>
            <a:r>
              <a:rPr lang="en-US" altLang="zh-CN" sz="1800" dirty="0">
                <a:solidFill>
                  <a:srgbClr val="000000"/>
                </a:solidFill>
                <a:latin typeface="Courier New" pitchFamily="49" charset="0"/>
                <a:ea typeface="宋体" charset="-122"/>
              </a:rPr>
              <a:t>ALTER TABLE USER </a:t>
            </a:r>
          </a:p>
          <a:p>
            <a:pPr>
              <a:spcBef>
                <a:spcPct val="0"/>
              </a:spcBef>
              <a:buFontTx/>
              <a:buNone/>
            </a:pPr>
            <a:r>
              <a:rPr lang="en-US" altLang="zh-CN" sz="1800" dirty="0">
                <a:solidFill>
                  <a:srgbClr val="FF0000"/>
                </a:solidFill>
                <a:latin typeface="Courier New" pitchFamily="49" charset="0"/>
                <a:ea typeface="宋体" charset="-122"/>
              </a:rPr>
              <a:t>ADD UNIQUE(NAME,PASSWORD);</a:t>
            </a:r>
            <a:endParaRPr lang="zh-CN" altLang="en-US" sz="1800" dirty="0">
              <a:solidFill>
                <a:srgbClr val="FF0000"/>
              </a:solidFill>
              <a:latin typeface="Courier New" pitchFamily="49" charset="0"/>
              <a:ea typeface="宋体" charset="-122"/>
            </a:endParaRPr>
          </a:p>
        </p:txBody>
      </p:sp>
      <p:sp>
        <p:nvSpPr>
          <p:cNvPr id="13320" name="Rectangle 3"/>
          <p:cNvSpPr>
            <a:spLocks noChangeArrowheads="1"/>
          </p:cNvSpPr>
          <p:nvPr/>
        </p:nvSpPr>
        <p:spPr bwMode="blackWhite">
          <a:xfrm>
            <a:off x="593725" y="2924175"/>
            <a:ext cx="6872288" cy="865188"/>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eaLnBrk="0" hangingPunct="0">
              <a:spcBef>
                <a:spcPct val="20000"/>
              </a:spcBef>
              <a:buFont typeface="Arial" charset="0"/>
              <a:buChar char="•"/>
              <a:tabLst>
                <a:tab pos="1200150" algn="l"/>
                <a:tab pos="2457450" algn="l"/>
              </a:tabLst>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eaLnBrk="0" hangingPunct="0">
              <a:spcBef>
                <a:spcPct val="20000"/>
              </a:spcBef>
              <a:buFont typeface="Arial" charset="0"/>
              <a:buChar char="–"/>
              <a:tabLst>
                <a:tab pos="1200150" algn="l"/>
                <a:tab pos="2457450" algn="l"/>
              </a:tabLst>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eaLnBrk="0" hangingPunct="0">
              <a:spcBef>
                <a:spcPct val="20000"/>
              </a:spcBef>
              <a:buFont typeface="Arial" charset="0"/>
              <a:buChar char="•"/>
              <a:tabLst>
                <a:tab pos="1200150" algn="l"/>
                <a:tab pos="2457450" algn="l"/>
              </a:tabLst>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eaLnBrk="0" hangingPunct="0">
              <a:spcBef>
                <a:spcPct val="20000"/>
              </a:spcBef>
              <a:buFont typeface="Arial" charset="0"/>
              <a:buChar char="–"/>
              <a:tabLst>
                <a:tab pos="1200150" algn="l"/>
                <a:tab pos="24574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eaLnBrk="0" hangingPunct="0">
              <a:spcBef>
                <a:spcPct val="20000"/>
              </a:spcBef>
              <a:buFont typeface="Arial" charset="0"/>
              <a:buChar char="»"/>
              <a:tabLst>
                <a:tab pos="1200150" algn="l"/>
                <a:tab pos="24574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tabLst>
                <a:tab pos="1200150" algn="l"/>
                <a:tab pos="24574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tabLst>
                <a:tab pos="1200150" algn="l"/>
                <a:tab pos="24574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tabLst>
                <a:tab pos="1200150" algn="l"/>
                <a:tab pos="24574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tabLst>
                <a:tab pos="1200150" algn="l"/>
                <a:tab pos="24574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a:spcBef>
                <a:spcPct val="0"/>
              </a:spcBef>
              <a:buFontTx/>
              <a:buNone/>
            </a:pPr>
            <a:r>
              <a:rPr lang="en-US" altLang="zh-CN" sz="1800" dirty="0">
                <a:solidFill>
                  <a:srgbClr val="000000"/>
                </a:solidFill>
                <a:latin typeface="Courier New" pitchFamily="49" charset="0"/>
                <a:ea typeface="宋体" charset="-122"/>
              </a:rPr>
              <a:t>ALTER TABLE USER </a:t>
            </a:r>
          </a:p>
          <a:p>
            <a:pPr>
              <a:spcBef>
                <a:spcPct val="0"/>
              </a:spcBef>
              <a:buFontTx/>
              <a:buNone/>
            </a:pPr>
            <a:r>
              <a:rPr lang="en-US" altLang="zh-CN" sz="1800" dirty="0">
                <a:solidFill>
                  <a:srgbClr val="FF0000"/>
                </a:solidFill>
                <a:latin typeface="Courier New" pitchFamily="49" charset="0"/>
                <a:ea typeface="宋体" charset="-122"/>
              </a:rPr>
              <a:t>ADD CONSTRAINT uk_name_pwd UNIQUE(NAME,PASSWORD);</a:t>
            </a:r>
            <a:endParaRPr lang="zh-CN" altLang="en-US" sz="1800" dirty="0">
              <a:solidFill>
                <a:srgbClr val="FF0000"/>
              </a:solidFill>
              <a:latin typeface="Courier New" pitchFamily="49" charset="0"/>
              <a:ea typeface="宋体" charset="-122"/>
            </a:endParaRPr>
          </a:p>
        </p:txBody>
      </p:sp>
    </p:spTree>
    <p:extLst>
      <p:ext uri="{BB962C8B-B14F-4D97-AF65-F5344CB8AC3E}">
        <p14:creationId xmlns:p14="http://schemas.microsoft.com/office/powerpoint/2010/main" xmlns="" val="3214516331"/>
      </p:ext>
    </p:extLst>
  </p:cSld>
  <p:clrMapOvr>
    <a:masterClrMapping/>
  </p:clrMapOvr>
  <p:transition spd="slow">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684213" y="835025"/>
            <a:ext cx="7696200" cy="1439863"/>
          </a:xfrm>
        </p:spPr>
        <p:txBody>
          <a:bodyPr lIns="92075" tIns="46038" rIns="92075" bIns="46038" anchor="t"/>
          <a:lstStyle/>
          <a:p>
            <a:pPr>
              <a:defRPr/>
            </a:pPr>
            <a:r>
              <a:rPr lang="en-US" altLang="zh-CN" b="1" dirty="0">
                <a:latin typeface="Courier New" panose="02070309020205020404" pitchFamily="49" charset="0"/>
                <a:ea typeface="宋体" pitchFamily="2" charset="-122"/>
                <a:cs typeface="Courier New" panose="02070309020205020404" pitchFamily="49" charset="0"/>
              </a:rPr>
              <a:t>PRIMARY KEY </a:t>
            </a:r>
            <a:r>
              <a:rPr lang="zh-CN" altLang="en-US" b="1" dirty="0">
                <a:latin typeface="+mn-lt"/>
                <a:ea typeface="宋体" pitchFamily="2" charset="-122"/>
              </a:rPr>
              <a:t>约束</a:t>
            </a:r>
          </a:p>
        </p:txBody>
      </p:sp>
      <p:sp>
        <p:nvSpPr>
          <p:cNvPr id="14339" name="Rectangle 3"/>
          <p:cNvSpPr>
            <a:spLocks noChangeArrowheads="1"/>
          </p:cNvSpPr>
          <p:nvPr/>
        </p:nvSpPr>
        <p:spPr bwMode="auto">
          <a:xfrm>
            <a:off x="795338" y="1466850"/>
            <a:ext cx="193040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lvl1pPr eaLnBrk="0" hangingPunct="0">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eaLnBrk="0" hangingPunct="0">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eaLnBrk="0" hangingPunct="0">
              <a:spcBef>
                <a:spcPct val="20000"/>
              </a:spcBef>
              <a:buFont typeface="Arial" charset="0"/>
              <a:buChar char="•"/>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eaLnBrk="0" hangingPunct="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eaLnBrk="0" hangingPunct="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a:spcBef>
                <a:spcPct val="0"/>
              </a:spcBef>
              <a:buFontTx/>
              <a:buNone/>
            </a:pPr>
            <a:r>
              <a:rPr lang="en-US" altLang="zh-CN" sz="1800">
                <a:latin typeface="Courier New" pitchFamily="49" charset="0"/>
                <a:ea typeface="宋体" charset="-122"/>
              </a:rPr>
              <a:t>DEPARTMENTS</a:t>
            </a:r>
            <a:r>
              <a:rPr lang="en-US" altLang="zh-CN" sz="1800">
                <a:latin typeface="Arial" charset="0"/>
                <a:ea typeface="宋体" charset="-122"/>
              </a:rPr>
              <a:t> </a:t>
            </a:r>
          </a:p>
        </p:txBody>
      </p:sp>
      <p:sp>
        <p:nvSpPr>
          <p:cNvPr id="14340" name="Rectangle 4"/>
          <p:cNvSpPr>
            <a:spLocks noChangeArrowheads="1"/>
          </p:cNvSpPr>
          <p:nvPr/>
        </p:nvSpPr>
        <p:spPr bwMode="auto">
          <a:xfrm>
            <a:off x="2863850" y="1765300"/>
            <a:ext cx="2938463" cy="3397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lvl1pPr eaLnBrk="0" hangingPunct="0">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eaLnBrk="0" hangingPunct="0">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eaLnBrk="0" hangingPunct="0">
              <a:spcBef>
                <a:spcPct val="20000"/>
              </a:spcBef>
              <a:buFont typeface="Arial" charset="0"/>
              <a:buChar char="•"/>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eaLnBrk="0" hangingPunct="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eaLnBrk="0" hangingPunct="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a:spcBef>
                <a:spcPct val="0"/>
              </a:spcBef>
              <a:buFontTx/>
              <a:buNone/>
            </a:pPr>
            <a:r>
              <a:rPr lang="en-US" altLang="zh-CN" sz="1800">
                <a:latin typeface="Courier New" pitchFamily="49" charset="0"/>
                <a:ea typeface="宋体" charset="-122"/>
              </a:rPr>
              <a:t>PRIMARY KEY</a:t>
            </a:r>
          </a:p>
        </p:txBody>
      </p:sp>
      <p:sp>
        <p:nvSpPr>
          <p:cNvPr id="14341" name="Freeform 5"/>
          <p:cNvSpPr>
            <a:spLocks/>
          </p:cNvSpPr>
          <p:nvPr/>
        </p:nvSpPr>
        <p:spPr bwMode="auto">
          <a:xfrm>
            <a:off x="2525713" y="1919288"/>
            <a:ext cx="325437" cy="376237"/>
          </a:xfrm>
          <a:custGeom>
            <a:avLst/>
            <a:gdLst>
              <a:gd name="T0" fmla="*/ 2147483647 w 205"/>
              <a:gd name="T1" fmla="*/ 0 h 237"/>
              <a:gd name="T2" fmla="*/ 0 w 205"/>
              <a:gd name="T3" fmla="*/ 0 h 237"/>
              <a:gd name="T4" fmla="*/ 0 w 205"/>
              <a:gd name="T5" fmla="*/ 2147483647 h 237"/>
              <a:gd name="T6" fmla="*/ 0 60000 65536"/>
              <a:gd name="T7" fmla="*/ 0 60000 65536"/>
              <a:gd name="T8" fmla="*/ 0 60000 65536"/>
              <a:gd name="T9" fmla="*/ 0 w 205"/>
              <a:gd name="T10" fmla="*/ 0 h 237"/>
              <a:gd name="T11" fmla="*/ 205 w 205"/>
              <a:gd name="T12" fmla="*/ 237 h 237"/>
            </a:gdLst>
            <a:ahLst/>
            <a:cxnLst>
              <a:cxn ang="T6">
                <a:pos x="T0" y="T1"/>
              </a:cxn>
              <a:cxn ang="T7">
                <a:pos x="T2" y="T3"/>
              </a:cxn>
              <a:cxn ang="T8">
                <a:pos x="T4" y="T5"/>
              </a:cxn>
            </a:cxnLst>
            <a:rect l="T9" t="T10" r="T11" b="T12"/>
            <a:pathLst>
              <a:path w="205" h="237">
                <a:moveTo>
                  <a:pt x="204" y="0"/>
                </a:moveTo>
                <a:lnTo>
                  <a:pt x="0" y="0"/>
                </a:lnTo>
                <a:lnTo>
                  <a:pt x="0" y="236"/>
                </a:lnTo>
              </a:path>
            </a:pathLst>
          </a:custGeom>
          <a:noFill/>
          <a:ln w="50800" cap="rnd" cmpd="sng">
            <a:solidFill>
              <a:srgbClr val="FFCC00"/>
            </a:solidFill>
            <a:prstDash val="solid"/>
            <a:round/>
            <a:headEnd type="none" w="sm" len="sm"/>
            <a:tailEnd type="stealth" w="med" len="lg"/>
          </a:ln>
          <a:extLst>
            <a:ext uri="{909E8E84-426E-40DD-AFC4-6F175D3DCCD1}">
              <a14:hiddenFill xmlns:a14="http://schemas.microsoft.com/office/drawing/2010/main" xmlns="">
                <a:solidFill>
                  <a:srgbClr val="FFFFFF"/>
                </a:solidFill>
              </a14:hiddenFill>
            </a:ext>
          </a:extLst>
        </p:spPr>
        <p:txBody>
          <a:bodyPr/>
          <a:lstStyle/>
          <a:p>
            <a:endParaRPr lang="zh-CN" altLang="en-US"/>
          </a:p>
        </p:txBody>
      </p:sp>
      <p:grpSp>
        <p:nvGrpSpPr>
          <p:cNvPr id="14342" name="Group 6"/>
          <p:cNvGrpSpPr>
            <a:grpSpLocks/>
          </p:cNvGrpSpPr>
          <p:nvPr/>
        </p:nvGrpSpPr>
        <p:grpSpPr bwMode="auto">
          <a:xfrm>
            <a:off x="3478213" y="4079875"/>
            <a:ext cx="3236912" cy="460375"/>
            <a:chOff x="2184" y="2796"/>
            <a:chExt cx="2039" cy="290"/>
          </a:xfrm>
        </p:grpSpPr>
        <p:sp>
          <p:nvSpPr>
            <p:cNvPr id="14355" name="Rectangle 7"/>
            <p:cNvSpPr>
              <a:spLocks noChangeArrowheads="1"/>
            </p:cNvSpPr>
            <p:nvPr/>
          </p:nvSpPr>
          <p:spPr bwMode="auto">
            <a:xfrm>
              <a:off x="2589" y="2872"/>
              <a:ext cx="1634" cy="21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lvl1pPr eaLnBrk="0" hangingPunct="0">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eaLnBrk="0" hangingPunct="0">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eaLnBrk="0" hangingPunct="0">
                <a:spcBef>
                  <a:spcPct val="20000"/>
                </a:spcBef>
                <a:buFont typeface="Arial" charset="0"/>
                <a:buChar char="•"/>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eaLnBrk="0" hangingPunct="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eaLnBrk="0" hangingPunct="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a:spcBef>
                  <a:spcPct val="0"/>
                </a:spcBef>
                <a:buFontTx/>
                <a:buNone/>
              </a:pPr>
              <a:r>
                <a:rPr lang="en-US" altLang="zh-CN" sz="1800">
                  <a:latin typeface="Courier New" pitchFamily="49" charset="0"/>
                  <a:ea typeface="宋体" charset="-122"/>
                </a:rPr>
                <a:t>INSERT INTO</a:t>
              </a:r>
            </a:p>
          </p:txBody>
        </p:sp>
        <p:sp>
          <p:nvSpPr>
            <p:cNvPr id="14356" name="AutoShape 8"/>
            <p:cNvSpPr>
              <a:spLocks noChangeArrowheads="1"/>
            </p:cNvSpPr>
            <p:nvPr/>
          </p:nvSpPr>
          <p:spPr bwMode="auto">
            <a:xfrm>
              <a:off x="2184" y="2796"/>
              <a:ext cx="420" cy="268"/>
            </a:xfrm>
            <a:prstGeom prst="upArrow">
              <a:avLst>
                <a:gd name="adj1" fmla="val 50000"/>
                <a:gd name="adj2" fmla="val 49931"/>
              </a:avLst>
            </a:prstGeom>
            <a:solidFill>
              <a:srgbClr val="FFCC99"/>
            </a:solidFill>
            <a:ln>
              <a:noFill/>
            </a:ln>
            <a:effectLst>
              <a:outerShdw dist="53882" dir="2700000" algn="ctr" rotWithShape="0">
                <a:srgbClr val="000000"/>
              </a:outerShdw>
            </a:effectLst>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eaLnBrk="0" hangingPunct="0">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eaLnBrk="0" hangingPunct="0">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eaLnBrk="0" hangingPunct="0">
                <a:spcBef>
                  <a:spcPct val="20000"/>
                </a:spcBef>
                <a:buFont typeface="Arial" charset="0"/>
                <a:buChar char="•"/>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eaLnBrk="0" hangingPunct="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eaLnBrk="0" hangingPunct="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eaLnBrk="1" hangingPunct="1">
                <a:spcBef>
                  <a:spcPct val="0"/>
                </a:spcBef>
                <a:buFontTx/>
                <a:buNone/>
              </a:pPr>
              <a:endParaRPr lang="zh-CN" altLang="en-US" sz="1800">
                <a:latin typeface="Arial" charset="0"/>
                <a:ea typeface="宋体" charset="-122"/>
              </a:endParaRPr>
            </a:p>
          </p:txBody>
        </p:sp>
      </p:grpSp>
      <p:grpSp>
        <p:nvGrpSpPr>
          <p:cNvPr id="14343" name="Group 9"/>
          <p:cNvGrpSpPr>
            <a:grpSpLocks/>
          </p:cNvGrpSpPr>
          <p:nvPr/>
        </p:nvGrpSpPr>
        <p:grpSpPr bwMode="auto">
          <a:xfrm>
            <a:off x="682625" y="4176713"/>
            <a:ext cx="2119313" cy="719137"/>
            <a:chOff x="423" y="2682"/>
            <a:chExt cx="1335" cy="453"/>
          </a:xfrm>
        </p:grpSpPr>
        <p:grpSp>
          <p:nvGrpSpPr>
            <p:cNvPr id="14351" name="Group 10"/>
            <p:cNvGrpSpPr>
              <a:grpSpLocks/>
            </p:cNvGrpSpPr>
            <p:nvPr/>
          </p:nvGrpSpPr>
          <p:grpSpPr bwMode="auto">
            <a:xfrm>
              <a:off x="423" y="2682"/>
              <a:ext cx="1335" cy="453"/>
              <a:chOff x="423" y="2682"/>
              <a:chExt cx="1335" cy="453"/>
            </a:xfrm>
          </p:grpSpPr>
          <p:sp>
            <p:nvSpPr>
              <p:cNvPr id="14353" name="Rectangle 11"/>
              <p:cNvSpPr>
                <a:spLocks noChangeArrowheads="1"/>
              </p:cNvSpPr>
              <p:nvPr/>
            </p:nvSpPr>
            <p:spPr bwMode="auto">
              <a:xfrm>
                <a:off x="423" y="2682"/>
                <a:ext cx="1335" cy="37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lvl1pPr eaLnBrk="0" hangingPunct="0">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eaLnBrk="0" hangingPunct="0">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eaLnBrk="0" hangingPunct="0">
                  <a:spcBef>
                    <a:spcPct val="20000"/>
                  </a:spcBef>
                  <a:buFont typeface="Arial" charset="0"/>
                  <a:buChar char="•"/>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eaLnBrk="0" hangingPunct="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eaLnBrk="0" hangingPunct="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a:spcBef>
                    <a:spcPct val="0"/>
                  </a:spcBef>
                  <a:buFontTx/>
                  <a:buNone/>
                </a:pPr>
                <a:r>
                  <a:rPr lang="zh-CN" altLang="en-US" sz="1800">
                    <a:latin typeface="Arial" charset="0"/>
                    <a:ea typeface="宋体" charset="-122"/>
                  </a:rPr>
                  <a:t>不允许</a:t>
                </a:r>
              </a:p>
              <a:p>
                <a:pPr>
                  <a:spcBef>
                    <a:spcPct val="0"/>
                  </a:spcBef>
                  <a:buFontTx/>
                  <a:buNone/>
                </a:pPr>
                <a:r>
                  <a:rPr lang="en-US" altLang="zh-CN" sz="1800">
                    <a:latin typeface="Arial" charset="0"/>
                    <a:ea typeface="宋体" charset="-122"/>
                  </a:rPr>
                  <a:t>(</a:t>
                </a:r>
                <a:r>
                  <a:rPr lang="zh-CN" altLang="en-US" sz="1800">
                    <a:latin typeface="Arial" charset="0"/>
                    <a:ea typeface="宋体" charset="-122"/>
                  </a:rPr>
                  <a:t>空值</a:t>
                </a:r>
                <a:r>
                  <a:rPr lang="en-US" altLang="zh-CN" sz="1800">
                    <a:latin typeface="Arial" charset="0"/>
                    <a:ea typeface="宋体" charset="-122"/>
                  </a:rPr>
                  <a:t>)</a:t>
                </a:r>
              </a:p>
            </p:txBody>
          </p:sp>
          <p:sp>
            <p:nvSpPr>
              <p:cNvPr id="14354" name="Line 12"/>
              <p:cNvSpPr>
                <a:spLocks noChangeShapeType="1"/>
              </p:cNvSpPr>
              <p:nvPr/>
            </p:nvSpPr>
            <p:spPr bwMode="auto">
              <a:xfrm flipH="1" flipV="1">
                <a:off x="1578" y="2815"/>
                <a:ext cx="1" cy="320"/>
              </a:xfrm>
              <a:prstGeom prst="line">
                <a:avLst/>
              </a:prstGeom>
              <a:noFill/>
              <a:ln w="50800">
                <a:solidFill>
                  <a:srgbClr val="FFCC00"/>
                </a:solidFill>
                <a:round/>
                <a:headEnd type="stealth" w="med" len="lg"/>
                <a:tailEnd type="none" w="sm" len="sm"/>
              </a:ln>
              <a:extLst>
                <a:ext uri="{909E8E84-426E-40DD-AFC4-6F175D3DCCD1}">
                  <a14:hiddenFill xmlns:a14="http://schemas.microsoft.com/office/drawing/2010/main" xmlns="">
                    <a:noFill/>
                  </a14:hiddenFill>
                </a:ext>
              </a:extLst>
            </p:spPr>
            <p:txBody>
              <a:bodyPr/>
              <a:lstStyle/>
              <a:p>
                <a:endParaRPr lang="zh-CN" altLang="en-US"/>
              </a:p>
            </p:txBody>
          </p:sp>
        </p:grpSp>
        <p:sp>
          <p:nvSpPr>
            <p:cNvPr id="14352" name="Line 13"/>
            <p:cNvSpPr>
              <a:spLocks noChangeShapeType="1"/>
            </p:cNvSpPr>
            <p:nvPr/>
          </p:nvSpPr>
          <p:spPr bwMode="auto">
            <a:xfrm flipH="1">
              <a:off x="1404" y="2812"/>
              <a:ext cx="186" cy="2"/>
            </a:xfrm>
            <a:prstGeom prst="line">
              <a:avLst/>
            </a:prstGeom>
            <a:noFill/>
            <a:ln w="50800">
              <a:solidFill>
                <a:srgbClr val="FFCC00"/>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zh-CN" altLang="en-US"/>
            </a:p>
          </p:txBody>
        </p:sp>
      </p:grpSp>
      <p:grpSp>
        <p:nvGrpSpPr>
          <p:cNvPr id="14344" name="Group 14"/>
          <p:cNvGrpSpPr>
            <a:grpSpLocks/>
          </p:cNvGrpSpPr>
          <p:nvPr/>
        </p:nvGrpSpPr>
        <p:grpSpPr bwMode="auto">
          <a:xfrm>
            <a:off x="914400" y="5405438"/>
            <a:ext cx="2593975" cy="809625"/>
            <a:chOff x="569" y="3456"/>
            <a:chExt cx="1634" cy="510"/>
          </a:xfrm>
        </p:grpSpPr>
        <p:sp>
          <p:nvSpPr>
            <p:cNvPr id="14349" name="Rectangle 15"/>
            <p:cNvSpPr>
              <a:spLocks noChangeArrowheads="1"/>
            </p:cNvSpPr>
            <p:nvPr/>
          </p:nvSpPr>
          <p:spPr bwMode="auto">
            <a:xfrm>
              <a:off x="569" y="3596"/>
              <a:ext cx="1634" cy="37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lvl1pPr eaLnBrk="0" hangingPunct="0">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eaLnBrk="0" hangingPunct="0">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eaLnBrk="0" hangingPunct="0">
                <a:spcBef>
                  <a:spcPct val="20000"/>
                </a:spcBef>
                <a:buFont typeface="Arial" charset="0"/>
                <a:buChar char="•"/>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eaLnBrk="0" hangingPunct="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eaLnBrk="0" hangingPunct="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a:spcBef>
                  <a:spcPct val="0"/>
                </a:spcBef>
                <a:buFontTx/>
                <a:buNone/>
              </a:pPr>
              <a:r>
                <a:rPr lang="zh-CN" altLang="en-US" sz="1800">
                  <a:latin typeface="Arial" charset="0"/>
                  <a:ea typeface="宋体" charset="-122"/>
                </a:rPr>
                <a:t>不允许 </a:t>
              </a:r>
            </a:p>
            <a:p>
              <a:pPr>
                <a:spcBef>
                  <a:spcPct val="0"/>
                </a:spcBef>
                <a:buFontTx/>
                <a:buNone/>
              </a:pPr>
              <a:r>
                <a:rPr lang="en-US" altLang="zh-CN" sz="1800">
                  <a:latin typeface="Arial" charset="0"/>
                  <a:ea typeface="宋体" charset="-122"/>
                </a:rPr>
                <a:t>(50 </a:t>
              </a:r>
              <a:r>
                <a:rPr lang="zh-CN" altLang="en-US" sz="1800">
                  <a:latin typeface="Arial" charset="0"/>
                  <a:ea typeface="宋体" charset="-122"/>
                </a:rPr>
                <a:t>已经存在</a:t>
              </a:r>
              <a:r>
                <a:rPr lang="en-US" altLang="zh-CN" sz="1800">
                  <a:latin typeface="Arial" charset="0"/>
                  <a:ea typeface="宋体" charset="-122"/>
                </a:rPr>
                <a:t>)</a:t>
              </a:r>
            </a:p>
          </p:txBody>
        </p:sp>
        <p:sp>
          <p:nvSpPr>
            <p:cNvPr id="14350" name="Line 16"/>
            <p:cNvSpPr>
              <a:spLocks noChangeShapeType="1"/>
            </p:cNvSpPr>
            <p:nvPr/>
          </p:nvSpPr>
          <p:spPr bwMode="auto">
            <a:xfrm>
              <a:off x="1578" y="3456"/>
              <a:ext cx="1" cy="320"/>
            </a:xfrm>
            <a:prstGeom prst="line">
              <a:avLst/>
            </a:prstGeom>
            <a:noFill/>
            <a:ln w="50800">
              <a:solidFill>
                <a:srgbClr val="FFCC00"/>
              </a:solidFill>
              <a:round/>
              <a:headEnd type="stealth" w="med" len="lg"/>
              <a:tailEnd type="none" w="sm" len="sm"/>
            </a:ln>
            <a:extLst>
              <a:ext uri="{909E8E84-426E-40DD-AFC4-6F175D3DCCD1}">
                <a14:hiddenFill xmlns:a14="http://schemas.microsoft.com/office/drawing/2010/main" xmlns="">
                  <a:noFill/>
                </a14:hiddenFill>
              </a:ext>
            </a:extLst>
          </p:spPr>
          <p:txBody>
            <a:bodyPr/>
            <a:lstStyle/>
            <a:p>
              <a:endParaRPr lang="zh-CN" altLang="en-US"/>
            </a:p>
          </p:txBody>
        </p:sp>
      </p:grpSp>
      <p:pic>
        <p:nvPicPr>
          <p:cNvPr id="14345" name="Picture 17"/>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323975" y="2322513"/>
            <a:ext cx="6686550" cy="1333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type="none" w="sm" len="sm"/>
                <a:tailEnd type="none" w="sm" len="sm"/>
              </a14:hiddenLine>
            </a:ext>
          </a:extLst>
        </p:spPr>
      </p:pic>
      <p:pic>
        <p:nvPicPr>
          <p:cNvPr id="14346" name="Picture 18"/>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1323975" y="4899025"/>
            <a:ext cx="6686550" cy="247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type="none" w="sm" len="sm"/>
                <a:tailEnd type="none" w="sm" len="sm"/>
              </a14:hiddenLine>
            </a:ext>
          </a:extLst>
        </p:spPr>
      </p:pic>
      <p:pic>
        <p:nvPicPr>
          <p:cNvPr id="14347" name="Picture 19"/>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1323975" y="5156200"/>
            <a:ext cx="6686550" cy="2571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type="none" w="sm" len="sm"/>
                <a:tailEnd type="none" w="sm" len="sm"/>
              </a14:hiddenLine>
            </a:ext>
          </a:extLst>
        </p:spPr>
      </p:pic>
      <p:sp>
        <p:nvSpPr>
          <p:cNvPr id="14348" name="Text Box 20"/>
          <p:cNvSpPr txBox="1">
            <a:spLocks noChangeArrowheads="1"/>
          </p:cNvSpPr>
          <p:nvPr/>
        </p:nvSpPr>
        <p:spPr bwMode="auto">
          <a:xfrm>
            <a:off x="1309688" y="3467100"/>
            <a:ext cx="366712" cy="390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type="none" w="sm" len="sm"/>
                <a:tailEnd type="none" w="med" len="lg"/>
              </a14:hiddenLine>
            </a:ext>
          </a:extLst>
        </p:spPr>
        <p:txBody>
          <a:bodyPr lIns="12700" tIns="12700" rIns="12700" bIns="12700">
            <a:spAutoFit/>
          </a:bodyPr>
          <a:lstStyle>
            <a:lvl1pPr defTabSz="822325" eaLnBrk="0" hangingPunct="0">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defTabSz="822325" eaLnBrk="0" hangingPunct="0">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defTabSz="822325" eaLnBrk="0" hangingPunct="0">
              <a:spcBef>
                <a:spcPct val="20000"/>
              </a:spcBef>
              <a:buFont typeface="Arial" charset="0"/>
              <a:buChar char="•"/>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defTabSz="822325" eaLnBrk="0" hangingPunct="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defTabSz="822325" eaLnBrk="0" hangingPunct="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defTabSz="822325"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defTabSz="822325"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defTabSz="822325"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defTabSz="822325"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eaLnBrk="1" hangingPunct="1">
              <a:spcBef>
                <a:spcPct val="0"/>
              </a:spcBef>
              <a:buClr>
                <a:srgbClr val="000000"/>
              </a:buClr>
              <a:buFont typeface="Arial" charset="0"/>
              <a:buNone/>
            </a:pPr>
            <a:r>
              <a:rPr lang="en-US" altLang="zh-CN" sz="2400">
                <a:latin typeface="Arial" charset="0"/>
                <a:ea typeface="宋体" charset="-122"/>
              </a:rPr>
              <a:t>…</a:t>
            </a:r>
          </a:p>
        </p:txBody>
      </p:sp>
    </p:spTree>
    <p:extLst>
      <p:ext uri="{BB962C8B-B14F-4D97-AF65-F5344CB8AC3E}">
        <p14:creationId xmlns:p14="http://schemas.microsoft.com/office/powerpoint/2010/main" xmlns="" val="2309955997"/>
      </p:ext>
    </p:extLst>
  </p:cSld>
  <p:clrMapOvr>
    <a:masterClrMapping/>
  </p:clrMapOvr>
  <p:transition spd="slow">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4"/>
          <p:cNvSpPr>
            <a:spLocks noGrp="1" noChangeArrowheads="1"/>
          </p:cNvSpPr>
          <p:nvPr>
            <p:ph type="title"/>
          </p:nvPr>
        </p:nvSpPr>
        <p:spPr>
          <a:xfrm>
            <a:off x="933450" y="908050"/>
            <a:ext cx="7696200" cy="1439863"/>
          </a:xfrm>
        </p:spPr>
        <p:txBody>
          <a:bodyPr lIns="92075" tIns="46038" rIns="92075" bIns="46038" anchor="t"/>
          <a:lstStyle/>
          <a:p>
            <a:pPr>
              <a:defRPr/>
            </a:pPr>
            <a:r>
              <a:rPr lang="en-US" altLang="zh-CN" b="1" dirty="0">
                <a:latin typeface="Courier New" panose="02070309020205020404" pitchFamily="49" charset="0"/>
                <a:ea typeface="宋体" pitchFamily="2" charset="-122"/>
                <a:cs typeface="Courier New" panose="02070309020205020404" pitchFamily="49" charset="0"/>
              </a:rPr>
              <a:t>PRIMARY KEY </a:t>
            </a:r>
            <a:r>
              <a:rPr lang="zh-CN" altLang="en-US" b="1" dirty="0">
                <a:latin typeface="+mn-lt"/>
                <a:ea typeface="宋体" pitchFamily="2" charset="-122"/>
              </a:rPr>
              <a:t>约束</a:t>
            </a:r>
          </a:p>
        </p:txBody>
      </p:sp>
      <p:sp>
        <p:nvSpPr>
          <p:cNvPr id="15363" name="Rectangle 5"/>
          <p:cNvSpPr>
            <a:spLocks noGrp="1" noChangeArrowheads="1"/>
          </p:cNvSpPr>
          <p:nvPr>
            <p:ph type="body" idx="1"/>
          </p:nvPr>
        </p:nvSpPr>
        <p:spPr>
          <a:xfrm>
            <a:off x="609600" y="1771650"/>
            <a:ext cx="7926388" cy="4083050"/>
          </a:xfrm>
        </p:spPr>
        <p:txBody>
          <a:bodyPr lIns="92075" tIns="46038" rIns="92075" bIns="46038">
            <a:spAutoFit/>
          </a:bodyPr>
          <a:lstStyle/>
          <a:p>
            <a:pPr marL="114300" indent="-457200"/>
            <a:r>
              <a:rPr lang="zh-CN" altLang="en-US" sz="2700">
                <a:latin typeface="Courier New" pitchFamily="49" charset="0"/>
                <a:ea typeface="宋体" charset="-122"/>
                <a:cs typeface="Courier New" pitchFamily="49" charset="0"/>
              </a:rPr>
              <a:t>主键约束相当于</a:t>
            </a:r>
            <a:r>
              <a:rPr lang="zh-CN" altLang="en-US" sz="2700">
                <a:solidFill>
                  <a:srgbClr val="FF0000"/>
                </a:solidFill>
                <a:latin typeface="Courier New" pitchFamily="49" charset="0"/>
                <a:ea typeface="宋体" charset="-122"/>
                <a:cs typeface="Courier New" pitchFamily="49" charset="0"/>
              </a:rPr>
              <a:t>唯一约束</a:t>
            </a:r>
            <a:r>
              <a:rPr lang="en-US" altLang="zh-CN" sz="2700">
                <a:solidFill>
                  <a:srgbClr val="FF0000"/>
                </a:solidFill>
                <a:latin typeface="Courier New" pitchFamily="49" charset="0"/>
                <a:ea typeface="宋体" charset="-122"/>
                <a:cs typeface="Courier New" pitchFamily="49" charset="0"/>
              </a:rPr>
              <a:t>+</a:t>
            </a:r>
            <a:r>
              <a:rPr lang="zh-CN" altLang="en-US" sz="2700">
                <a:solidFill>
                  <a:srgbClr val="FF0000"/>
                </a:solidFill>
                <a:latin typeface="Courier New" pitchFamily="49" charset="0"/>
                <a:ea typeface="宋体" charset="-122"/>
                <a:cs typeface="Courier New" pitchFamily="49" charset="0"/>
              </a:rPr>
              <a:t>非空约束</a:t>
            </a:r>
            <a:r>
              <a:rPr lang="zh-CN" altLang="en-US" sz="2700">
                <a:latin typeface="Courier New" pitchFamily="49" charset="0"/>
                <a:ea typeface="宋体" charset="-122"/>
                <a:cs typeface="Courier New" pitchFamily="49" charset="0"/>
              </a:rPr>
              <a:t>的组合，主键约束列不允许重复，也不允许出现空值</a:t>
            </a:r>
            <a:endParaRPr lang="en-US" altLang="zh-CN" sz="2700">
              <a:latin typeface="Courier New" pitchFamily="49" charset="0"/>
              <a:ea typeface="宋体" charset="-122"/>
              <a:cs typeface="Courier New" pitchFamily="49" charset="0"/>
            </a:endParaRPr>
          </a:p>
          <a:p>
            <a:pPr marL="114300" indent="-457200"/>
            <a:r>
              <a:rPr lang="zh-CN" altLang="en-US" sz="2700">
                <a:latin typeface="Courier New" pitchFamily="49" charset="0"/>
                <a:ea typeface="宋体" charset="-122"/>
                <a:cs typeface="Courier New" pitchFamily="49" charset="0"/>
              </a:rPr>
              <a:t>如果是多列组合的主键约束，那么这些列都不允许为空值，并且组合的值不允许重复。</a:t>
            </a:r>
            <a:endParaRPr lang="en-US" altLang="zh-CN" sz="2700">
              <a:latin typeface="Courier New" pitchFamily="49" charset="0"/>
              <a:ea typeface="宋体" charset="-122"/>
              <a:cs typeface="Courier New" pitchFamily="49" charset="0"/>
            </a:endParaRPr>
          </a:p>
          <a:p>
            <a:pPr marL="114300" indent="-457200"/>
            <a:r>
              <a:rPr lang="zh-CN" altLang="en-US" sz="2700">
                <a:solidFill>
                  <a:srgbClr val="FF0000"/>
                </a:solidFill>
                <a:latin typeface="Courier New" pitchFamily="49" charset="0"/>
                <a:ea typeface="宋体" charset="-122"/>
                <a:cs typeface="Courier New" pitchFamily="49" charset="0"/>
              </a:rPr>
              <a:t>每个表最多只允许一个主键</a:t>
            </a:r>
            <a:r>
              <a:rPr lang="zh-CN" altLang="en-US" sz="2700">
                <a:latin typeface="Courier New" pitchFamily="49" charset="0"/>
                <a:ea typeface="宋体" charset="-122"/>
                <a:cs typeface="Courier New" pitchFamily="49" charset="0"/>
              </a:rPr>
              <a:t>，建立主键约束可以在列级别创建，也可以在表级别上创建。</a:t>
            </a:r>
            <a:endParaRPr lang="en-US" altLang="zh-CN" sz="2700">
              <a:latin typeface="Courier New" pitchFamily="49" charset="0"/>
              <a:ea typeface="宋体" charset="-122"/>
              <a:cs typeface="Courier New" pitchFamily="49" charset="0"/>
            </a:endParaRPr>
          </a:p>
          <a:p>
            <a:pPr marL="114300" indent="-457200"/>
            <a:r>
              <a:rPr lang="en-US" altLang="zh-CN" sz="2700">
                <a:latin typeface="Courier New" pitchFamily="49" charset="0"/>
                <a:ea typeface="宋体" charset="-122"/>
                <a:cs typeface="Courier New" pitchFamily="49" charset="0"/>
              </a:rPr>
              <a:t>MySQL</a:t>
            </a:r>
            <a:r>
              <a:rPr lang="zh-CN" altLang="en-US" sz="2700">
                <a:latin typeface="Courier New" pitchFamily="49" charset="0"/>
                <a:ea typeface="宋体" charset="-122"/>
                <a:cs typeface="Courier New" pitchFamily="49" charset="0"/>
              </a:rPr>
              <a:t>的主键名总是</a:t>
            </a:r>
            <a:r>
              <a:rPr lang="en-US" altLang="zh-CN" sz="2700">
                <a:latin typeface="Courier New" pitchFamily="49" charset="0"/>
                <a:ea typeface="宋体" charset="-122"/>
                <a:cs typeface="Courier New" pitchFamily="49" charset="0"/>
              </a:rPr>
              <a:t>PRIMARY KEY</a:t>
            </a:r>
            <a:r>
              <a:rPr lang="zh-CN" altLang="en-US" sz="2700">
                <a:latin typeface="Courier New" pitchFamily="49" charset="0"/>
                <a:ea typeface="宋体" charset="-122"/>
                <a:cs typeface="Courier New" pitchFamily="49" charset="0"/>
              </a:rPr>
              <a:t>，当创建主键约束时，系统默认会在所在的列和列组合上建立对应的唯一索引。</a:t>
            </a:r>
            <a:endParaRPr lang="en-US" altLang="zh-CN" sz="2700">
              <a:latin typeface="Courier New" pitchFamily="49" charset="0"/>
              <a:ea typeface="宋体" charset="-122"/>
              <a:cs typeface="Courier New" pitchFamily="49" charset="0"/>
            </a:endParaRPr>
          </a:p>
        </p:txBody>
      </p:sp>
    </p:spTree>
    <p:extLst>
      <p:ext uri="{BB962C8B-B14F-4D97-AF65-F5344CB8AC3E}">
        <p14:creationId xmlns:p14="http://schemas.microsoft.com/office/powerpoint/2010/main" xmlns="" val="2456512071"/>
      </p:ext>
    </p:extLst>
  </p:cSld>
  <p:clrMapOvr>
    <a:masterClrMapping/>
  </p:clrMapOvr>
  <p:transition spd="slow">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ChangeArrowheads="1"/>
          </p:cNvSpPr>
          <p:nvPr/>
        </p:nvSpPr>
        <p:spPr bwMode="blackWhite">
          <a:xfrm>
            <a:off x="466725" y="1411288"/>
            <a:ext cx="7826375" cy="1223962"/>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eaLnBrk="0" hangingPunct="0">
              <a:spcBef>
                <a:spcPct val="20000"/>
              </a:spcBef>
              <a:buFont typeface="Arial" charset="0"/>
              <a:buChar char="•"/>
              <a:tabLst>
                <a:tab pos="1200150" algn="l"/>
                <a:tab pos="2457450" algn="l"/>
              </a:tabLst>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eaLnBrk="0" hangingPunct="0">
              <a:spcBef>
                <a:spcPct val="20000"/>
              </a:spcBef>
              <a:buFont typeface="Arial" charset="0"/>
              <a:buChar char="–"/>
              <a:tabLst>
                <a:tab pos="1200150" algn="l"/>
                <a:tab pos="2457450" algn="l"/>
              </a:tabLst>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eaLnBrk="0" hangingPunct="0">
              <a:spcBef>
                <a:spcPct val="20000"/>
              </a:spcBef>
              <a:buFont typeface="Arial" charset="0"/>
              <a:buChar char="•"/>
              <a:tabLst>
                <a:tab pos="1200150" algn="l"/>
                <a:tab pos="2457450" algn="l"/>
              </a:tabLst>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eaLnBrk="0" hangingPunct="0">
              <a:spcBef>
                <a:spcPct val="20000"/>
              </a:spcBef>
              <a:buFont typeface="Arial" charset="0"/>
              <a:buChar char="–"/>
              <a:tabLst>
                <a:tab pos="1200150" algn="l"/>
                <a:tab pos="24574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eaLnBrk="0" hangingPunct="0">
              <a:spcBef>
                <a:spcPct val="20000"/>
              </a:spcBef>
              <a:buFont typeface="Arial" charset="0"/>
              <a:buChar char="»"/>
              <a:tabLst>
                <a:tab pos="1200150" algn="l"/>
                <a:tab pos="24574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tabLst>
                <a:tab pos="1200150" algn="l"/>
                <a:tab pos="24574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tabLst>
                <a:tab pos="1200150" algn="l"/>
                <a:tab pos="24574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tabLst>
                <a:tab pos="1200150" algn="l"/>
                <a:tab pos="24574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tabLst>
                <a:tab pos="1200150" algn="l"/>
                <a:tab pos="24574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a:spcBef>
                <a:spcPct val="0"/>
              </a:spcBef>
              <a:buFontTx/>
              <a:buNone/>
            </a:pPr>
            <a:r>
              <a:rPr lang="en-US" altLang="zh-CN" sz="1800" dirty="0">
                <a:solidFill>
                  <a:srgbClr val="000000"/>
                </a:solidFill>
                <a:latin typeface="Courier New" pitchFamily="49" charset="0"/>
                <a:ea typeface="宋体" charset="-122"/>
              </a:rPr>
              <a:t>CREATE TABLE emp4(</a:t>
            </a:r>
          </a:p>
          <a:p>
            <a:pPr>
              <a:spcBef>
                <a:spcPct val="0"/>
              </a:spcBef>
              <a:buFontTx/>
              <a:buNone/>
            </a:pPr>
            <a:r>
              <a:rPr lang="en-US" altLang="zh-CN" sz="1800" dirty="0">
                <a:solidFill>
                  <a:srgbClr val="000000"/>
                </a:solidFill>
                <a:latin typeface="Courier New" pitchFamily="49" charset="0"/>
                <a:ea typeface="宋体" charset="-122"/>
              </a:rPr>
              <a:t>id INT </a:t>
            </a:r>
            <a:r>
              <a:rPr lang="en-US" altLang="zh-CN" sz="1800" dirty="0">
                <a:solidFill>
                  <a:srgbClr val="FF0000"/>
                </a:solidFill>
                <a:latin typeface="Courier New" pitchFamily="49" charset="0"/>
                <a:ea typeface="宋体" charset="-122"/>
              </a:rPr>
              <a:t>AUTO_INCREMENT PRIMARY KEY</a:t>
            </a:r>
            <a:r>
              <a:rPr lang="en-US" altLang="zh-CN" sz="1800" dirty="0">
                <a:solidFill>
                  <a:srgbClr val="000000"/>
                </a:solidFill>
                <a:latin typeface="Courier New" pitchFamily="49" charset="0"/>
                <a:ea typeface="宋体" charset="-122"/>
              </a:rPr>
              <a:t>,</a:t>
            </a:r>
          </a:p>
          <a:p>
            <a:pPr>
              <a:spcBef>
                <a:spcPct val="0"/>
              </a:spcBef>
              <a:buFontTx/>
              <a:buNone/>
            </a:pPr>
            <a:r>
              <a:rPr lang="en-US" altLang="zh-CN" sz="1800" dirty="0">
                <a:solidFill>
                  <a:srgbClr val="000000"/>
                </a:solidFill>
                <a:latin typeface="Courier New" pitchFamily="49" charset="0"/>
                <a:ea typeface="宋体" charset="-122"/>
              </a:rPr>
              <a:t>NAME VARCHAR(20)</a:t>
            </a:r>
          </a:p>
          <a:p>
            <a:pPr>
              <a:spcBef>
                <a:spcPct val="0"/>
              </a:spcBef>
              <a:buFontTx/>
              <a:buNone/>
            </a:pPr>
            <a:r>
              <a:rPr lang="en-US" altLang="zh-CN" sz="1800" dirty="0">
                <a:solidFill>
                  <a:srgbClr val="000000"/>
                </a:solidFill>
                <a:latin typeface="Courier New" pitchFamily="49" charset="0"/>
                <a:ea typeface="宋体" charset="-122"/>
              </a:rPr>
              <a:t>);</a:t>
            </a:r>
            <a:endParaRPr lang="zh-CN" altLang="en-US" sz="1800" dirty="0">
              <a:solidFill>
                <a:srgbClr val="000000"/>
              </a:solidFill>
              <a:latin typeface="Courier New" pitchFamily="49" charset="0"/>
              <a:ea typeface="宋体" charset="-122"/>
            </a:endParaRPr>
          </a:p>
        </p:txBody>
      </p:sp>
      <p:sp>
        <p:nvSpPr>
          <p:cNvPr id="14340" name="Rectangle 4"/>
          <p:cNvSpPr>
            <a:spLocks noGrp="1" noChangeArrowheads="1"/>
          </p:cNvSpPr>
          <p:nvPr>
            <p:ph type="title"/>
          </p:nvPr>
        </p:nvSpPr>
        <p:spPr>
          <a:xfrm>
            <a:off x="898525" y="719138"/>
            <a:ext cx="7696200" cy="1439862"/>
          </a:xfrm>
        </p:spPr>
        <p:txBody>
          <a:bodyPr lIns="92075" tIns="46038" rIns="92075" bIns="46038" anchor="t"/>
          <a:lstStyle/>
          <a:p>
            <a:pPr>
              <a:defRPr/>
            </a:pPr>
            <a:r>
              <a:rPr lang="en-US" altLang="zh-CN" b="1" dirty="0">
                <a:latin typeface="Courier New" panose="02070309020205020404" pitchFamily="49" charset="0"/>
                <a:ea typeface="宋体" pitchFamily="2" charset="-122"/>
                <a:cs typeface="Courier New" panose="02070309020205020404" pitchFamily="49" charset="0"/>
              </a:rPr>
              <a:t>PRIMARY KEY </a:t>
            </a:r>
            <a:r>
              <a:rPr lang="zh-CN" altLang="en-US" b="1" dirty="0">
                <a:latin typeface="+mn-lt"/>
                <a:ea typeface="宋体" pitchFamily="2" charset="-122"/>
              </a:rPr>
              <a:t>约束</a:t>
            </a:r>
          </a:p>
        </p:txBody>
      </p:sp>
      <p:sp>
        <p:nvSpPr>
          <p:cNvPr id="16388" name="Rectangle 2"/>
          <p:cNvSpPr>
            <a:spLocks noChangeArrowheads="1"/>
          </p:cNvSpPr>
          <p:nvPr/>
        </p:nvSpPr>
        <p:spPr bwMode="blackWhite">
          <a:xfrm>
            <a:off x="519113" y="2851150"/>
            <a:ext cx="7826375" cy="165735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eaLnBrk="0" hangingPunct="0">
              <a:spcBef>
                <a:spcPct val="20000"/>
              </a:spcBef>
              <a:buFont typeface="Arial" charset="0"/>
              <a:buChar char="•"/>
              <a:tabLst>
                <a:tab pos="1200150" algn="l"/>
                <a:tab pos="2457450" algn="l"/>
              </a:tabLst>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eaLnBrk="0" hangingPunct="0">
              <a:spcBef>
                <a:spcPct val="20000"/>
              </a:spcBef>
              <a:buFont typeface="Arial" charset="0"/>
              <a:buChar char="–"/>
              <a:tabLst>
                <a:tab pos="1200150" algn="l"/>
                <a:tab pos="2457450" algn="l"/>
              </a:tabLst>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eaLnBrk="0" hangingPunct="0">
              <a:spcBef>
                <a:spcPct val="20000"/>
              </a:spcBef>
              <a:buFont typeface="Arial" charset="0"/>
              <a:buChar char="•"/>
              <a:tabLst>
                <a:tab pos="1200150" algn="l"/>
                <a:tab pos="2457450" algn="l"/>
              </a:tabLst>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eaLnBrk="0" hangingPunct="0">
              <a:spcBef>
                <a:spcPct val="20000"/>
              </a:spcBef>
              <a:buFont typeface="Arial" charset="0"/>
              <a:buChar char="–"/>
              <a:tabLst>
                <a:tab pos="1200150" algn="l"/>
                <a:tab pos="24574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eaLnBrk="0" hangingPunct="0">
              <a:spcBef>
                <a:spcPct val="20000"/>
              </a:spcBef>
              <a:buFont typeface="Arial" charset="0"/>
              <a:buChar char="»"/>
              <a:tabLst>
                <a:tab pos="1200150" algn="l"/>
                <a:tab pos="24574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tabLst>
                <a:tab pos="1200150" algn="l"/>
                <a:tab pos="24574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tabLst>
                <a:tab pos="1200150" algn="l"/>
                <a:tab pos="24574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tabLst>
                <a:tab pos="1200150" algn="l"/>
                <a:tab pos="24574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tabLst>
                <a:tab pos="1200150" algn="l"/>
                <a:tab pos="24574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a:spcBef>
                <a:spcPct val="0"/>
              </a:spcBef>
              <a:buFontTx/>
              <a:buNone/>
            </a:pPr>
            <a:r>
              <a:rPr lang="en-US" altLang="zh-CN" sz="1800" dirty="0">
                <a:solidFill>
                  <a:srgbClr val="000000"/>
                </a:solidFill>
                <a:latin typeface="Courier New" pitchFamily="49" charset="0"/>
                <a:ea typeface="宋体" charset="-122"/>
              </a:rPr>
              <a:t>CREATE TABLE emp5(</a:t>
            </a:r>
          </a:p>
          <a:p>
            <a:pPr>
              <a:spcBef>
                <a:spcPct val="0"/>
              </a:spcBef>
              <a:buFontTx/>
              <a:buNone/>
            </a:pPr>
            <a:r>
              <a:rPr lang="en-US" altLang="zh-CN" sz="1800" dirty="0">
                <a:solidFill>
                  <a:srgbClr val="000000"/>
                </a:solidFill>
                <a:latin typeface="Courier New" pitchFamily="49" charset="0"/>
                <a:ea typeface="宋体" charset="-122"/>
              </a:rPr>
              <a:t>id INT NOT NULL </a:t>
            </a:r>
            <a:r>
              <a:rPr lang="en-US" altLang="zh-CN" sz="1800" dirty="0">
                <a:solidFill>
                  <a:srgbClr val="FF0000"/>
                </a:solidFill>
                <a:latin typeface="Courier New" pitchFamily="49" charset="0"/>
                <a:ea typeface="宋体" charset="-122"/>
              </a:rPr>
              <a:t>AUTO_INCREMENT</a:t>
            </a:r>
            <a:r>
              <a:rPr lang="en-US" altLang="zh-CN" sz="1800" dirty="0">
                <a:solidFill>
                  <a:srgbClr val="000000"/>
                </a:solidFill>
                <a:latin typeface="Courier New" pitchFamily="49" charset="0"/>
                <a:ea typeface="宋体" charset="-122"/>
              </a:rPr>
              <a:t>,</a:t>
            </a:r>
          </a:p>
          <a:p>
            <a:pPr>
              <a:spcBef>
                <a:spcPct val="0"/>
              </a:spcBef>
              <a:buFontTx/>
              <a:buNone/>
            </a:pPr>
            <a:r>
              <a:rPr lang="en-US" altLang="zh-CN" sz="1800" dirty="0">
                <a:solidFill>
                  <a:srgbClr val="000000"/>
                </a:solidFill>
                <a:latin typeface="Courier New" pitchFamily="49" charset="0"/>
                <a:ea typeface="宋体" charset="-122"/>
              </a:rPr>
              <a:t>NAME VARCHAR(20),</a:t>
            </a:r>
          </a:p>
          <a:p>
            <a:pPr>
              <a:spcBef>
                <a:spcPct val="0"/>
              </a:spcBef>
              <a:buFontTx/>
              <a:buNone/>
            </a:pPr>
            <a:r>
              <a:rPr lang="en-US" altLang="zh-CN" sz="1800" dirty="0">
                <a:solidFill>
                  <a:srgbClr val="000000"/>
                </a:solidFill>
                <a:latin typeface="Courier New" pitchFamily="49" charset="0"/>
                <a:ea typeface="宋体" charset="-122"/>
              </a:rPr>
              <a:t>pwd VARCHAR(15),</a:t>
            </a:r>
          </a:p>
          <a:p>
            <a:pPr>
              <a:spcBef>
                <a:spcPct val="0"/>
              </a:spcBef>
              <a:buFontTx/>
              <a:buNone/>
            </a:pPr>
            <a:r>
              <a:rPr lang="en-US" altLang="zh-CN" sz="1800" dirty="0">
                <a:solidFill>
                  <a:srgbClr val="FF0000"/>
                </a:solidFill>
                <a:latin typeface="Courier New" pitchFamily="49" charset="0"/>
                <a:ea typeface="宋体" charset="-122"/>
              </a:rPr>
              <a:t>CONSTRAINT emp5_id_pk PRIMARY KEY(id)</a:t>
            </a:r>
          </a:p>
          <a:p>
            <a:pPr>
              <a:spcBef>
                <a:spcPct val="0"/>
              </a:spcBef>
              <a:buFontTx/>
              <a:buNone/>
            </a:pPr>
            <a:r>
              <a:rPr lang="en-US" altLang="zh-CN" sz="1800" dirty="0">
                <a:solidFill>
                  <a:srgbClr val="000000"/>
                </a:solidFill>
                <a:latin typeface="Courier New" pitchFamily="49" charset="0"/>
                <a:ea typeface="宋体" charset="-122"/>
              </a:rPr>
              <a:t>);</a:t>
            </a:r>
            <a:endParaRPr lang="zh-CN" altLang="en-US" sz="1800" dirty="0">
              <a:solidFill>
                <a:srgbClr val="000000"/>
              </a:solidFill>
              <a:latin typeface="Courier New" pitchFamily="49" charset="0"/>
              <a:ea typeface="宋体" charset="-122"/>
            </a:endParaRPr>
          </a:p>
        </p:txBody>
      </p:sp>
      <p:sp>
        <p:nvSpPr>
          <p:cNvPr id="16389" name="Rectangle 2"/>
          <p:cNvSpPr>
            <a:spLocks noChangeArrowheads="1"/>
          </p:cNvSpPr>
          <p:nvPr/>
        </p:nvSpPr>
        <p:spPr bwMode="blackWhite">
          <a:xfrm>
            <a:off x="499116" y="4753309"/>
            <a:ext cx="7826375" cy="169227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eaLnBrk="0" hangingPunct="0">
              <a:spcBef>
                <a:spcPct val="20000"/>
              </a:spcBef>
              <a:buFont typeface="Arial" charset="0"/>
              <a:buChar char="•"/>
              <a:tabLst>
                <a:tab pos="1200150" algn="l"/>
                <a:tab pos="2457450" algn="l"/>
              </a:tabLst>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eaLnBrk="0" hangingPunct="0">
              <a:spcBef>
                <a:spcPct val="20000"/>
              </a:spcBef>
              <a:buFont typeface="Arial" charset="0"/>
              <a:buChar char="–"/>
              <a:tabLst>
                <a:tab pos="1200150" algn="l"/>
                <a:tab pos="2457450" algn="l"/>
              </a:tabLst>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eaLnBrk="0" hangingPunct="0">
              <a:spcBef>
                <a:spcPct val="20000"/>
              </a:spcBef>
              <a:buFont typeface="Arial" charset="0"/>
              <a:buChar char="•"/>
              <a:tabLst>
                <a:tab pos="1200150" algn="l"/>
                <a:tab pos="2457450" algn="l"/>
              </a:tabLst>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eaLnBrk="0" hangingPunct="0">
              <a:spcBef>
                <a:spcPct val="20000"/>
              </a:spcBef>
              <a:buFont typeface="Arial" charset="0"/>
              <a:buChar char="–"/>
              <a:tabLst>
                <a:tab pos="1200150" algn="l"/>
                <a:tab pos="24574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eaLnBrk="0" hangingPunct="0">
              <a:spcBef>
                <a:spcPct val="20000"/>
              </a:spcBef>
              <a:buFont typeface="Arial" charset="0"/>
              <a:buChar char="»"/>
              <a:tabLst>
                <a:tab pos="1200150" algn="l"/>
                <a:tab pos="24574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tabLst>
                <a:tab pos="1200150" algn="l"/>
                <a:tab pos="24574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tabLst>
                <a:tab pos="1200150" algn="l"/>
                <a:tab pos="24574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tabLst>
                <a:tab pos="1200150" algn="l"/>
                <a:tab pos="24574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tabLst>
                <a:tab pos="1200150" algn="l"/>
                <a:tab pos="24574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a:spcBef>
                <a:spcPct val="0"/>
              </a:spcBef>
              <a:buFontTx/>
              <a:buNone/>
            </a:pPr>
            <a:r>
              <a:rPr lang="en-US" altLang="zh-CN" sz="1800" dirty="0">
                <a:solidFill>
                  <a:srgbClr val="000000"/>
                </a:solidFill>
                <a:latin typeface="Courier New" pitchFamily="49" charset="0"/>
                <a:ea typeface="宋体" charset="-122"/>
              </a:rPr>
              <a:t>CREATE TABLE emp6(</a:t>
            </a:r>
          </a:p>
          <a:p>
            <a:pPr>
              <a:spcBef>
                <a:spcPct val="0"/>
              </a:spcBef>
              <a:buFontTx/>
              <a:buNone/>
            </a:pPr>
            <a:r>
              <a:rPr lang="en-US" altLang="zh-CN" sz="1800" dirty="0">
                <a:solidFill>
                  <a:srgbClr val="000000"/>
                </a:solidFill>
                <a:latin typeface="Courier New" pitchFamily="49" charset="0"/>
                <a:ea typeface="宋体" charset="-122"/>
              </a:rPr>
              <a:t>id INT NOT NULL,</a:t>
            </a:r>
          </a:p>
          <a:p>
            <a:pPr>
              <a:spcBef>
                <a:spcPct val="0"/>
              </a:spcBef>
              <a:buFontTx/>
              <a:buNone/>
            </a:pPr>
            <a:r>
              <a:rPr lang="en-US" altLang="zh-CN" sz="1800" dirty="0">
                <a:solidFill>
                  <a:srgbClr val="000000"/>
                </a:solidFill>
                <a:latin typeface="Courier New" pitchFamily="49" charset="0"/>
                <a:ea typeface="宋体" charset="-122"/>
              </a:rPr>
              <a:t>NAME VARCHAR(20),</a:t>
            </a:r>
          </a:p>
          <a:p>
            <a:pPr>
              <a:spcBef>
                <a:spcPct val="0"/>
              </a:spcBef>
              <a:buFontTx/>
              <a:buNone/>
            </a:pPr>
            <a:r>
              <a:rPr lang="en-US" altLang="zh-CN" sz="1800" dirty="0">
                <a:solidFill>
                  <a:srgbClr val="000000"/>
                </a:solidFill>
                <a:latin typeface="Courier New" pitchFamily="49" charset="0"/>
                <a:ea typeface="宋体" charset="-122"/>
              </a:rPr>
              <a:t>pwd VARCHAR(15),</a:t>
            </a:r>
          </a:p>
          <a:p>
            <a:pPr>
              <a:spcBef>
                <a:spcPct val="0"/>
              </a:spcBef>
              <a:buFontTx/>
              <a:buNone/>
            </a:pPr>
            <a:r>
              <a:rPr lang="en-US" altLang="zh-CN" sz="1800" dirty="0">
                <a:solidFill>
                  <a:srgbClr val="FF0000"/>
                </a:solidFill>
                <a:latin typeface="Courier New" pitchFamily="49" charset="0"/>
                <a:ea typeface="宋体" charset="-122"/>
              </a:rPr>
              <a:t>CONSTRAINT emp7_pk PRIMARY KEY(NAME,pwd)</a:t>
            </a:r>
          </a:p>
          <a:p>
            <a:pPr>
              <a:spcBef>
                <a:spcPct val="0"/>
              </a:spcBef>
              <a:buFontTx/>
              <a:buNone/>
            </a:pPr>
            <a:r>
              <a:rPr lang="en-US" altLang="zh-CN" sz="1800" dirty="0">
                <a:solidFill>
                  <a:srgbClr val="000000"/>
                </a:solidFill>
                <a:latin typeface="Courier New" pitchFamily="49" charset="0"/>
                <a:ea typeface="宋体" charset="-122"/>
              </a:rPr>
              <a:t>);</a:t>
            </a:r>
            <a:endParaRPr lang="zh-CN" altLang="en-US" sz="1800" dirty="0">
              <a:solidFill>
                <a:srgbClr val="000000"/>
              </a:solidFill>
              <a:latin typeface="Courier New" pitchFamily="49" charset="0"/>
              <a:ea typeface="宋体" charset="-122"/>
            </a:endParaRPr>
          </a:p>
        </p:txBody>
      </p:sp>
      <p:sp>
        <p:nvSpPr>
          <p:cNvPr id="16390" name="矩形 1"/>
          <p:cNvSpPr>
            <a:spLocks noChangeArrowheads="1"/>
          </p:cNvSpPr>
          <p:nvPr/>
        </p:nvSpPr>
        <p:spPr bwMode="auto">
          <a:xfrm>
            <a:off x="6778625" y="3151188"/>
            <a:ext cx="1108075" cy="369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eaLnBrk="0" hangingPunct="0">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eaLnBrk="0" hangingPunct="0">
              <a:spcBef>
                <a:spcPct val="20000"/>
              </a:spcBef>
              <a:buFont typeface="Arial" charset="0"/>
              <a:buChar char="•"/>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eaLnBrk="0" hangingPunct="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eaLnBrk="0" hangingPunct="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eaLnBrk="1" hangingPunct="1">
              <a:spcBef>
                <a:spcPct val="0"/>
              </a:spcBef>
              <a:buFontTx/>
              <a:buNone/>
            </a:pPr>
            <a:r>
              <a:rPr lang="zh-CN" altLang="en-US" sz="1800">
                <a:latin typeface="Arial" charset="0"/>
                <a:ea typeface="宋体" charset="-122"/>
              </a:rPr>
              <a:t>表级模式</a:t>
            </a:r>
          </a:p>
        </p:txBody>
      </p:sp>
      <p:sp>
        <p:nvSpPr>
          <p:cNvPr id="16391" name="矩形 7"/>
          <p:cNvSpPr>
            <a:spLocks noChangeArrowheads="1"/>
          </p:cNvSpPr>
          <p:nvPr/>
        </p:nvSpPr>
        <p:spPr bwMode="auto">
          <a:xfrm>
            <a:off x="6746875" y="1641475"/>
            <a:ext cx="1108075"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eaLnBrk="0" hangingPunct="0">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eaLnBrk="0" hangingPunct="0">
              <a:spcBef>
                <a:spcPct val="20000"/>
              </a:spcBef>
              <a:buFont typeface="Arial" charset="0"/>
              <a:buChar char="•"/>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eaLnBrk="0" hangingPunct="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eaLnBrk="0" hangingPunct="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eaLnBrk="1" hangingPunct="1">
              <a:spcBef>
                <a:spcPct val="0"/>
              </a:spcBef>
              <a:buFontTx/>
              <a:buNone/>
            </a:pPr>
            <a:r>
              <a:rPr lang="zh-CN" altLang="en-US" sz="1800">
                <a:latin typeface="Arial" charset="0"/>
                <a:ea typeface="宋体" charset="-122"/>
              </a:rPr>
              <a:t>列级模式</a:t>
            </a:r>
          </a:p>
        </p:txBody>
      </p:sp>
      <p:sp>
        <p:nvSpPr>
          <p:cNvPr id="16392" name="矩形 8"/>
          <p:cNvSpPr>
            <a:spLocks noChangeArrowheads="1"/>
          </p:cNvSpPr>
          <p:nvPr/>
        </p:nvSpPr>
        <p:spPr bwMode="auto">
          <a:xfrm>
            <a:off x="6778625" y="5011738"/>
            <a:ext cx="1108075" cy="369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eaLnBrk="0" hangingPunct="0">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eaLnBrk="0" hangingPunct="0">
              <a:spcBef>
                <a:spcPct val="20000"/>
              </a:spcBef>
              <a:buFont typeface="Arial" charset="0"/>
              <a:buChar char="•"/>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eaLnBrk="0" hangingPunct="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eaLnBrk="0" hangingPunct="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eaLnBrk="1" hangingPunct="1">
              <a:spcBef>
                <a:spcPct val="0"/>
              </a:spcBef>
              <a:buFontTx/>
              <a:buNone/>
            </a:pPr>
            <a:r>
              <a:rPr lang="zh-CN" altLang="en-US" sz="1800" dirty="0">
                <a:latin typeface="Arial" charset="0"/>
                <a:ea typeface="宋体" charset="-122"/>
              </a:rPr>
              <a:t>组合模式</a:t>
            </a:r>
          </a:p>
        </p:txBody>
      </p:sp>
      <p:sp>
        <p:nvSpPr>
          <p:cNvPr id="3" name="矩形 2"/>
          <p:cNvSpPr/>
          <p:nvPr/>
        </p:nvSpPr>
        <p:spPr>
          <a:xfrm>
            <a:off x="2698750" y="3067050"/>
            <a:ext cx="2089150" cy="36988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extLst>
      <p:ext uri="{BB962C8B-B14F-4D97-AF65-F5344CB8AC3E}">
        <p14:creationId xmlns:p14="http://schemas.microsoft.com/office/powerpoint/2010/main" xmlns="" val="1061603939"/>
      </p:ext>
    </p:extLst>
  </p:cSld>
  <p:clrMapOvr>
    <a:masterClrMapping/>
  </p:clrMapOvr>
  <p:transition spd="slow">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ChangeArrowheads="1"/>
          </p:cNvSpPr>
          <p:nvPr/>
        </p:nvSpPr>
        <p:spPr bwMode="blackWhite">
          <a:xfrm>
            <a:off x="441325" y="2014538"/>
            <a:ext cx="7826375" cy="766762"/>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eaLnBrk="0" hangingPunct="0">
              <a:spcBef>
                <a:spcPct val="20000"/>
              </a:spcBef>
              <a:buFont typeface="Arial" charset="0"/>
              <a:buChar char="•"/>
              <a:tabLst>
                <a:tab pos="1200150" algn="l"/>
                <a:tab pos="2457450" algn="l"/>
              </a:tabLst>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eaLnBrk="0" hangingPunct="0">
              <a:spcBef>
                <a:spcPct val="20000"/>
              </a:spcBef>
              <a:buFont typeface="Arial" charset="0"/>
              <a:buChar char="–"/>
              <a:tabLst>
                <a:tab pos="1200150" algn="l"/>
                <a:tab pos="2457450" algn="l"/>
              </a:tabLst>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eaLnBrk="0" hangingPunct="0">
              <a:spcBef>
                <a:spcPct val="20000"/>
              </a:spcBef>
              <a:buFont typeface="Arial" charset="0"/>
              <a:buChar char="•"/>
              <a:tabLst>
                <a:tab pos="1200150" algn="l"/>
                <a:tab pos="2457450" algn="l"/>
              </a:tabLst>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eaLnBrk="0" hangingPunct="0">
              <a:spcBef>
                <a:spcPct val="20000"/>
              </a:spcBef>
              <a:buFont typeface="Arial" charset="0"/>
              <a:buChar char="–"/>
              <a:tabLst>
                <a:tab pos="1200150" algn="l"/>
                <a:tab pos="24574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eaLnBrk="0" hangingPunct="0">
              <a:spcBef>
                <a:spcPct val="20000"/>
              </a:spcBef>
              <a:buFont typeface="Arial" charset="0"/>
              <a:buChar char="»"/>
              <a:tabLst>
                <a:tab pos="1200150" algn="l"/>
                <a:tab pos="24574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tabLst>
                <a:tab pos="1200150" algn="l"/>
                <a:tab pos="24574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tabLst>
                <a:tab pos="1200150" algn="l"/>
                <a:tab pos="24574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tabLst>
                <a:tab pos="1200150" algn="l"/>
                <a:tab pos="24574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tabLst>
                <a:tab pos="1200150" algn="l"/>
                <a:tab pos="24574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a:spcBef>
                <a:spcPct val="0"/>
              </a:spcBef>
              <a:buFontTx/>
              <a:buNone/>
            </a:pPr>
            <a:r>
              <a:rPr lang="en-US" altLang="zh-CN" sz="1800" dirty="0">
                <a:solidFill>
                  <a:srgbClr val="000000"/>
                </a:solidFill>
                <a:latin typeface="Courier New" pitchFamily="49" charset="0"/>
                <a:ea typeface="宋体" charset="-122"/>
              </a:rPr>
              <a:t>ALTER TABLE emp5</a:t>
            </a:r>
          </a:p>
          <a:p>
            <a:pPr>
              <a:spcBef>
                <a:spcPct val="0"/>
              </a:spcBef>
              <a:buFontTx/>
              <a:buNone/>
            </a:pPr>
            <a:r>
              <a:rPr lang="en-US" altLang="zh-CN" sz="1800" dirty="0">
                <a:solidFill>
                  <a:srgbClr val="FF0000"/>
                </a:solidFill>
                <a:latin typeface="Courier New" pitchFamily="49" charset="0"/>
                <a:ea typeface="宋体" charset="-122"/>
              </a:rPr>
              <a:t>DROP PRIMARY KEY</a:t>
            </a:r>
            <a:r>
              <a:rPr lang="en-US" altLang="zh-CN" sz="1800" dirty="0">
                <a:solidFill>
                  <a:srgbClr val="000000"/>
                </a:solidFill>
                <a:latin typeface="Courier New" pitchFamily="49" charset="0"/>
                <a:ea typeface="宋体" charset="-122"/>
              </a:rPr>
              <a:t>;</a:t>
            </a:r>
            <a:endParaRPr lang="zh-CN" altLang="en-US" sz="1800" dirty="0">
              <a:solidFill>
                <a:srgbClr val="000000"/>
              </a:solidFill>
              <a:latin typeface="Courier New" pitchFamily="49" charset="0"/>
              <a:ea typeface="宋体" charset="-122"/>
            </a:endParaRPr>
          </a:p>
        </p:txBody>
      </p:sp>
      <p:sp>
        <p:nvSpPr>
          <p:cNvPr id="14340" name="Rectangle 4"/>
          <p:cNvSpPr>
            <a:spLocks noGrp="1" noChangeArrowheads="1"/>
          </p:cNvSpPr>
          <p:nvPr>
            <p:ph type="title"/>
          </p:nvPr>
        </p:nvSpPr>
        <p:spPr>
          <a:xfrm>
            <a:off x="898525" y="719138"/>
            <a:ext cx="7696200" cy="1439862"/>
          </a:xfrm>
        </p:spPr>
        <p:txBody>
          <a:bodyPr lIns="92075" tIns="46038" rIns="92075" bIns="46038" anchor="t"/>
          <a:lstStyle/>
          <a:p>
            <a:pPr>
              <a:defRPr/>
            </a:pPr>
            <a:r>
              <a:rPr lang="en-US" altLang="zh-CN" b="1" dirty="0">
                <a:latin typeface="Courier New" panose="02070309020205020404" pitchFamily="49" charset="0"/>
                <a:ea typeface="宋体" pitchFamily="2" charset="-122"/>
                <a:cs typeface="Courier New" panose="02070309020205020404" pitchFamily="49" charset="0"/>
              </a:rPr>
              <a:t>PRIMARY KEY </a:t>
            </a:r>
            <a:r>
              <a:rPr lang="zh-CN" altLang="en-US" b="1" dirty="0">
                <a:latin typeface="+mn-lt"/>
                <a:ea typeface="宋体" pitchFamily="2" charset="-122"/>
              </a:rPr>
              <a:t>约束</a:t>
            </a:r>
          </a:p>
        </p:txBody>
      </p:sp>
      <p:sp>
        <p:nvSpPr>
          <p:cNvPr id="17412" name="TextBox 3"/>
          <p:cNvSpPr txBox="1">
            <a:spLocks noChangeArrowheads="1"/>
          </p:cNvSpPr>
          <p:nvPr/>
        </p:nvSpPr>
        <p:spPr bwMode="auto">
          <a:xfrm>
            <a:off x="322263" y="1411288"/>
            <a:ext cx="7491412" cy="50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114300" indent="-457200" eaLnBrk="0" hangingPunct="0">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eaLnBrk="0" hangingPunct="0">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eaLnBrk="0" hangingPunct="0">
              <a:spcBef>
                <a:spcPct val="20000"/>
              </a:spcBef>
              <a:buFont typeface="Arial" charset="0"/>
              <a:buChar char="•"/>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eaLnBrk="0" hangingPunct="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eaLnBrk="0" hangingPunct="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r>
              <a:rPr lang="zh-CN" altLang="en-US" sz="2700">
                <a:latin typeface="Courier New" pitchFamily="49" charset="0"/>
                <a:ea typeface="宋体" charset="-122"/>
                <a:cs typeface="Courier New" pitchFamily="49" charset="0"/>
              </a:rPr>
              <a:t>删除主键约束</a:t>
            </a:r>
          </a:p>
        </p:txBody>
      </p:sp>
      <p:sp>
        <p:nvSpPr>
          <p:cNvPr id="17413" name="Rectangle 2"/>
          <p:cNvSpPr>
            <a:spLocks noChangeArrowheads="1"/>
          </p:cNvSpPr>
          <p:nvPr/>
        </p:nvSpPr>
        <p:spPr bwMode="blackWhite">
          <a:xfrm>
            <a:off x="466725" y="3500438"/>
            <a:ext cx="7826375" cy="93662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eaLnBrk="0" hangingPunct="0">
              <a:spcBef>
                <a:spcPct val="20000"/>
              </a:spcBef>
              <a:buFont typeface="Arial" charset="0"/>
              <a:buChar char="•"/>
              <a:tabLst>
                <a:tab pos="1200150" algn="l"/>
                <a:tab pos="2457450" algn="l"/>
              </a:tabLst>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eaLnBrk="0" hangingPunct="0">
              <a:spcBef>
                <a:spcPct val="20000"/>
              </a:spcBef>
              <a:buFont typeface="Arial" charset="0"/>
              <a:buChar char="–"/>
              <a:tabLst>
                <a:tab pos="1200150" algn="l"/>
                <a:tab pos="2457450" algn="l"/>
              </a:tabLst>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eaLnBrk="0" hangingPunct="0">
              <a:spcBef>
                <a:spcPct val="20000"/>
              </a:spcBef>
              <a:buFont typeface="Arial" charset="0"/>
              <a:buChar char="•"/>
              <a:tabLst>
                <a:tab pos="1200150" algn="l"/>
                <a:tab pos="2457450" algn="l"/>
              </a:tabLst>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eaLnBrk="0" hangingPunct="0">
              <a:spcBef>
                <a:spcPct val="20000"/>
              </a:spcBef>
              <a:buFont typeface="Arial" charset="0"/>
              <a:buChar char="–"/>
              <a:tabLst>
                <a:tab pos="1200150" algn="l"/>
                <a:tab pos="24574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eaLnBrk="0" hangingPunct="0">
              <a:spcBef>
                <a:spcPct val="20000"/>
              </a:spcBef>
              <a:buFont typeface="Arial" charset="0"/>
              <a:buChar char="»"/>
              <a:tabLst>
                <a:tab pos="1200150" algn="l"/>
                <a:tab pos="24574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tabLst>
                <a:tab pos="1200150" algn="l"/>
                <a:tab pos="24574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tabLst>
                <a:tab pos="1200150" algn="l"/>
                <a:tab pos="24574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tabLst>
                <a:tab pos="1200150" algn="l"/>
                <a:tab pos="24574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tabLst>
                <a:tab pos="1200150" algn="l"/>
                <a:tab pos="24574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a:spcBef>
                <a:spcPct val="0"/>
              </a:spcBef>
              <a:buFontTx/>
              <a:buNone/>
            </a:pPr>
            <a:r>
              <a:rPr lang="en-US" altLang="zh-CN" sz="1800" dirty="0">
                <a:solidFill>
                  <a:srgbClr val="000000"/>
                </a:solidFill>
                <a:latin typeface="Courier New" pitchFamily="49" charset="0"/>
                <a:ea typeface="宋体" charset="-122"/>
              </a:rPr>
              <a:t>ALTER TABLE emp5</a:t>
            </a:r>
          </a:p>
          <a:p>
            <a:pPr>
              <a:spcBef>
                <a:spcPct val="0"/>
              </a:spcBef>
              <a:buFontTx/>
              <a:buNone/>
            </a:pPr>
            <a:r>
              <a:rPr lang="en-US" altLang="zh-CN" sz="1800" dirty="0">
                <a:solidFill>
                  <a:srgbClr val="FF0000"/>
                </a:solidFill>
                <a:latin typeface="Courier New" pitchFamily="49" charset="0"/>
                <a:ea typeface="宋体" charset="-122"/>
              </a:rPr>
              <a:t>ADD PRIMARY KEY(NAME,pwd);</a:t>
            </a:r>
            <a:endParaRPr lang="zh-CN" altLang="en-US" sz="1800" dirty="0">
              <a:solidFill>
                <a:srgbClr val="FF0000"/>
              </a:solidFill>
              <a:latin typeface="Courier New" pitchFamily="49" charset="0"/>
              <a:ea typeface="宋体" charset="-122"/>
            </a:endParaRPr>
          </a:p>
        </p:txBody>
      </p:sp>
      <p:sp>
        <p:nvSpPr>
          <p:cNvPr id="17414" name="TextBox 12"/>
          <p:cNvSpPr txBox="1">
            <a:spLocks noChangeArrowheads="1"/>
          </p:cNvSpPr>
          <p:nvPr/>
        </p:nvSpPr>
        <p:spPr bwMode="auto">
          <a:xfrm>
            <a:off x="393700" y="2997200"/>
            <a:ext cx="7491413" cy="50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114300" indent="-457200" eaLnBrk="0" hangingPunct="0">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eaLnBrk="0" hangingPunct="0">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eaLnBrk="0" hangingPunct="0">
              <a:spcBef>
                <a:spcPct val="20000"/>
              </a:spcBef>
              <a:buFont typeface="Arial" charset="0"/>
              <a:buChar char="•"/>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eaLnBrk="0" hangingPunct="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eaLnBrk="0" hangingPunct="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r>
              <a:rPr lang="zh-CN" altLang="en-US" sz="2700" dirty="0">
                <a:latin typeface="Courier New" pitchFamily="49" charset="0"/>
                <a:ea typeface="宋体" charset="-122"/>
                <a:cs typeface="Courier New" pitchFamily="49" charset="0"/>
              </a:rPr>
              <a:t>添加主键约束</a:t>
            </a:r>
          </a:p>
        </p:txBody>
      </p:sp>
      <p:sp>
        <p:nvSpPr>
          <p:cNvPr id="17415" name="Rectangle 2"/>
          <p:cNvSpPr>
            <a:spLocks noChangeArrowheads="1"/>
          </p:cNvSpPr>
          <p:nvPr/>
        </p:nvSpPr>
        <p:spPr bwMode="blackWhite">
          <a:xfrm>
            <a:off x="466725" y="5229225"/>
            <a:ext cx="7826375" cy="93662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eaLnBrk="0" hangingPunct="0">
              <a:spcBef>
                <a:spcPct val="20000"/>
              </a:spcBef>
              <a:buFont typeface="Arial" charset="0"/>
              <a:buChar char="•"/>
              <a:tabLst>
                <a:tab pos="1200150" algn="l"/>
                <a:tab pos="2457450" algn="l"/>
              </a:tabLst>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eaLnBrk="0" hangingPunct="0">
              <a:spcBef>
                <a:spcPct val="20000"/>
              </a:spcBef>
              <a:buFont typeface="Arial" charset="0"/>
              <a:buChar char="–"/>
              <a:tabLst>
                <a:tab pos="1200150" algn="l"/>
                <a:tab pos="2457450" algn="l"/>
              </a:tabLst>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eaLnBrk="0" hangingPunct="0">
              <a:spcBef>
                <a:spcPct val="20000"/>
              </a:spcBef>
              <a:buFont typeface="Arial" charset="0"/>
              <a:buChar char="•"/>
              <a:tabLst>
                <a:tab pos="1200150" algn="l"/>
                <a:tab pos="2457450" algn="l"/>
              </a:tabLst>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eaLnBrk="0" hangingPunct="0">
              <a:spcBef>
                <a:spcPct val="20000"/>
              </a:spcBef>
              <a:buFont typeface="Arial" charset="0"/>
              <a:buChar char="–"/>
              <a:tabLst>
                <a:tab pos="1200150" algn="l"/>
                <a:tab pos="24574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eaLnBrk="0" hangingPunct="0">
              <a:spcBef>
                <a:spcPct val="20000"/>
              </a:spcBef>
              <a:buFont typeface="Arial" charset="0"/>
              <a:buChar char="»"/>
              <a:tabLst>
                <a:tab pos="1200150" algn="l"/>
                <a:tab pos="24574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tabLst>
                <a:tab pos="1200150" algn="l"/>
                <a:tab pos="24574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tabLst>
                <a:tab pos="1200150" algn="l"/>
                <a:tab pos="24574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tabLst>
                <a:tab pos="1200150" algn="l"/>
                <a:tab pos="24574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tabLst>
                <a:tab pos="1200150" algn="l"/>
                <a:tab pos="24574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a:spcBef>
                <a:spcPct val="0"/>
              </a:spcBef>
              <a:buFontTx/>
              <a:buNone/>
            </a:pPr>
            <a:r>
              <a:rPr lang="en-US" altLang="zh-CN" sz="1800" dirty="0">
                <a:solidFill>
                  <a:srgbClr val="000000"/>
                </a:solidFill>
                <a:latin typeface="Courier New" pitchFamily="49" charset="0"/>
                <a:ea typeface="宋体" charset="-122"/>
              </a:rPr>
              <a:t>ALTER TABLE emp5</a:t>
            </a:r>
          </a:p>
          <a:p>
            <a:pPr>
              <a:spcBef>
                <a:spcPct val="0"/>
              </a:spcBef>
              <a:buFontTx/>
              <a:buNone/>
            </a:pPr>
            <a:r>
              <a:rPr lang="en-US" altLang="zh-CN" sz="1800" dirty="0">
                <a:solidFill>
                  <a:srgbClr val="FF0000"/>
                </a:solidFill>
                <a:latin typeface="Courier New" pitchFamily="49" charset="0"/>
                <a:ea typeface="宋体" charset="-122"/>
              </a:rPr>
              <a:t>MODIFY id INT PRIMARY KEY;</a:t>
            </a:r>
            <a:endParaRPr lang="zh-CN" altLang="en-US" sz="1800" dirty="0">
              <a:solidFill>
                <a:srgbClr val="FF0000"/>
              </a:solidFill>
              <a:latin typeface="Courier New" pitchFamily="49" charset="0"/>
              <a:ea typeface="宋体" charset="-122"/>
            </a:endParaRPr>
          </a:p>
        </p:txBody>
      </p:sp>
      <p:sp>
        <p:nvSpPr>
          <p:cNvPr id="17416" name="TextBox 14"/>
          <p:cNvSpPr txBox="1">
            <a:spLocks noChangeArrowheads="1"/>
          </p:cNvSpPr>
          <p:nvPr/>
        </p:nvSpPr>
        <p:spPr bwMode="auto">
          <a:xfrm>
            <a:off x="393700" y="4652963"/>
            <a:ext cx="7491413" cy="50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114300" indent="-457200" eaLnBrk="0" hangingPunct="0">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eaLnBrk="0" hangingPunct="0">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eaLnBrk="0" hangingPunct="0">
              <a:spcBef>
                <a:spcPct val="20000"/>
              </a:spcBef>
              <a:buFont typeface="Arial" charset="0"/>
              <a:buChar char="•"/>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eaLnBrk="0" hangingPunct="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eaLnBrk="0" hangingPunct="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r>
              <a:rPr lang="zh-CN" altLang="en-US" sz="2700" dirty="0">
                <a:latin typeface="Courier New" pitchFamily="49" charset="0"/>
                <a:ea typeface="宋体" charset="-122"/>
                <a:cs typeface="Courier New" pitchFamily="49" charset="0"/>
              </a:rPr>
              <a:t>修改主键约束</a:t>
            </a:r>
          </a:p>
        </p:txBody>
      </p:sp>
    </p:spTree>
    <p:extLst>
      <p:ext uri="{BB962C8B-B14F-4D97-AF65-F5344CB8AC3E}">
        <p14:creationId xmlns:p14="http://schemas.microsoft.com/office/powerpoint/2010/main" xmlns="" val="3813487867"/>
      </p:ext>
    </p:extLst>
  </p:cSld>
  <p:clrMapOvr>
    <a:masterClrMapping/>
  </p:clrMapOvr>
  <p:transition spd="slow">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611188" y="738188"/>
            <a:ext cx="8021637" cy="1439862"/>
          </a:xfrm>
        </p:spPr>
        <p:txBody>
          <a:bodyPr lIns="92075" tIns="46038" rIns="92075" bIns="46038" anchor="t"/>
          <a:lstStyle/>
          <a:p>
            <a:pPr>
              <a:defRPr/>
            </a:pPr>
            <a:r>
              <a:rPr lang="en-US" altLang="zh-CN" b="1" dirty="0">
                <a:latin typeface="Courier New" panose="02070309020205020404" pitchFamily="49" charset="0"/>
                <a:ea typeface="宋体" pitchFamily="2" charset="-122"/>
                <a:cs typeface="Courier New" panose="02070309020205020404" pitchFamily="49" charset="0"/>
              </a:rPr>
              <a:t>FOREIGN KEY </a:t>
            </a:r>
            <a:r>
              <a:rPr lang="zh-CN" altLang="en-US" b="1" dirty="0">
                <a:latin typeface="+mn-lt"/>
                <a:ea typeface="宋体" pitchFamily="2" charset="-122"/>
              </a:rPr>
              <a:t>约束</a:t>
            </a:r>
          </a:p>
        </p:txBody>
      </p:sp>
      <p:sp>
        <p:nvSpPr>
          <p:cNvPr id="18435" name="Rectangle 3"/>
          <p:cNvSpPr>
            <a:spLocks noChangeArrowheads="1"/>
          </p:cNvSpPr>
          <p:nvPr/>
        </p:nvSpPr>
        <p:spPr bwMode="auto">
          <a:xfrm>
            <a:off x="2043113" y="1341438"/>
            <a:ext cx="2011362" cy="369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lvl1pPr eaLnBrk="0" hangingPunct="0">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eaLnBrk="0" hangingPunct="0">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eaLnBrk="0" hangingPunct="0">
              <a:spcBef>
                <a:spcPct val="20000"/>
              </a:spcBef>
              <a:buFont typeface="Arial" charset="0"/>
              <a:buChar char="•"/>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eaLnBrk="0" hangingPunct="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eaLnBrk="0" hangingPunct="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a:spcBef>
                <a:spcPct val="0"/>
              </a:spcBef>
              <a:buFontTx/>
              <a:buNone/>
            </a:pPr>
            <a:r>
              <a:rPr lang="en-US" altLang="zh-CN" sz="1800" dirty="0">
                <a:latin typeface="Courier New" pitchFamily="49" charset="0"/>
                <a:ea typeface="宋体" charset="-122"/>
              </a:rPr>
              <a:t>DEPARTMENTS</a:t>
            </a:r>
            <a:r>
              <a:rPr lang="en-US" altLang="zh-CN" sz="1800" dirty="0">
                <a:latin typeface="Arial" charset="0"/>
                <a:ea typeface="宋体" charset="-122"/>
              </a:rPr>
              <a:t> </a:t>
            </a:r>
          </a:p>
        </p:txBody>
      </p:sp>
      <p:sp>
        <p:nvSpPr>
          <p:cNvPr id="18436" name="Rectangle 4"/>
          <p:cNvSpPr>
            <a:spLocks noChangeArrowheads="1"/>
          </p:cNvSpPr>
          <p:nvPr/>
        </p:nvSpPr>
        <p:spPr bwMode="auto">
          <a:xfrm>
            <a:off x="533400" y="3348038"/>
            <a:ext cx="1620838" cy="369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lvl1pPr eaLnBrk="0" hangingPunct="0">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eaLnBrk="0" hangingPunct="0">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eaLnBrk="0" hangingPunct="0">
              <a:spcBef>
                <a:spcPct val="20000"/>
              </a:spcBef>
              <a:buFont typeface="Arial" charset="0"/>
              <a:buChar char="•"/>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eaLnBrk="0" hangingPunct="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eaLnBrk="0" hangingPunct="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a:spcBef>
                <a:spcPct val="0"/>
              </a:spcBef>
              <a:buFontTx/>
              <a:buNone/>
            </a:pPr>
            <a:r>
              <a:rPr lang="en-US" altLang="zh-CN" sz="1800">
                <a:latin typeface="Courier New" pitchFamily="49" charset="0"/>
                <a:ea typeface="宋体" charset="-122"/>
              </a:rPr>
              <a:t>EMPLOYEES</a:t>
            </a:r>
          </a:p>
        </p:txBody>
      </p:sp>
      <p:grpSp>
        <p:nvGrpSpPr>
          <p:cNvPr id="18437" name="Group 5"/>
          <p:cNvGrpSpPr>
            <a:grpSpLocks/>
          </p:cNvGrpSpPr>
          <p:nvPr/>
        </p:nvGrpSpPr>
        <p:grpSpPr bwMode="auto">
          <a:xfrm>
            <a:off x="7210425" y="3692525"/>
            <a:ext cx="1884363" cy="587375"/>
            <a:chOff x="4542" y="2209"/>
            <a:chExt cx="1139" cy="370"/>
          </a:xfrm>
        </p:grpSpPr>
        <p:sp>
          <p:nvSpPr>
            <p:cNvPr id="18456" name="Line 6"/>
            <p:cNvSpPr>
              <a:spLocks noChangeShapeType="1"/>
            </p:cNvSpPr>
            <p:nvPr/>
          </p:nvSpPr>
          <p:spPr bwMode="auto">
            <a:xfrm flipH="1">
              <a:off x="4542" y="2333"/>
              <a:ext cx="287" cy="0"/>
            </a:xfrm>
            <a:prstGeom prst="line">
              <a:avLst/>
            </a:prstGeom>
            <a:noFill/>
            <a:ln w="50800">
              <a:solidFill>
                <a:srgbClr val="FFCC00"/>
              </a:solidFill>
              <a:round/>
              <a:headEnd type="none" w="sm" len="sm"/>
              <a:tailEnd type="stealth" w="med" len="lg"/>
            </a:ln>
            <a:extLst>
              <a:ext uri="{909E8E84-426E-40DD-AFC4-6F175D3DCCD1}">
                <a14:hiddenFill xmlns:a14="http://schemas.microsoft.com/office/drawing/2010/main" xmlns="">
                  <a:noFill/>
                </a14:hiddenFill>
              </a:ext>
            </a:extLst>
          </p:spPr>
          <p:txBody>
            <a:bodyPr/>
            <a:lstStyle/>
            <a:p>
              <a:endParaRPr lang="zh-CN" altLang="en-US"/>
            </a:p>
          </p:txBody>
        </p:sp>
        <p:sp>
          <p:nvSpPr>
            <p:cNvPr id="18457" name="Rectangle 7"/>
            <p:cNvSpPr>
              <a:spLocks noChangeArrowheads="1"/>
            </p:cNvSpPr>
            <p:nvPr/>
          </p:nvSpPr>
          <p:spPr bwMode="auto">
            <a:xfrm>
              <a:off x="4841" y="2209"/>
              <a:ext cx="840" cy="37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lvl1pPr eaLnBrk="0" hangingPunct="0">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eaLnBrk="0" hangingPunct="0">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eaLnBrk="0" hangingPunct="0">
                <a:spcBef>
                  <a:spcPct val="20000"/>
                </a:spcBef>
                <a:buFont typeface="Arial" charset="0"/>
                <a:buChar char="•"/>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eaLnBrk="0" hangingPunct="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eaLnBrk="0" hangingPunct="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a:spcBef>
                  <a:spcPct val="0"/>
                </a:spcBef>
                <a:buFontTx/>
                <a:buNone/>
              </a:pPr>
              <a:r>
                <a:rPr lang="en-US" altLang="zh-CN" sz="1800">
                  <a:latin typeface="Courier New" pitchFamily="49" charset="0"/>
                  <a:ea typeface="宋体" charset="-122"/>
                </a:rPr>
                <a:t>FOREIGN</a:t>
              </a:r>
              <a:br>
                <a:rPr lang="en-US" altLang="zh-CN" sz="1800">
                  <a:latin typeface="Courier New" pitchFamily="49" charset="0"/>
                  <a:ea typeface="宋体" charset="-122"/>
                </a:rPr>
              </a:br>
              <a:r>
                <a:rPr lang="en-US" altLang="zh-CN" sz="1800">
                  <a:latin typeface="Courier New" pitchFamily="49" charset="0"/>
                  <a:ea typeface="宋体" charset="-122"/>
                </a:rPr>
                <a:t>KEY</a:t>
              </a:r>
            </a:p>
          </p:txBody>
        </p:sp>
      </p:grpSp>
      <p:sp>
        <p:nvSpPr>
          <p:cNvPr id="18438" name="Freeform 8"/>
          <p:cNvSpPr>
            <a:spLocks/>
          </p:cNvSpPr>
          <p:nvPr/>
        </p:nvSpPr>
        <p:spPr bwMode="auto">
          <a:xfrm>
            <a:off x="3233738" y="3087688"/>
            <a:ext cx="3767137" cy="646112"/>
          </a:xfrm>
          <a:custGeom>
            <a:avLst/>
            <a:gdLst>
              <a:gd name="T0" fmla="*/ 0 w 2741"/>
              <a:gd name="T1" fmla="*/ 0 h 309"/>
              <a:gd name="T2" fmla="*/ 0 w 2741"/>
              <a:gd name="T3" fmla="*/ 2147483647 h 309"/>
              <a:gd name="T4" fmla="*/ 2147483647 w 2741"/>
              <a:gd name="T5" fmla="*/ 2147483647 h 309"/>
              <a:gd name="T6" fmla="*/ 2147483647 w 2741"/>
              <a:gd name="T7" fmla="*/ 2147483647 h 309"/>
              <a:gd name="T8" fmla="*/ 0 60000 65536"/>
              <a:gd name="T9" fmla="*/ 0 60000 65536"/>
              <a:gd name="T10" fmla="*/ 0 60000 65536"/>
              <a:gd name="T11" fmla="*/ 0 60000 65536"/>
              <a:gd name="T12" fmla="*/ 0 w 2741"/>
              <a:gd name="T13" fmla="*/ 0 h 309"/>
              <a:gd name="T14" fmla="*/ 2741 w 2741"/>
              <a:gd name="T15" fmla="*/ 309 h 309"/>
            </a:gdLst>
            <a:ahLst/>
            <a:cxnLst>
              <a:cxn ang="T8">
                <a:pos x="T0" y="T1"/>
              </a:cxn>
              <a:cxn ang="T9">
                <a:pos x="T2" y="T3"/>
              </a:cxn>
              <a:cxn ang="T10">
                <a:pos x="T4" y="T5"/>
              </a:cxn>
              <a:cxn ang="T11">
                <a:pos x="T6" y="T7"/>
              </a:cxn>
            </a:cxnLst>
            <a:rect l="T12" t="T13" r="T14" b="T15"/>
            <a:pathLst>
              <a:path w="2741" h="309">
                <a:moveTo>
                  <a:pt x="0" y="0"/>
                </a:moveTo>
                <a:lnTo>
                  <a:pt x="0" y="153"/>
                </a:lnTo>
                <a:lnTo>
                  <a:pt x="2740" y="153"/>
                </a:lnTo>
                <a:lnTo>
                  <a:pt x="2740" y="308"/>
                </a:lnTo>
              </a:path>
            </a:pathLst>
          </a:custGeom>
          <a:noFill/>
          <a:ln w="50800" cap="rnd" cmpd="sng">
            <a:solidFill>
              <a:srgbClr val="FFCC00"/>
            </a:solidFill>
            <a:prstDash val="solid"/>
            <a:round/>
            <a:headEnd type="stealth" w="med" len="lg"/>
            <a:tailEnd type="stealth" w="med" len="lg"/>
          </a:ln>
          <a:extLst>
            <a:ext uri="{909E8E84-426E-40DD-AFC4-6F175D3DCCD1}">
              <a14:hiddenFill xmlns:a14="http://schemas.microsoft.com/office/drawing/2010/main" xmlns="">
                <a:solidFill>
                  <a:srgbClr val="FFFFFF"/>
                </a:solidFill>
              </a14:hiddenFill>
            </a:ext>
          </a:extLst>
        </p:spPr>
        <p:txBody>
          <a:bodyPr/>
          <a:lstStyle/>
          <a:p>
            <a:endParaRPr lang="zh-CN" altLang="en-US"/>
          </a:p>
        </p:txBody>
      </p:sp>
      <p:grpSp>
        <p:nvGrpSpPr>
          <p:cNvPr id="18439" name="Group 9"/>
          <p:cNvGrpSpPr>
            <a:grpSpLocks/>
          </p:cNvGrpSpPr>
          <p:nvPr/>
        </p:nvGrpSpPr>
        <p:grpSpPr bwMode="auto">
          <a:xfrm>
            <a:off x="3409950" y="5411788"/>
            <a:ext cx="3425825" cy="342900"/>
            <a:chOff x="2148" y="3075"/>
            <a:chExt cx="2070" cy="216"/>
          </a:xfrm>
        </p:grpSpPr>
        <p:sp>
          <p:nvSpPr>
            <p:cNvPr id="18454" name="AutoShape 10"/>
            <p:cNvSpPr>
              <a:spLocks noChangeArrowheads="1"/>
            </p:cNvSpPr>
            <p:nvPr/>
          </p:nvSpPr>
          <p:spPr bwMode="auto">
            <a:xfrm>
              <a:off x="2148" y="3075"/>
              <a:ext cx="384" cy="216"/>
            </a:xfrm>
            <a:prstGeom prst="upArrow">
              <a:avLst>
                <a:gd name="adj1" fmla="val 50000"/>
                <a:gd name="adj2" fmla="val 49931"/>
              </a:avLst>
            </a:prstGeom>
            <a:solidFill>
              <a:srgbClr val="FFCC99"/>
            </a:solidFill>
            <a:ln>
              <a:noFill/>
            </a:ln>
            <a:effectLst>
              <a:outerShdw dist="53882" dir="2700000" algn="ctr" rotWithShape="0">
                <a:srgbClr val="000000"/>
              </a:outerShdw>
            </a:effectLst>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eaLnBrk="0" hangingPunct="0">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eaLnBrk="0" hangingPunct="0">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eaLnBrk="0" hangingPunct="0">
                <a:spcBef>
                  <a:spcPct val="20000"/>
                </a:spcBef>
                <a:buFont typeface="Arial" charset="0"/>
                <a:buChar char="•"/>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eaLnBrk="0" hangingPunct="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eaLnBrk="0" hangingPunct="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eaLnBrk="1" hangingPunct="1">
                <a:spcBef>
                  <a:spcPct val="0"/>
                </a:spcBef>
                <a:buFontTx/>
                <a:buNone/>
              </a:pPr>
              <a:endParaRPr lang="zh-CN" altLang="en-US" sz="1800">
                <a:latin typeface="Arial" charset="0"/>
                <a:ea typeface="宋体" charset="-122"/>
              </a:endParaRPr>
            </a:p>
          </p:txBody>
        </p:sp>
        <p:sp>
          <p:nvSpPr>
            <p:cNvPr id="18455" name="Rectangle 11"/>
            <p:cNvSpPr>
              <a:spLocks noChangeArrowheads="1"/>
            </p:cNvSpPr>
            <p:nvPr/>
          </p:nvSpPr>
          <p:spPr bwMode="auto">
            <a:xfrm>
              <a:off x="2584" y="3076"/>
              <a:ext cx="1634" cy="21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lvl1pPr eaLnBrk="0" hangingPunct="0">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eaLnBrk="0" hangingPunct="0">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eaLnBrk="0" hangingPunct="0">
                <a:spcBef>
                  <a:spcPct val="20000"/>
                </a:spcBef>
                <a:buFont typeface="Arial" charset="0"/>
                <a:buChar char="•"/>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eaLnBrk="0" hangingPunct="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eaLnBrk="0" hangingPunct="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a:spcBef>
                  <a:spcPct val="0"/>
                </a:spcBef>
                <a:buFontTx/>
                <a:buNone/>
              </a:pPr>
              <a:r>
                <a:rPr lang="en-US" altLang="zh-CN" sz="1800">
                  <a:latin typeface="Courier New" pitchFamily="49" charset="0"/>
                  <a:ea typeface="宋体" charset="-122"/>
                </a:rPr>
                <a:t>INSERT INTO</a:t>
              </a:r>
            </a:p>
          </p:txBody>
        </p:sp>
      </p:grpSp>
      <p:grpSp>
        <p:nvGrpSpPr>
          <p:cNvPr id="18440" name="Group 12"/>
          <p:cNvGrpSpPr>
            <a:grpSpLocks/>
          </p:cNvGrpSpPr>
          <p:nvPr/>
        </p:nvGrpSpPr>
        <p:grpSpPr bwMode="auto">
          <a:xfrm>
            <a:off x="7189788" y="5568950"/>
            <a:ext cx="1882775" cy="476250"/>
            <a:chOff x="4529" y="3174"/>
            <a:chExt cx="1138" cy="300"/>
          </a:xfrm>
        </p:grpSpPr>
        <p:sp>
          <p:nvSpPr>
            <p:cNvPr id="18452" name="Rectangle 13"/>
            <p:cNvSpPr>
              <a:spLocks noChangeArrowheads="1"/>
            </p:cNvSpPr>
            <p:nvPr/>
          </p:nvSpPr>
          <p:spPr bwMode="auto">
            <a:xfrm>
              <a:off x="4807" y="3174"/>
              <a:ext cx="860" cy="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lvl1pPr eaLnBrk="0" hangingPunct="0">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eaLnBrk="0" hangingPunct="0">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eaLnBrk="0" hangingPunct="0">
                <a:spcBef>
                  <a:spcPct val="20000"/>
                </a:spcBef>
                <a:buFont typeface="Arial" charset="0"/>
                <a:buChar char="•"/>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eaLnBrk="0" hangingPunct="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eaLnBrk="0" hangingPunct="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a:lnSpc>
                  <a:spcPct val="70000"/>
                </a:lnSpc>
                <a:spcBef>
                  <a:spcPct val="0"/>
                </a:spcBef>
                <a:buFontTx/>
                <a:buNone/>
              </a:pPr>
              <a:r>
                <a:rPr lang="zh-CN" altLang="en-US" sz="1800">
                  <a:latin typeface="Arial" charset="0"/>
                  <a:ea typeface="宋体" charset="-122"/>
                </a:rPr>
                <a:t>不允许</a:t>
              </a:r>
              <a:r>
                <a:rPr lang="en-US" altLang="zh-CN" sz="1800">
                  <a:latin typeface="Arial" charset="0"/>
                  <a:ea typeface="宋体" charset="-122"/>
                </a:rPr>
                <a:t>(9 </a:t>
              </a:r>
              <a:r>
                <a:rPr lang="zh-CN" altLang="en-US" sz="1800">
                  <a:latin typeface="Arial" charset="0"/>
                  <a:ea typeface="宋体" charset="-122"/>
                </a:rPr>
                <a:t>不存在</a:t>
              </a:r>
              <a:r>
                <a:rPr lang="en-US" altLang="zh-CN" sz="1800">
                  <a:latin typeface="Arial" charset="0"/>
                  <a:ea typeface="宋体" charset="-122"/>
                </a:rPr>
                <a:t>)</a:t>
              </a:r>
            </a:p>
          </p:txBody>
        </p:sp>
        <p:sp>
          <p:nvSpPr>
            <p:cNvPr id="18453" name="Line 14"/>
            <p:cNvSpPr>
              <a:spLocks noChangeShapeType="1"/>
            </p:cNvSpPr>
            <p:nvPr/>
          </p:nvSpPr>
          <p:spPr bwMode="auto">
            <a:xfrm flipV="1">
              <a:off x="4529" y="3345"/>
              <a:ext cx="260" cy="1"/>
            </a:xfrm>
            <a:prstGeom prst="line">
              <a:avLst/>
            </a:prstGeom>
            <a:noFill/>
            <a:ln w="50800">
              <a:solidFill>
                <a:srgbClr val="FFCC00"/>
              </a:solidFill>
              <a:round/>
              <a:headEnd type="stealth" w="med" len="lg"/>
              <a:tailEnd type="none" w="sm" len="sm"/>
            </a:ln>
            <a:extLst>
              <a:ext uri="{909E8E84-426E-40DD-AFC4-6F175D3DCCD1}">
                <a14:hiddenFill xmlns:a14="http://schemas.microsoft.com/office/drawing/2010/main" xmlns="">
                  <a:noFill/>
                </a14:hiddenFill>
              </a:ext>
            </a:extLst>
          </p:spPr>
          <p:txBody>
            <a:bodyPr/>
            <a:lstStyle/>
            <a:p>
              <a:endParaRPr lang="zh-CN" altLang="en-US"/>
            </a:p>
          </p:txBody>
        </p:sp>
      </p:grpSp>
      <p:grpSp>
        <p:nvGrpSpPr>
          <p:cNvPr id="18441" name="Group 15"/>
          <p:cNvGrpSpPr>
            <a:grpSpLocks/>
          </p:cNvGrpSpPr>
          <p:nvPr/>
        </p:nvGrpSpPr>
        <p:grpSpPr bwMode="auto">
          <a:xfrm>
            <a:off x="7212013" y="6042025"/>
            <a:ext cx="1601787" cy="339725"/>
            <a:chOff x="4543" y="3472"/>
            <a:chExt cx="968" cy="214"/>
          </a:xfrm>
        </p:grpSpPr>
        <p:sp>
          <p:nvSpPr>
            <p:cNvPr id="813072" name="Rectangle 16"/>
            <p:cNvSpPr>
              <a:spLocks noChangeArrowheads="1"/>
            </p:cNvSpPr>
            <p:nvPr/>
          </p:nvSpPr>
          <p:spPr bwMode="auto">
            <a:xfrm>
              <a:off x="4831" y="3472"/>
              <a:ext cx="680" cy="214"/>
            </a:xfrm>
            <a:prstGeom prst="rect">
              <a:avLst/>
            </a:prstGeom>
            <a:noFill/>
            <a:ln w="9525">
              <a:noFill/>
              <a:miter lim="800000"/>
              <a:headEnd/>
              <a:tailEnd/>
            </a:ln>
            <a:effectLst/>
          </p:spPr>
          <p:txBody>
            <a:bodyPr lIns="92075" tIns="46038" rIns="92075" bIns="46038">
              <a:spAutoFit/>
            </a:bodyPr>
            <a:lstStyle/>
            <a:p>
              <a:pPr eaLnBrk="0" hangingPunct="0">
                <a:defRPr/>
              </a:pPr>
              <a:r>
                <a:rPr lang="zh-CN" altLang="en-US">
                  <a:effectLst>
                    <a:outerShdw blurRad="38100" dist="38100" dir="2700000" algn="tl">
                      <a:srgbClr val="C0C0C0"/>
                    </a:outerShdw>
                  </a:effectLst>
                  <a:ea typeface="宋体" pitchFamily="2" charset="-122"/>
                </a:rPr>
                <a:t>允许</a:t>
              </a:r>
            </a:p>
          </p:txBody>
        </p:sp>
        <p:sp>
          <p:nvSpPr>
            <p:cNvPr id="18451" name="Line 17"/>
            <p:cNvSpPr>
              <a:spLocks noChangeShapeType="1"/>
            </p:cNvSpPr>
            <p:nvPr/>
          </p:nvSpPr>
          <p:spPr bwMode="auto">
            <a:xfrm flipV="1">
              <a:off x="4543" y="3545"/>
              <a:ext cx="260" cy="1"/>
            </a:xfrm>
            <a:prstGeom prst="line">
              <a:avLst/>
            </a:prstGeom>
            <a:noFill/>
            <a:ln w="50800">
              <a:solidFill>
                <a:srgbClr val="FFCC00"/>
              </a:solidFill>
              <a:round/>
              <a:headEnd type="stealth" w="med" len="lg"/>
              <a:tailEnd type="none" w="sm" len="sm"/>
            </a:ln>
            <a:extLst>
              <a:ext uri="{909E8E84-426E-40DD-AFC4-6F175D3DCCD1}">
                <a14:hiddenFill xmlns:a14="http://schemas.microsoft.com/office/drawing/2010/main" xmlns="">
                  <a:noFill/>
                </a14:hiddenFill>
              </a:ext>
            </a:extLst>
          </p:spPr>
          <p:txBody>
            <a:bodyPr/>
            <a:lstStyle/>
            <a:p>
              <a:endParaRPr lang="zh-CN" altLang="en-US"/>
            </a:p>
          </p:txBody>
        </p:sp>
      </p:grpSp>
      <p:grpSp>
        <p:nvGrpSpPr>
          <p:cNvPr id="18442" name="Group 18"/>
          <p:cNvGrpSpPr>
            <a:grpSpLocks/>
          </p:cNvGrpSpPr>
          <p:nvPr/>
        </p:nvGrpSpPr>
        <p:grpSpPr bwMode="auto">
          <a:xfrm>
            <a:off x="276225" y="2411413"/>
            <a:ext cx="1779588" cy="587375"/>
            <a:chOff x="174" y="1322"/>
            <a:chExt cx="1075" cy="370"/>
          </a:xfrm>
        </p:grpSpPr>
        <p:sp>
          <p:nvSpPr>
            <p:cNvPr id="18448" name="Rectangle 19"/>
            <p:cNvSpPr>
              <a:spLocks noChangeArrowheads="1"/>
            </p:cNvSpPr>
            <p:nvPr/>
          </p:nvSpPr>
          <p:spPr bwMode="auto">
            <a:xfrm>
              <a:off x="174" y="1322"/>
              <a:ext cx="840" cy="37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lvl1pPr eaLnBrk="0" hangingPunct="0">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eaLnBrk="0" hangingPunct="0">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eaLnBrk="0" hangingPunct="0">
                <a:spcBef>
                  <a:spcPct val="20000"/>
                </a:spcBef>
                <a:buFont typeface="Arial" charset="0"/>
                <a:buChar char="•"/>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eaLnBrk="0" hangingPunct="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eaLnBrk="0" hangingPunct="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a:spcBef>
                  <a:spcPct val="0"/>
                </a:spcBef>
                <a:buFontTx/>
                <a:buNone/>
              </a:pPr>
              <a:r>
                <a:rPr lang="en-US" altLang="zh-CN" sz="1800">
                  <a:latin typeface="Courier New" pitchFamily="49" charset="0"/>
                  <a:ea typeface="宋体" charset="-122"/>
                </a:rPr>
                <a:t>PRIMARY</a:t>
              </a:r>
              <a:br>
                <a:rPr lang="en-US" altLang="zh-CN" sz="1800">
                  <a:latin typeface="Courier New" pitchFamily="49" charset="0"/>
                  <a:ea typeface="宋体" charset="-122"/>
                </a:rPr>
              </a:br>
              <a:r>
                <a:rPr lang="en-US" altLang="zh-CN" sz="1800">
                  <a:latin typeface="Courier New" pitchFamily="49" charset="0"/>
                  <a:ea typeface="宋体" charset="-122"/>
                </a:rPr>
                <a:t>KEY</a:t>
              </a:r>
            </a:p>
          </p:txBody>
        </p:sp>
        <p:sp>
          <p:nvSpPr>
            <p:cNvPr id="18449" name="Line 20"/>
            <p:cNvSpPr>
              <a:spLocks noChangeShapeType="1"/>
            </p:cNvSpPr>
            <p:nvPr/>
          </p:nvSpPr>
          <p:spPr bwMode="auto">
            <a:xfrm>
              <a:off x="858" y="1518"/>
              <a:ext cx="391" cy="3"/>
            </a:xfrm>
            <a:prstGeom prst="line">
              <a:avLst/>
            </a:prstGeom>
            <a:noFill/>
            <a:ln w="50800">
              <a:solidFill>
                <a:srgbClr val="FFCC00"/>
              </a:solidFill>
              <a:round/>
              <a:headEnd type="none" w="sm" len="sm"/>
              <a:tailEnd type="stealth" w="med" len="lg"/>
            </a:ln>
            <a:extLst>
              <a:ext uri="{909E8E84-426E-40DD-AFC4-6F175D3DCCD1}">
                <a14:hiddenFill xmlns:a14="http://schemas.microsoft.com/office/drawing/2010/main" xmlns="">
                  <a:noFill/>
                </a14:hiddenFill>
              </a:ext>
            </a:extLst>
          </p:spPr>
          <p:txBody>
            <a:bodyPr/>
            <a:lstStyle/>
            <a:p>
              <a:endParaRPr lang="zh-CN" altLang="en-US"/>
            </a:p>
          </p:txBody>
        </p:sp>
      </p:grpSp>
      <p:pic>
        <p:nvPicPr>
          <p:cNvPr id="18443" name="Picture 21"/>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025650" y="1671638"/>
            <a:ext cx="6969125" cy="1333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type="none" w="sm" len="sm"/>
                <a:tailEnd type="none" w="sm" len="sm"/>
              </a14:hiddenLine>
            </a:ext>
          </a:extLst>
        </p:spPr>
      </p:pic>
      <p:sp>
        <p:nvSpPr>
          <p:cNvPr id="18444" name="Text Box 22"/>
          <p:cNvSpPr txBox="1">
            <a:spLocks noChangeArrowheads="1"/>
          </p:cNvSpPr>
          <p:nvPr/>
        </p:nvSpPr>
        <p:spPr bwMode="auto">
          <a:xfrm>
            <a:off x="2011363" y="2816225"/>
            <a:ext cx="382587" cy="395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type="none" w="sm" len="sm"/>
                <a:tailEnd type="none" w="med" len="lg"/>
              </a14:hiddenLine>
            </a:ext>
          </a:extLst>
        </p:spPr>
        <p:txBody>
          <a:bodyPr lIns="12700" tIns="12700" rIns="12700" bIns="12700">
            <a:spAutoFit/>
          </a:bodyPr>
          <a:lstStyle>
            <a:lvl1pPr defTabSz="822325" eaLnBrk="0" hangingPunct="0">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defTabSz="822325" eaLnBrk="0" hangingPunct="0">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defTabSz="822325" eaLnBrk="0" hangingPunct="0">
              <a:spcBef>
                <a:spcPct val="20000"/>
              </a:spcBef>
              <a:buFont typeface="Arial" charset="0"/>
              <a:buChar char="•"/>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defTabSz="822325" eaLnBrk="0" hangingPunct="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defTabSz="822325" eaLnBrk="0" hangingPunct="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defTabSz="822325"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defTabSz="822325"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defTabSz="822325"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defTabSz="822325"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eaLnBrk="1" hangingPunct="1">
              <a:spcBef>
                <a:spcPct val="0"/>
              </a:spcBef>
              <a:buClr>
                <a:srgbClr val="000000"/>
              </a:buClr>
              <a:buFont typeface="Arial" charset="0"/>
              <a:buNone/>
            </a:pPr>
            <a:r>
              <a:rPr lang="en-US" altLang="zh-CN" sz="2400">
                <a:latin typeface="Arial" charset="0"/>
                <a:ea typeface="宋体" charset="-122"/>
              </a:rPr>
              <a:t>…</a:t>
            </a:r>
          </a:p>
        </p:txBody>
      </p:sp>
      <p:pic>
        <p:nvPicPr>
          <p:cNvPr id="18445" name="Picture 23"/>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481013" y="3752850"/>
            <a:ext cx="6969125" cy="15525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type="none" w="sm" len="sm"/>
                <a:tailEnd type="none" w="sm" len="sm"/>
              </a14:hiddenLine>
            </a:ext>
          </a:extLst>
        </p:spPr>
      </p:pic>
      <p:sp>
        <p:nvSpPr>
          <p:cNvPr id="18446" name="Text Box 24"/>
          <p:cNvSpPr txBox="1">
            <a:spLocks noChangeArrowheads="1"/>
          </p:cNvSpPr>
          <p:nvPr/>
        </p:nvSpPr>
        <p:spPr bwMode="auto">
          <a:xfrm>
            <a:off x="481013" y="5108575"/>
            <a:ext cx="382587" cy="395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type="none" w="sm" len="sm"/>
                <a:tailEnd type="none" w="med" len="lg"/>
              </a14:hiddenLine>
            </a:ext>
          </a:extLst>
        </p:spPr>
        <p:txBody>
          <a:bodyPr lIns="12700" tIns="12700" rIns="12700" bIns="12700">
            <a:spAutoFit/>
          </a:bodyPr>
          <a:lstStyle>
            <a:lvl1pPr defTabSz="822325" eaLnBrk="0" hangingPunct="0">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defTabSz="822325" eaLnBrk="0" hangingPunct="0">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defTabSz="822325" eaLnBrk="0" hangingPunct="0">
              <a:spcBef>
                <a:spcPct val="20000"/>
              </a:spcBef>
              <a:buFont typeface="Arial" charset="0"/>
              <a:buChar char="•"/>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defTabSz="822325" eaLnBrk="0" hangingPunct="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defTabSz="822325" eaLnBrk="0" hangingPunct="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defTabSz="822325"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defTabSz="822325"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defTabSz="822325"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defTabSz="822325"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eaLnBrk="1" hangingPunct="1">
              <a:spcBef>
                <a:spcPct val="0"/>
              </a:spcBef>
              <a:buClr>
                <a:srgbClr val="000000"/>
              </a:buClr>
              <a:buFont typeface="Arial" charset="0"/>
              <a:buNone/>
            </a:pPr>
            <a:r>
              <a:rPr lang="en-US" altLang="zh-CN" sz="2400">
                <a:latin typeface="Arial" charset="0"/>
                <a:ea typeface="宋体" charset="-122"/>
              </a:rPr>
              <a:t>…</a:t>
            </a:r>
          </a:p>
        </p:txBody>
      </p:sp>
      <p:pic>
        <p:nvPicPr>
          <p:cNvPr id="18447" name="Picture 25"/>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481013" y="5775325"/>
            <a:ext cx="6969125" cy="476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type="none" w="sm" len="sm"/>
                <a:tailEnd type="none" w="sm" len="sm"/>
              </a14:hiddenLine>
            </a:ext>
          </a:extLst>
        </p:spPr>
      </p:pic>
    </p:spTree>
    <p:extLst>
      <p:ext uri="{BB962C8B-B14F-4D97-AF65-F5344CB8AC3E}">
        <p14:creationId xmlns:p14="http://schemas.microsoft.com/office/powerpoint/2010/main" xmlns="" val="747043484"/>
      </p:ext>
    </p:extLst>
  </p:cSld>
  <p:clrMapOvr>
    <a:masterClrMapping/>
  </p:clrMapOvr>
  <p:transition spd="slow">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754063" y="908050"/>
            <a:ext cx="7696200" cy="1439863"/>
          </a:xfrm>
        </p:spPr>
        <p:txBody>
          <a:bodyPr lIns="92075" tIns="46038" rIns="92075" bIns="46038" anchor="t"/>
          <a:lstStyle/>
          <a:p>
            <a:pPr>
              <a:defRPr/>
            </a:pPr>
            <a:r>
              <a:rPr lang="en-US" altLang="zh-CN" b="1" dirty="0">
                <a:latin typeface="Courier New" panose="02070309020205020404" pitchFamily="49" charset="0"/>
                <a:ea typeface="宋体" pitchFamily="2" charset="-122"/>
                <a:cs typeface="Courier New" panose="02070309020205020404" pitchFamily="49" charset="0"/>
              </a:rPr>
              <a:t>FOREIGN KEY </a:t>
            </a:r>
            <a:r>
              <a:rPr lang="zh-CN" altLang="en-US" b="1" dirty="0">
                <a:latin typeface="+mn-lt"/>
                <a:ea typeface="宋体" pitchFamily="2" charset="-122"/>
              </a:rPr>
              <a:t>约束</a:t>
            </a:r>
          </a:p>
        </p:txBody>
      </p:sp>
      <p:sp>
        <p:nvSpPr>
          <p:cNvPr id="19459" name="Rectangle 3"/>
          <p:cNvSpPr>
            <a:spLocks noGrp="1" noChangeArrowheads="1"/>
          </p:cNvSpPr>
          <p:nvPr>
            <p:ph type="body" idx="1"/>
          </p:nvPr>
        </p:nvSpPr>
        <p:spPr>
          <a:xfrm>
            <a:off x="393700" y="1555750"/>
            <a:ext cx="8428038" cy="4995863"/>
          </a:xfrm>
        </p:spPr>
        <p:txBody>
          <a:bodyPr lIns="92075" tIns="46038" rIns="92075" bIns="46038">
            <a:spAutoFit/>
          </a:bodyPr>
          <a:lstStyle/>
          <a:p>
            <a:pPr marL="114300" indent="-457200"/>
            <a:r>
              <a:rPr lang="zh-CN" altLang="en-US" sz="2700" dirty="0">
                <a:latin typeface="宋体" charset="-122"/>
                <a:ea typeface="宋体" charset="-122"/>
              </a:rPr>
              <a:t>外键约束是保证一个或两个表之间的参照完整性，外键是构建于一个表的两个字段或是两个表的两个字段之间的参照关系。</a:t>
            </a:r>
            <a:endParaRPr lang="en-US" altLang="zh-CN" sz="2700" dirty="0">
              <a:latin typeface="宋体" charset="-122"/>
              <a:ea typeface="宋体" charset="-122"/>
            </a:endParaRPr>
          </a:p>
          <a:p>
            <a:pPr marL="114300" indent="-457200"/>
            <a:r>
              <a:rPr lang="zh-CN" altLang="en-US" sz="2700" dirty="0">
                <a:latin typeface="宋体" charset="-122"/>
                <a:ea typeface="宋体" charset="-122"/>
              </a:rPr>
              <a:t>从表的外键值必须在主表中能找到或者为空。当主表的记录被从表参照时，主表的记录将不允许删除，如果要删除数据，需要先删除从表中依赖该记录的数据，然后才可以删除主表的数据。</a:t>
            </a:r>
            <a:endParaRPr lang="en-US" altLang="zh-CN" sz="2700" dirty="0">
              <a:latin typeface="宋体" charset="-122"/>
              <a:ea typeface="宋体" charset="-122"/>
            </a:endParaRPr>
          </a:p>
          <a:p>
            <a:pPr marL="114300" indent="-457200"/>
            <a:r>
              <a:rPr lang="zh-CN" altLang="en-US" sz="2700" dirty="0">
                <a:latin typeface="宋体" charset="-122"/>
                <a:ea typeface="宋体" charset="-122"/>
              </a:rPr>
              <a:t>还有一种就是级联删除子表数据。</a:t>
            </a:r>
            <a:endParaRPr lang="en-US" altLang="zh-CN" sz="2700" dirty="0">
              <a:latin typeface="宋体" charset="-122"/>
              <a:ea typeface="宋体" charset="-122"/>
            </a:endParaRPr>
          </a:p>
          <a:p>
            <a:pPr marL="114300" indent="-457200"/>
            <a:r>
              <a:rPr lang="zh-CN" altLang="en-US" sz="2700" dirty="0">
                <a:latin typeface="宋体" charset="-122"/>
                <a:ea typeface="宋体" charset="-122"/>
              </a:rPr>
              <a:t>注意：</a:t>
            </a:r>
            <a:r>
              <a:rPr lang="zh-CN" altLang="en-US" sz="2700" dirty="0">
                <a:solidFill>
                  <a:srgbClr val="FF0000"/>
                </a:solidFill>
                <a:latin typeface="宋体" charset="-122"/>
                <a:ea typeface="宋体" charset="-122"/>
              </a:rPr>
              <a:t>外键约束的参照列，在主表中引用的只能是主键或唯一键约束的列</a:t>
            </a:r>
            <a:endParaRPr lang="en-US" altLang="zh-CN" sz="2700" dirty="0">
              <a:solidFill>
                <a:srgbClr val="FF0000"/>
              </a:solidFill>
              <a:latin typeface="宋体" charset="-122"/>
              <a:ea typeface="宋体" charset="-122"/>
            </a:endParaRPr>
          </a:p>
          <a:p>
            <a:pPr marL="114300" indent="-457200"/>
            <a:r>
              <a:rPr lang="zh-CN" altLang="en-US" sz="2700" dirty="0">
                <a:latin typeface="宋体" charset="-122"/>
                <a:ea typeface="宋体" charset="-122"/>
              </a:rPr>
              <a:t>同一个表可以有多个外键约束</a:t>
            </a:r>
            <a:endParaRPr lang="en-US" altLang="zh-CN" sz="2700" dirty="0">
              <a:latin typeface="宋体" charset="-122"/>
              <a:ea typeface="宋体" charset="-122"/>
            </a:endParaRPr>
          </a:p>
        </p:txBody>
      </p:sp>
    </p:spTree>
    <p:extLst>
      <p:ext uri="{BB962C8B-B14F-4D97-AF65-F5344CB8AC3E}">
        <p14:creationId xmlns:p14="http://schemas.microsoft.com/office/powerpoint/2010/main" xmlns="" val="3463114052"/>
      </p:ext>
    </p:extLst>
  </p:cSld>
  <p:clrMapOvr>
    <a:masterClrMapping/>
  </p:clrMapOvr>
  <p:transition spd="slow">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741363" y="1046163"/>
            <a:ext cx="7696200" cy="1439862"/>
          </a:xfrm>
        </p:spPr>
        <p:txBody>
          <a:bodyPr lIns="92075" tIns="46038" rIns="92075" bIns="46038" anchor="t"/>
          <a:lstStyle/>
          <a:p>
            <a:pPr>
              <a:defRPr/>
            </a:pPr>
            <a:r>
              <a:rPr lang="en-US" altLang="zh-CN" b="1" dirty="0">
                <a:latin typeface="Courier New" panose="02070309020205020404" pitchFamily="49" charset="0"/>
                <a:ea typeface="宋体" pitchFamily="2" charset="-122"/>
                <a:cs typeface="Courier New" panose="02070309020205020404" pitchFamily="49" charset="0"/>
              </a:rPr>
              <a:t>FOREIGN KEY </a:t>
            </a:r>
            <a:r>
              <a:rPr lang="zh-CN" altLang="en-US" b="1" dirty="0">
                <a:latin typeface="+mn-lt"/>
                <a:ea typeface="宋体" pitchFamily="2" charset="-122"/>
              </a:rPr>
              <a:t>约束</a:t>
            </a:r>
          </a:p>
        </p:txBody>
      </p:sp>
      <p:sp>
        <p:nvSpPr>
          <p:cNvPr id="20483" name="Rectangle 3"/>
          <p:cNvSpPr>
            <a:spLocks noGrp="1" noChangeArrowheads="1"/>
          </p:cNvSpPr>
          <p:nvPr>
            <p:ph type="body" idx="1"/>
          </p:nvPr>
        </p:nvSpPr>
        <p:spPr>
          <a:xfrm>
            <a:off x="727075" y="1884363"/>
            <a:ext cx="7385050" cy="508000"/>
          </a:xfrm>
        </p:spPr>
        <p:txBody>
          <a:bodyPr lIns="92075" tIns="46038" rIns="92075" bIns="46038">
            <a:spAutoFit/>
          </a:bodyPr>
          <a:lstStyle/>
          <a:p>
            <a:r>
              <a:rPr lang="zh-CN" altLang="en-US" sz="2700">
                <a:latin typeface="宋体" charset="-122"/>
                <a:ea typeface="宋体" charset="-122"/>
              </a:rPr>
              <a:t>创建外键约束</a:t>
            </a:r>
            <a:r>
              <a:rPr lang="en-US" altLang="zh-CN" sz="2700">
                <a:latin typeface="宋体" charset="-122"/>
                <a:ea typeface="宋体" charset="-122"/>
              </a:rPr>
              <a:t>:</a:t>
            </a:r>
          </a:p>
        </p:txBody>
      </p:sp>
      <p:sp>
        <p:nvSpPr>
          <p:cNvPr id="20484" name="Rectangle 4"/>
          <p:cNvSpPr>
            <a:spLocks noChangeArrowheads="1"/>
          </p:cNvSpPr>
          <p:nvPr/>
        </p:nvSpPr>
        <p:spPr bwMode="blackWhite">
          <a:xfrm>
            <a:off x="898525" y="2492375"/>
            <a:ext cx="7791450" cy="137477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eaLnBrk="0" hangingPunct="0">
              <a:spcBef>
                <a:spcPct val="20000"/>
              </a:spcBef>
              <a:buFont typeface="Arial" charset="0"/>
              <a:buChar char="•"/>
              <a:tabLst>
                <a:tab pos="1200150" algn="l"/>
                <a:tab pos="2457450" algn="l"/>
              </a:tabLst>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eaLnBrk="0" hangingPunct="0">
              <a:spcBef>
                <a:spcPct val="20000"/>
              </a:spcBef>
              <a:buFont typeface="Arial" charset="0"/>
              <a:buChar char="–"/>
              <a:tabLst>
                <a:tab pos="1200150" algn="l"/>
                <a:tab pos="2457450" algn="l"/>
              </a:tabLst>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eaLnBrk="0" hangingPunct="0">
              <a:spcBef>
                <a:spcPct val="20000"/>
              </a:spcBef>
              <a:buFont typeface="Arial" charset="0"/>
              <a:buChar char="•"/>
              <a:tabLst>
                <a:tab pos="1200150" algn="l"/>
                <a:tab pos="2457450" algn="l"/>
              </a:tabLst>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eaLnBrk="0" hangingPunct="0">
              <a:spcBef>
                <a:spcPct val="20000"/>
              </a:spcBef>
              <a:buFont typeface="Arial" charset="0"/>
              <a:buChar char="–"/>
              <a:tabLst>
                <a:tab pos="1200150" algn="l"/>
                <a:tab pos="24574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eaLnBrk="0" hangingPunct="0">
              <a:spcBef>
                <a:spcPct val="20000"/>
              </a:spcBef>
              <a:buFont typeface="Arial" charset="0"/>
              <a:buChar char="»"/>
              <a:tabLst>
                <a:tab pos="1200150" algn="l"/>
                <a:tab pos="24574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tabLst>
                <a:tab pos="1200150" algn="l"/>
                <a:tab pos="24574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tabLst>
                <a:tab pos="1200150" algn="l"/>
                <a:tab pos="24574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tabLst>
                <a:tab pos="1200150" algn="l"/>
                <a:tab pos="24574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tabLst>
                <a:tab pos="1200150" algn="l"/>
                <a:tab pos="24574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a:spcBef>
                <a:spcPct val="0"/>
              </a:spcBef>
              <a:buFontTx/>
              <a:buNone/>
            </a:pPr>
            <a:r>
              <a:rPr lang="en-US" altLang="zh-CN" sz="1800" dirty="0">
                <a:solidFill>
                  <a:srgbClr val="000000"/>
                </a:solidFill>
                <a:latin typeface="Courier New" pitchFamily="49" charset="0"/>
                <a:ea typeface="宋体" charset="-122"/>
              </a:rPr>
              <a:t>CREATE TABLE dept(</a:t>
            </a:r>
          </a:p>
          <a:p>
            <a:pPr>
              <a:spcBef>
                <a:spcPct val="0"/>
              </a:spcBef>
              <a:buFontTx/>
              <a:buNone/>
            </a:pPr>
            <a:r>
              <a:rPr lang="en-US" altLang="zh-CN" sz="1800" dirty="0">
                <a:solidFill>
                  <a:srgbClr val="000000"/>
                </a:solidFill>
                <a:latin typeface="Courier New" pitchFamily="49" charset="0"/>
                <a:ea typeface="宋体" charset="-122"/>
              </a:rPr>
              <a:t>dept_id INT AUTO_INCREMENT PRIMARY KEY,</a:t>
            </a:r>
          </a:p>
          <a:p>
            <a:pPr>
              <a:spcBef>
                <a:spcPct val="0"/>
              </a:spcBef>
              <a:buFontTx/>
              <a:buNone/>
            </a:pPr>
            <a:r>
              <a:rPr lang="en-US" altLang="zh-CN" sz="1800" dirty="0">
                <a:solidFill>
                  <a:srgbClr val="000000"/>
                </a:solidFill>
                <a:latin typeface="Courier New" pitchFamily="49" charset="0"/>
                <a:ea typeface="宋体" charset="-122"/>
              </a:rPr>
              <a:t>dept_name VARCHAR(20)</a:t>
            </a:r>
          </a:p>
          <a:p>
            <a:pPr>
              <a:spcBef>
                <a:spcPct val="0"/>
              </a:spcBef>
              <a:buFontTx/>
              <a:buNone/>
            </a:pPr>
            <a:r>
              <a:rPr lang="en-US" altLang="zh-CN" sz="1800" dirty="0">
                <a:solidFill>
                  <a:srgbClr val="000000"/>
                </a:solidFill>
                <a:latin typeface="Courier New" pitchFamily="49" charset="0"/>
                <a:ea typeface="宋体" charset="-122"/>
              </a:rPr>
              <a:t>);</a:t>
            </a:r>
            <a:endParaRPr lang="zh-CN" altLang="en-US" sz="1800" dirty="0">
              <a:solidFill>
                <a:srgbClr val="000000"/>
              </a:solidFill>
              <a:latin typeface="Courier New" pitchFamily="49" charset="0"/>
              <a:ea typeface="宋体" charset="-122"/>
            </a:endParaRPr>
          </a:p>
        </p:txBody>
      </p:sp>
      <p:sp>
        <p:nvSpPr>
          <p:cNvPr id="20485" name="Rectangle 4"/>
          <p:cNvSpPr>
            <a:spLocks noChangeArrowheads="1"/>
          </p:cNvSpPr>
          <p:nvPr/>
        </p:nvSpPr>
        <p:spPr bwMode="blackWhite">
          <a:xfrm>
            <a:off x="879475" y="4141788"/>
            <a:ext cx="7791450" cy="200342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eaLnBrk="0" hangingPunct="0">
              <a:spcBef>
                <a:spcPct val="20000"/>
              </a:spcBef>
              <a:buFont typeface="Arial" charset="0"/>
              <a:buChar char="•"/>
              <a:tabLst>
                <a:tab pos="1200150" algn="l"/>
                <a:tab pos="2457450" algn="l"/>
              </a:tabLst>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eaLnBrk="0" hangingPunct="0">
              <a:spcBef>
                <a:spcPct val="20000"/>
              </a:spcBef>
              <a:buFont typeface="Arial" charset="0"/>
              <a:buChar char="–"/>
              <a:tabLst>
                <a:tab pos="1200150" algn="l"/>
                <a:tab pos="2457450" algn="l"/>
              </a:tabLst>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eaLnBrk="0" hangingPunct="0">
              <a:spcBef>
                <a:spcPct val="20000"/>
              </a:spcBef>
              <a:buFont typeface="Arial" charset="0"/>
              <a:buChar char="•"/>
              <a:tabLst>
                <a:tab pos="1200150" algn="l"/>
                <a:tab pos="2457450" algn="l"/>
              </a:tabLst>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eaLnBrk="0" hangingPunct="0">
              <a:spcBef>
                <a:spcPct val="20000"/>
              </a:spcBef>
              <a:buFont typeface="Arial" charset="0"/>
              <a:buChar char="–"/>
              <a:tabLst>
                <a:tab pos="1200150" algn="l"/>
                <a:tab pos="24574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eaLnBrk="0" hangingPunct="0">
              <a:spcBef>
                <a:spcPct val="20000"/>
              </a:spcBef>
              <a:buFont typeface="Arial" charset="0"/>
              <a:buChar char="»"/>
              <a:tabLst>
                <a:tab pos="1200150" algn="l"/>
                <a:tab pos="24574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tabLst>
                <a:tab pos="1200150" algn="l"/>
                <a:tab pos="24574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tabLst>
                <a:tab pos="1200150" algn="l"/>
                <a:tab pos="24574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tabLst>
                <a:tab pos="1200150" algn="l"/>
                <a:tab pos="24574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tabLst>
                <a:tab pos="1200150" algn="l"/>
                <a:tab pos="24574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a:spcBef>
                <a:spcPct val="0"/>
              </a:spcBef>
              <a:buFontTx/>
              <a:buNone/>
            </a:pPr>
            <a:r>
              <a:rPr lang="en-US" altLang="zh-CN" sz="1800" dirty="0">
                <a:solidFill>
                  <a:srgbClr val="000000"/>
                </a:solidFill>
                <a:latin typeface="Courier New" pitchFamily="49" charset="0"/>
                <a:ea typeface="宋体" charset="-122"/>
              </a:rPr>
              <a:t>CREATE TABLE emp(</a:t>
            </a:r>
          </a:p>
          <a:p>
            <a:pPr>
              <a:spcBef>
                <a:spcPct val="0"/>
              </a:spcBef>
              <a:buFontTx/>
              <a:buNone/>
            </a:pPr>
            <a:r>
              <a:rPr lang="en-US" altLang="zh-CN" sz="1800" dirty="0">
                <a:solidFill>
                  <a:srgbClr val="000000"/>
                </a:solidFill>
                <a:latin typeface="Courier New" pitchFamily="49" charset="0"/>
                <a:ea typeface="宋体" charset="-122"/>
              </a:rPr>
              <a:t>emp_id INT AUTO_INCREMENT PRIMARY KEY,</a:t>
            </a:r>
          </a:p>
          <a:p>
            <a:pPr>
              <a:spcBef>
                <a:spcPct val="0"/>
              </a:spcBef>
              <a:buFontTx/>
              <a:buNone/>
            </a:pPr>
            <a:r>
              <a:rPr lang="en-US" altLang="zh-CN" sz="1800" dirty="0">
                <a:solidFill>
                  <a:srgbClr val="000000"/>
                </a:solidFill>
                <a:latin typeface="Courier New" pitchFamily="49" charset="0"/>
                <a:ea typeface="宋体" charset="-122"/>
              </a:rPr>
              <a:t>last_name VARCHAR(15),</a:t>
            </a:r>
          </a:p>
          <a:p>
            <a:pPr>
              <a:spcBef>
                <a:spcPct val="0"/>
              </a:spcBef>
              <a:buFontTx/>
              <a:buNone/>
            </a:pPr>
            <a:r>
              <a:rPr lang="en-US" altLang="zh-CN" sz="1800" dirty="0">
                <a:solidFill>
                  <a:srgbClr val="000000"/>
                </a:solidFill>
                <a:latin typeface="Courier New" pitchFamily="49" charset="0"/>
                <a:ea typeface="宋体" charset="-122"/>
              </a:rPr>
              <a:t>dept_id INT,</a:t>
            </a:r>
          </a:p>
          <a:p>
            <a:pPr>
              <a:spcBef>
                <a:spcPct val="0"/>
              </a:spcBef>
              <a:buFontTx/>
              <a:buNone/>
            </a:pPr>
            <a:r>
              <a:rPr lang="en-US" altLang="zh-CN" sz="1800" dirty="0">
                <a:solidFill>
                  <a:srgbClr val="FF0000"/>
                </a:solidFill>
                <a:latin typeface="Courier New" pitchFamily="49" charset="0"/>
                <a:ea typeface="宋体" charset="-122"/>
              </a:rPr>
              <a:t>CONSTRAINT emp_dept_id_fk FOREIGN KEY(dept_id) </a:t>
            </a:r>
          </a:p>
          <a:p>
            <a:pPr>
              <a:spcBef>
                <a:spcPct val="0"/>
              </a:spcBef>
              <a:buFontTx/>
              <a:buNone/>
            </a:pPr>
            <a:r>
              <a:rPr lang="en-US" altLang="zh-CN" sz="1800" dirty="0">
                <a:solidFill>
                  <a:srgbClr val="FF0000"/>
                </a:solidFill>
                <a:latin typeface="Courier New" pitchFamily="49" charset="0"/>
                <a:ea typeface="宋体" charset="-122"/>
              </a:rPr>
              <a:t>REFERENCES dept(dept_id)</a:t>
            </a:r>
          </a:p>
          <a:p>
            <a:pPr>
              <a:spcBef>
                <a:spcPct val="0"/>
              </a:spcBef>
              <a:buFontTx/>
              <a:buNone/>
            </a:pPr>
            <a:r>
              <a:rPr lang="en-US" altLang="zh-CN" sz="1800" dirty="0">
                <a:solidFill>
                  <a:srgbClr val="000000"/>
                </a:solidFill>
                <a:latin typeface="Courier New" pitchFamily="49" charset="0"/>
                <a:ea typeface="宋体" charset="-122"/>
              </a:rPr>
              <a:t>);</a:t>
            </a:r>
            <a:endParaRPr lang="zh-CN" altLang="en-US" sz="1800" dirty="0">
              <a:solidFill>
                <a:srgbClr val="000000"/>
              </a:solidFill>
              <a:latin typeface="Courier New" pitchFamily="49" charset="0"/>
              <a:ea typeface="宋体" charset="-122"/>
            </a:endParaRPr>
          </a:p>
        </p:txBody>
      </p:sp>
      <p:sp>
        <p:nvSpPr>
          <p:cNvPr id="20486" name="TextBox 1"/>
          <p:cNvSpPr txBox="1">
            <a:spLocks noChangeArrowheads="1"/>
          </p:cNvSpPr>
          <p:nvPr/>
        </p:nvSpPr>
        <p:spPr bwMode="auto">
          <a:xfrm>
            <a:off x="7092950" y="2636838"/>
            <a:ext cx="1225550" cy="369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eaLnBrk="0" hangingPunct="0">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eaLnBrk="0" hangingPunct="0">
              <a:spcBef>
                <a:spcPct val="20000"/>
              </a:spcBef>
              <a:buFont typeface="Arial" charset="0"/>
              <a:buChar char="•"/>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eaLnBrk="0" hangingPunct="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eaLnBrk="0" hangingPunct="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eaLnBrk="1" hangingPunct="1">
              <a:spcBef>
                <a:spcPct val="0"/>
              </a:spcBef>
              <a:buFontTx/>
              <a:buNone/>
            </a:pPr>
            <a:r>
              <a:rPr lang="zh-CN" altLang="en-US" sz="1800">
                <a:latin typeface="Arial" charset="0"/>
                <a:ea typeface="宋体" charset="-122"/>
              </a:rPr>
              <a:t>主表</a:t>
            </a:r>
          </a:p>
        </p:txBody>
      </p:sp>
      <p:sp>
        <p:nvSpPr>
          <p:cNvPr id="20487" name="TextBox 6"/>
          <p:cNvSpPr txBox="1">
            <a:spLocks noChangeArrowheads="1"/>
          </p:cNvSpPr>
          <p:nvPr/>
        </p:nvSpPr>
        <p:spPr bwMode="auto">
          <a:xfrm>
            <a:off x="7089775" y="4294188"/>
            <a:ext cx="1223963"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eaLnBrk="0" hangingPunct="0">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eaLnBrk="0" hangingPunct="0">
              <a:spcBef>
                <a:spcPct val="20000"/>
              </a:spcBef>
              <a:buFont typeface="Arial" charset="0"/>
              <a:buChar char="•"/>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eaLnBrk="0" hangingPunct="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eaLnBrk="0" hangingPunct="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eaLnBrk="1" hangingPunct="1">
              <a:spcBef>
                <a:spcPct val="0"/>
              </a:spcBef>
              <a:buFontTx/>
              <a:buNone/>
            </a:pPr>
            <a:r>
              <a:rPr lang="zh-CN" altLang="en-US" sz="1800">
                <a:latin typeface="Arial" charset="0"/>
                <a:ea typeface="宋体" charset="-122"/>
              </a:rPr>
              <a:t>从表</a:t>
            </a:r>
          </a:p>
        </p:txBody>
      </p:sp>
    </p:spTree>
    <p:extLst>
      <p:ext uri="{BB962C8B-B14F-4D97-AF65-F5344CB8AC3E}">
        <p14:creationId xmlns:p14="http://schemas.microsoft.com/office/powerpoint/2010/main" xmlns="" val="4173740600"/>
      </p:ext>
    </p:extLst>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669925" y="1147763"/>
            <a:ext cx="7696200" cy="1439862"/>
          </a:xfrm>
        </p:spPr>
        <p:txBody>
          <a:bodyPr lIns="92075" tIns="46038" rIns="92075" bIns="46038" anchor="t"/>
          <a:lstStyle/>
          <a:p>
            <a:r>
              <a:rPr lang="zh-CN" altLang="en-US" b="1">
                <a:latin typeface="宋体" charset="-122"/>
                <a:ea typeface="宋体" charset="-122"/>
              </a:rPr>
              <a:t>目  标</a:t>
            </a:r>
          </a:p>
        </p:txBody>
      </p:sp>
      <p:sp>
        <p:nvSpPr>
          <p:cNvPr id="3075" name="Rectangle 3"/>
          <p:cNvSpPr>
            <a:spLocks noGrp="1" noChangeArrowheads="1"/>
          </p:cNvSpPr>
          <p:nvPr>
            <p:ph type="body" idx="1"/>
          </p:nvPr>
        </p:nvSpPr>
        <p:spPr>
          <a:xfrm>
            <a:off x="825500" y="2132013"/>
            <a:ext cx="7385050" cy="2897187"/>
          </a:xfrm>
        </p:spPr>
        <p:txBody>
          <a:bodyPr lIns="92075" tIns="46038" rIns="92075" bIns="46038">
            <a:spAutoFit/>
          </a:bodyPr>
          <a:lstStyle/>
          <a:p>
            <a:pPr>
              <a:spcBef>
                <a:spcPct val="0"/>
              </a:spcBef>
              <a:buFontTx/>
              <a:buNone/>
            </a:pPr>
            <a:r>
              <a:rPr lang="zh-CN" altLang="en-US" sz="2700" dirty="0">
                <a:latin typeface="宋体" charset="-122"/>
                <a:ea typeface="宋体" charset="-122"/>
              </a:rPr>
              <a:t>通过本章学习，您将可以:</a:t>
            </a:r>
            <a:endParaRPr lang="en-US" altLang="zh-CN" sz="2700" dirty="0">
              <a:latin typeface="宋体" charset="-122"/>
              <a:ea typeface="宋体" charset="-122"/>
            </a:endParaRPr>
          </a:p>
          <a:p>
            <a:pPr>
              <a:spcBef>
                <a:spcPct val="0"/>
              </a:spcBef>
              <a:buFontTx/>
              <a:buNone/>
            </a:pPr>
            <a:r>
              <a:rPr lang="en-US" altLang="zh-CN" sz="2700" dirty="0">
                <a:latin typeface="宋体" charset="-122"/>
                <a:ea typeface="宋体" charset="-122"/>
              </a:rPr>
              <a:t> </a:t>
            </a:r>
          </a:p>
          <a:p>
            <a:pPr>
              <a:lnSpc>
                <a:spcPct val="75000"/>
              </a:lnSpc>
            </a:pPr>
            <a:r>
              <a:rPr lang="zh-CN" altLang="en-US" sz="2700" dirty="0">
                <a:latin typeface="宋体" charset="-122"/>
                <a:ea typeface="宋体" charset="-122"/>
              </a:rPr>
              <a:t>描述约束</a:t>
            </a:r>
            <a:endParaRPr lang="en-US" altLang="zh-CN" sz="2700" dirty="0">
              <a:latin typeface="宋体" charset="-122"/>
              <a:ea typeface="宋体" charset="-122"/>
            </a:endParaRPr>
          </a:p>
          <a:p>
            <a:pPr>
              <a:lnSpc>
                <a:spcPct val="75000"/>
              </a:lnSpc>
            </a:pPr>
            <a:endParaRPr lang="zh-CN" altLang="en-US" sz="2700" dirty="0">
              <a:latin typeface="宋体" charset="-122"/>
              <a:ea typeface="宋体" charset="-122"/>
            </a:endParaRPr>
          </a:p>
          <a:p>
            <a:pPr>
              <a:lnSpc>
                <a:spcPct val="75000"/>
              </a:lnSpc>
            </a:pPr>
            <a:r>
              <a:rPr lang="zh-CN" altLang="en-US" sz="2700" dirty="0">
                <a:latin typeface="宋体" charset="-122"/>
                <a:ea typeface="宋体" charset="-122"/>
              </a:rPr>
              <a:t>创建和维护约束</a:t>
            </a:r>
            <a:endParaRPr lang="en-US" altLang="zh-CN" sz="2700" dirty="0">
              <a:latin typeface="宋体" charset="-122"/>
              <a:ea typeface="宋体" charset="-122"/>
            </a:endParaRPr>
          </a:p>
          <a:p>
            <a:pPr>
              <a:lnSpc>
                <a:spcPct val="75000"/>
              </a:lnSpc>
            </a:pPr>
            <a:endParaRPr lang="en-US" altLang="zh-CN" sz="2700" dirty="0">
              <a:latin typeface="宋体" charset="-122"/>
              <a:ea typeface="宋体" charset="-122"/>
            </a:endParaRPr>
          </a:p>
          <a:p>
            <a:pPr>
              <a:lnSpc>
                <a:spcPct val="75000"/>
              </a:lnSpc>
            </a:pPr>
            <a:r>
              <a:rPr lang="zh-CN" altLang="en-US" sz="2700" dirty="0">
                <a:latin typeface="宋体" charset="-122"/>
                <a:ea typeface="宋体" charset="-122"/>
              </a:rPr>
              <a:t>数据库分页</a:t>
            </a:r>
          </a:p>
        </p:txBody>
      </p:sp>
    </p:spTree>
    <p:extLst>
      <p:ext uri="{BB962C8B-B14F-4D97-AF65-F5344CB8AC3E}">
        <p14:creationId xmlns:p14="http://schemas.microsoft.com/office/powerpoint/2010/main" xmlns="" val="3344689438"/>
      </p:ext>
    </p:extLst>
  </p:cSld>
  <p:clrMapOvr>
    <a:masterClrMapping/>
  </p:clrMapOvr>
  <p:transition spd="slow">
    <p:cu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741363" y="1046163"/>
            <a:ext cx="7696200" cy="1439862"/>
          </a:xfrm>
        </p:spPr>
        <p:txBody>
          <a:bodyPr lIns="92075" tIns="46038" rIns="92075" bIns="46038" anchor="t"/>
          <a:lstStyle/>
          <a:p>
            <a:pPr>
              <a:defRPr/>
            </a:pPr>
            <a:r>
              <a:rPr lang="en-US" altLang="zh-CN" b="1" dirty="0">
                <a:latin typeface="Courier New" panose="02070309020205020404" pitchFamily="49" charset="0"/>
                <a:ea typeface="宋体" pitchFamily="2" charset="-122"/>
                <a:cs typeface="Courier New" panose="02070309020205020404" pitchFamily="49" charset="0"/>
              </a:rPr>
              <a:t>FOREIGN KEY </a:t>
            </a:r>
            <a:r>
              <a:rPr lang="zh-CN" altLang="en-US" b="1" dirty="0">
                <a:latin typeface="+mn-lt"/>
                <a:ea typeface="宋体" pitchFamily="2" charset="-122"/>
              </a:rPr>
              <a:t>约束</a:t>
            </a:r>
          </a:p>
        </p:txBody>
      </p:sp>
      <p:sp>
        <p:nvSpPr>
          <p:cNvPr id="21507" name="Rectangle 3"/>
          <p:cNvSpPr>
            <a:spLocks noGrp="1" noChangeArrowheads="1"/>
          </p:cNvSpPr>
          <p:nvPr>
            <p:ph type="body" idx="1"/>
          </p:nvPr>
        </p:nvSpPr>
        <p:spPr>
          <a:xfrm>
            <a:off x="754063" y="1700213"/>
            <a:ext cx="7385050" cy="508000"/>
          </a:xfrm>
        </p:spPr>
        <p:txBody>
          <a:bodyPr lIns="92075" tIns="46038" rIns="92075" bIns="46038">
            <a:spAutoFit/>
          </a:bodyPr>
          <a:lstStyle/>
          <a:p>
            <a:r>
              <a:rPr lang="zh-CN" altLang="en-US" sz="2700">
                <a:latin typeface="宋体" charset="-122"/>
                <a:ea typeface="宋体" charset="-122"/>
              </a:rPr>
              <a:t>创建多列外键组合，必须使用表级约束</a:t>
            </a:r>
            <a:r>
              <a:rPr lang="en-US" altLang="zh-CN" sz="2700">
                <a:latin typeface="宋体" charset="-122"/>
                <a:ea typeface="宋体" charset="-122"/>
              </a:rPr>
              <a:t>:</a:t>
            </a:r>
          </a:p>
        </p:txBody>
      </p:sp>
      <p:sp>
        <p:nvSpPr>
          <p:cNvPr id="21508" name="Rectangle 4"/>
          <p:cNvSpPr>
            <a:spLocks noChangeArrowheads="1"/>
          </p:cNvSpPr>
          <p:nvPr/>
        </p:nvSpPr>
        <p:spPr bwMode="blackWhite">
          <a:xfrm>
            <a:off x="898525" y="2205038"/>
            <a:ext cx="7791450" cy="1662112"/>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eaLnBrk="0" hangingPunct="0">
              <a:spcBef>
                <a:spcPct val="20000"/>
              </a:spcBef>
              <a:buFont typeface="Arial" charset="0"/>
              <a:buChar char="•"/>
              <a:tabLst>
                <a:tab pos="1200150" algn="l"/>
                <a:tab pos="2457450" algn="l"/>
              </a:tabLst>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eaLnBrk="0" hangingPunct="0">
              <a:spcBef>
                <a:spcPct val="20000"/>
              </a:spcBef>
              <a:buFont typeface="Arial" charset="0"/>
              <a:buChar char="–"/>
              <a:tabLst>
                <a:tab pos="1200150" algn="l"/>
                <a:tab pos="2457450" algn="l"/>
              </a:tabLst>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eaLnBrk="0" hangingPunct="0">
              <a:spcBef>
                <a:spcPct val="20000"/>
              </a:spcBef>
              <a:buFont typeface="Arial" charset="0"/>
              <a:buChar char="•"/>
              <a:tabLst>
                <a:tab pos="1200150" algn="l"/>
                <a:tab pos="2457450" algn="l"/>
              </a:tabLst>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eaLnBrk="0" hangingPunct="0">
              <a:spcBef>
                <a:spcPct val="20000"/>
              </a:spcBef>
              <a:buFont typeface="Arial" charset="0"/>
              <a:buChar char="–"/>
              <a:tabLst>
                <a:tab pos="1200150" algn="l"/>
                <a:tab pos="24574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eaLnBrk="0" hangingPunct="0">
              <a:spcBef>
                <a:spcPct val="20000"/>
              </a:spcBef>
              <a:buFont typeface="Arial" charset="0"/>
              <a:buChar char="»"/>
              <a:tabLst>
                <a:tab pos="1200150" algn="l"/>
                <a:tab pos="24574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tabLst>
                <a:tab pos="1200150" algn="l"/>
                <a:tab pos="24574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tabLst>
                <a:tab pos="1200150" algn="l"/>
                <a:tab pos="24574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tabLst>
                <a:tab pos="1200150" algn="l"/>
                <a:tab pos="24574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tabLst>
                <a:tab pos="1200150" algn="l"/>
                <a:tab pos="24574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a:spcBef>
                <a:spcPct val="0"/>
              </a:spcBef>
              <a:buFontTx/>
              <a:buNone/>
            </a:pPr>
            <a:r>
              <a:rPr lang="en-US" altLang="zh-CN" sz="1800">
                <a:solidFill>
                  <a:srgbClr val="000000"/>
                </a:solidFill>
                <a:latin typeface="Courier New" pitchFamily="49" charset="0"/>
                <a:ea typeface="宋体" charset="-122"/>
              </a:rPr>
              <a:t>CREATE TABLE classes(</a:t>
            </a:r>
          </a:p>
          <a:p>
            <a:pPr>
              <a:spcBef>
                <a:spcPct val="0"/>
              </a:spcBef>
              <a:buFontTx/>
              <a:buNone/>
            </a:pPr>
            <a:r>
              <a:rPr lang="en-US" altLang="zh-CN" sz="1800">
                <a:solidFill>
                  <a:srgbClr val="000000"/>
                </a:solidFill>
                <a:latin typeface="Courier New" pitchFamily="49" charset="0"/>
                <a:ea typeface="宋体" charset="-122"/>
              </a:rPr>
              <a:t>id INT,</a:t>
            </a:r>
          </a:p>
          <a:p>
            <a:pPr>
              <a:spcBef>
                <a:spcPct val="0"/>
              </a:spcBef>
              <a:buFontTx/>
              <a:buNone/>
            </a:pPr>
            <a:r>
              <a:rPr lang="en-US" altLang="zh-CN" sz="1800">
                <a:solidFill>
                  <a:srgbClr val="000000"/>
                </a:solidFill>
                <a:latin typeface="Courier New" pitchFamily="49" charset="0"/>
                <a:ea typeface="宋体" charset="-122"/>
              </a:rPr>
              <a:t>NAME VARCHAR(20),</a:t>
            </a:r>
          </a:p>
          <a:p>
            <a:pPr>
              <a:spcBef>
                <a:spcPct val="0"/>
              </a:spcBef>
              <a:buFontTx/>
              <a:buNone/>
            </a:pPr>
            <a:r>
              <a:rPr lang="en-US" altLang="zh-CN" sz="1800">
                <a:solidFill>
                  <a:srgbClr val="000000"/>
                </a:solidFill>
                <a:latin typeface="Courier New" pitchFamily="49" charset="0"/>
                <a:ea typeface="宋体" charset="-122"/>
              </a:rPr>
              <a:t>number INT,</a:t>
            </a:r>
          </a:p>
          <a:p>
            <a:pPr>
              <a:spcBef>
                <a:spcPct val="0"/>
              </a:spcBef>
              <a:buFontTx/>
              <a:buNone/>
            </a:pPr>
            <a:r>
              <a:rPr lang="en-US" altLang="zh-CN" sz="1800">
                <a:solidFill>
                  <a:srgbClr val="000000"/>
                </a:solidFill>
                <a:latin typeface="Courier New" pitchFamily="49" charset="0"/>
                <a:ea typeface="宋体" charset="-122"/>
              </a:rPr>
              <a:t>PRIMARY KEY(NAME,number)</a:t>
            </a:r>
          </a:p>
          <a:p>
            <a:pPr>
              <a:spcBef>
                <a:spcPct val="0"/>
              </a:spcBef>
              <a:buFontTx/>
              <a:buNone/>
            </a:pPr>
            <a:r>
              <a:rPr lang="en-US" altLang="zh-CN" sz="1800">
                <a:solidFill>
                  <a:srgbClr val="000000"/>
                </a:solidFill>
                <a:latin typeface="Courier New" pitchFamily="49" charset="0"/>
                <a:ea typeface="宋体" charset="-122"/>
              </a:rPr>
              <a:t>);</a:t>
            </a:r>
            <a:endParaRPr lang="zh-CN" altLang="en-US" sz="1800">
              <a:solidFill>
                <a:srgbClr val="000000"/>
              </a:solidFill>
              <a:latin typeface="Courier New" pitchFamily="49" charset="0"/>
              <a:ea typeface="宋体" charset="-122"/>
            </a:endParaRPr>
          </a:p>
        </p:txBody>
      </p:sp>
      <p:sp>
        <p:nvSpPr>
          <p:cNvPr id="21509" name="Rectangle 4"/>
          <p:cNvSpPr>
            <a:spLocks noChangeArrowheads="1"/>
          </p:cNvSpPr>
          <p:nvPr/>
        </p:nvSpPr>
        <p:spPr bwMode="blackWhite">
          <a:xfrm>
            <a:off x="879475" y="4141788"/>
            <a:ext cx="7791450" cy="200342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eaLnBrk="0" hangingPunct="0">
              <a:spcBef>
                <a:spcPct val="20000"/>
              </a:spcBef>
              <a:buFont typeface="Arial" charset="0"/>
              <a:buChar char="•"/>
              <a:tabLst>
                <a:tab pos="1200150" algn="l"/>
                <a:tab pos="2457450" algn="l"/>
              </a:tabLst>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eaLnBrk="0" hangingPunct="0">
              <a:spcBef>
                <a:spcPct val="20000"/>
              </a:spcBef>
              <a:buFont typeface="Arial" charset="0"/>
              <a:buChar char="–"/>
              <a:tabLst>
                <a:tab pos="1200150" algn="l"/>
                <a:tab pos="2457450" algn="l"/>
              </a:tabLst>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eaLnBrk="0" hangingPunct="0">
              <a:spcBef>
                <a:spcPct val="20000"/>
              </a:spcBef>
              <a:buFont typeface="Arial" charset="0"/>
              <a:buChar char="•"/>
              <a:tabLst>
                <a:tab pos="1200150" algn="l"/>
                <a:tab pos="2457450" algn="l"/>
              </a:tabLst>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eaLnBrk="0" hangingPunct="0">
              <a:spcBef>
                <a:spcPct val="20000"/>
              </a:spcBef>
              <a:buFont typeface="Arial" charset="0"/>
              <a:buChar char="–"/>
              <a:tabLst>
                <a:tab pos="1200150" algn="l"/>
                <a:tab pos="24574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eaLnBrk="0" hangingPunct="0">
              <a:spcBef>
                <a:spcPct val="20000"/>
              </a:spcBef>
              <a:buFont typeface="Arial" charset="0"/>
              <a:buChar char="»"/>
              <a:tabLst>
                <a:tab pos="1200150" algn="l"/>
                <a:tab pos="24574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tabLst>
                <a:tab pos="1200150" algn="l"/>
                <a:tab pos="24574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tabLst>
                <a:tab pos="1200150" algn="l"/>
                <a:tab pos="24574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tabLst>
                <a:tab pos="1200150" algn="l"/>
                <a:tab pos="24574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tabLst>
                <a:tab pos="1200150" algn="l"/>
                <a:tab pos="24574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a:spcBef>
                <a:spcPct val="0"/>
              </a:spcBef>
              <a:buFontTx/>
              <a:buNone/>
            </a:pPr>
            <a:r>
              <a:rPr lang="en-US" altLang="zh-CN" sz="1800">
                <a:solidFill>
                  <a:srgbClr val="000000"/>
                </a:solidFill>
                <a:latin typeface="Courier New" pitchFamily="49" charset="0"/>
                <a:ea typeface="宋体" charset="-122"/>
              </a:rPr>
              <a:t>CREATE TABLE student(</a:t>
            </a:r>
          </a:p>
          <a:p>
            <a:pPr>
              <a:spcBef>
                <a:spcPct val="0"/>
              </a:spcBef>
              <a:buFontTx/>
              <a:buNone/>
            </a:pPr>
            <a:r>
              <a:rPr lang="en-US" altLang="zh-CN" sz="1800">
                <a:solidFill>
                  <a:srgbClr val="000000"/>
                </a:solidFill>
                <a:latin typeface="Courier New" pitchFamily="49" charset="0"/>
                <a:ea typeface="宋体" charset="-122"/>
              </a:rPr>
              <a:t>id INT AUTO_INCREMENT PRIMARY KEY,</a:t>
            </a:r>
          </a:p>
          <a:p>
            <a:pPr>
              <a:spcBef>
                <a:spcPct val="0"/>
              </a:spcBef>
              <a:buFontTx/>
              <a:buNone/>
            </a:pPr>
            <a:r>
              <a:rPr lang="en-US" altLang="zh-CN" sz="1800">
                <a:solidFill>
                  <a:srgbClr val="000000"/>
                </a:solidFill>
                <a:latin typeface="Courier New" pitchFamily="49" charset="0"/>
                <a:ea typeface="宋体" charset="-122"/>
              </a:rPr>
              <a:t>classes_name VARCHAR(20),</a:t>
            </a:r>
          </a:p>
          <a:p>
            <a:pPr>
              <a:spcBef>
                <a:spcPct val="0"/>
              </a:spcBef>
              <a:buFontTx/>
              <a:buNone/>
            </a:pPr>
            <a:r>
              <a:rPr lang="en-US" altLang="zh-CN" sz="1800">
                <a:solidFill>
                  <a:srgbClr val="000000"/>
                </a:solidFill>
                <a:latin typeface="Courier New" pitchFamily="49" charset="0"/>
                <a:ea typeface="宋体" charset="-122"/>
              </a:rPr>
              <a:t>classes_number INT,</a:t>
            </a:r>
          </a:p>
          <a:p>
            <a:pPr>
              <a:spcBef>
                <a:spcPct val="0"/>
              </a:spcBef>
              <a:buFontTx/>
              <a:buNone/>
            </a:pPr>
            <a:r>
              <a:rPr lang="en-US" altLang="zh-CN" sz="1800">
                <a:solidFill>
                  <a:srgbClr val="FF0000"/>
                </a:solidFill>
                <a:latin typeface="Courier New" pitchFamily="49" charset="0"/>
                <a:ea typeface="宋体" charset="-122"/>
              </a:rPr>
              <a:t>FOREIGN KEY(classes_name,classes_number) </a:t>
            </a:r>
          </a:p>
          <a:p>
            <a:pPr>
              <a:spcBef>
                <a:spcPct val="0"/>
              </a:spcBef>
              <a:buFontTx/>
              <a:buNone/>
            </a:pPr>
            <a:r>
              <a:rPr lang="en-US" altLang="zh-CN" sz="1800">
                <a:solidFill>
                  <a:srgbClr val="FF0000"/>
                </a:solidFill>
                <a:latin typeface="Courier New" pitchFamily="49" charset="0"/>
                <a:ea typeface="宋体" charset="-122"/>
              </a:rPr>
              <a:t>REFERENCES classes(NAME,number)</a:t>
            </a:r>
          </a:p>
          <a:p>
            <a:pPr>
              <a:spcBef>
                <a:spcPct val="0"/>
              </a:spcBef>
              <a:buFontTx/>
              <a:buNone/>
            </a:pPr>
            <a:r>
              <a:rPr lang="en-US" altLang="zh-CN" sz="1800">
                <a:solidFill>
                  <a:srgbClr val="000000"/>
                </a:solidFill>
                <a:latin typeface="Courier New" pitchFamily="49" charset="0"/>
                <a:ea typeface="宋体" charset="-122"/>
              </a:rPr>
              <a:t>);</a:t>
            </a:r>
            <a:endParaRPr lang="zh-CN" altLang="en-US" sz="1800">
              <a:solidFill>
                <a:srgbClr val="000000"/>
              </a:solidFill>
              <a:latin typeface="Courier New" pitchFamily="49" charset="0"/>
              <a:ea typeface="宋体" charset="-122"/>
            </a:endParaRPr>
          </a:p>
        </p:txBody>
      </p:sp>
      <p:sp>
        <p:nvSpPr>
          <p:cNvPr id="21510" name="TextBox 1"/>
          <p:cNvSpPr txBox="1">
            <a:spLocks noChangeArrowheads="1"/>
          </p:cNvSpPr>
          <p:nvPr/>
        </p:nvSpPr>
        <p:spPr bwMode="auto">
          <a:xfrm>
            <a:off x="7092950" y="2636838"/>
            <a:ext cx="1225550" cy="369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eaLnBrk="0" hangingPunct="0">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eaLnBrk="0" hangingPunct="0">
              <a:spcBef>
                <a:spcPct val="20000"/>
              </a:spcBef>
              <a:buFont typeface="Arial" charset="0"/>
              <a:buChar char="•"/>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eaLnBrk="0" hangingPunct="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eaLnBrk="0" hangingPunct="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eaLnBrk="1" hangingPunct="1">
              <a:spcBef>
                <a:spcPct val="0"/>
              </a:spcBef>
              <a:buFontTx/>
              <a:buNone/>
            </a:pPr>
            <a:r>
              <a:rPr lang="zh-CN" altLang="en-US" sz="1800">
                <a:latin typeface="Arial" charset="0"/>
                <a:ea typeface="宋体" charset="-122"/>
              </a:rPr>
              <a:t>主表</a:t>
            </a:r>
          </a:p>
        </p:txBody>
      </p:sp>
      <p:sp>
        <p:nvSpPr>
          <p:cNvPr id="21511" name="TextBox 6"/>
          <p:cNvSpPr txBox="1">
            <a:spLocks noChangeArrowheads="1"/>
          </p:cNvSpPr>
          <p:nvPr/>
        </p:nvSpPr>
        <p:spPr bwMode="auto">
          <a:xfrm>
            <a:off x="7089775" y="4294188"/>
            <a:ext cx="1223963"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eaLnBrk="0" hangingPunct="0">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eaLnBrk="0" hangingPunct="0">
              <a:spcBef>
                <a:spcPct val="20000"/>
              </a:spcBef>
              <a:buFont typeface="Arial" charset="0"/>
              <a:buChar char="•"/>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eaLnBrk="0" hangingPunct="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eaLnBrk="0" hangingPunct="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eaLnBrk="1" hangingPunct="1">
              <a:spcBef>
                <a:spcPct val="0"/>
              </a:spcBef>
              <a:buFontTx/>
              <a:buNone/>
            </a:pPr>
            <a:r>
              <a:rPr lang="zh-CN" altLang="en-US" sz="1800">
                <a:latin typeface="Arial" charset="0"/>
                <a:ea typeface="宋体" charset="-122"/>
              </a:rPr>
              <a:t>从表</a:t>
            </a:r>
          </a:p>
        </p:txBody>
      </p:sp>
    </p:spTree>
    <p:extLst>
      <p:ext uri="{BB962C8B-B14F-4D97-AF65-F5344CB8AC3E}">
        <p14:creationId xmlns:p14="http://schemas.microsoft.com/office/powerpoint/2010/main" xmlns="" val="1125511771"/>
      </p:ext>
    </p:extLst>
  </p:cSld>
  <p:clrMapOvr>
    <a:masterClrMapping/>
  </p:clrMapOvr>
  <p:transition spd="slow">
    <p:cu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741363" y="1046163"/>
            <a:ext cx="7696200" cy="1439862"/>
          </a:xfrm>
        </p:spPr>
        <p:txBody>
          <a:bodyPr lIns="92075" tIns="46038" rIns="92075" bIns="46038" anchor="t"/>
          <a:lstStyle/>
          <a:p>
            <a:pPr>
              <a:defRPr/>
            </a:pPr>
            <a:r>
              <a:rPr lang="en-US" altLang="zh-CN" b="1" dirty="0">
                <a:latin typeface="Courier New" panose="02070309020205020404" pitchFamily="49" charset="0"/>
                <a:ea typeface="宋体" pitchFamily="2" charset="-122"/>
                <a:cs typeface="Courier New" panose="02070309020205020404" pitchFamily="49" charset="0"/>
              </a:rPr>
              <a:t>FOREIGN KEY </a:t>
            </a:r>
            <a:r>
              <a:rPr lang="zh-CN" altLang="en-US" b="1" dirty="0">
                <a:latin typeface="+mn-lt"/>
                <a:ea typeface="宋体" pitchFamily="2" charset="-122"/>
              </a:rPr>
              <a:t>约束</a:t>
            </a:r>
          </a:p>
        </p:txBody>
      </p:sp>
      <p:sp>
        <p:nvSpPr>
          <p:cNvPr id="22531" name="Rectangle 3"/>
          <p:cNvSpPr>
            <a:spLocks noGrp="1" noChangeArrowheads="1"/>
          </p:cNvSpPr>
          <p:nvPr>
            <p:ph type="body" idx="1"/>
          </p:nvPr>
        </p:nvSpPr>
        <p:spPr>
          <a:xfrm>
            <a:off x="754063" y="1700213"/>
            <a:ext cx="7385050" cy="508000"/>
          </a:xfrm>
        </p:spPr>
        <p:txBody>
          <a:bodyPr lIns="92075" tIns="46038" rIns="92075" bIns="46038">
            <a:spAutoFit/>
          </a:bodyPr>
          <a:lstStyle/>
          <a:p>
            <a:r>
              <a:rPr lang="zh-CN" altLang="en-US" sz="2700">
                <a:latin typeface="宋体" charset="-122"/>
                <a:ea typeface="宋体" charset="-122"/>
              </a:rPr>
              <a:t>删除外键约束：</a:t>
            </a:r>
            <a:endParaRPr lang="en-US" altLang="zh-CN" sz="2700">
              <a:latin typeface="宋体" charset="-122"/>
              <a:ea typeface="宋体" charset="-122"/>
            </a:endParaRPr>
          </a:p>
        </p:txBody>
      </p:sp>
      <p:sp>
        <p:nvSpPr>
          <p:cNvPr id="22532" name="Rectangle 4"/>
          <p:cNvSpPr>
            <a:spLocks noChangeArrowheads="1"/>
          </p:cNvSpPr>
          <p:nvPr/>
        </p:nvSpPr>
        <p:spPr bwMode="blackWhite">
          <a:xfrm>
            <a:off x="886382" y="2458449"/>
            <a:ext cx="7791450" cy="93662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eaLnBrk="0" hangingPunct="0">
              <a:spcBef>
                <a:spcPct val="20000"/>
              </a:spcBef>
              <a:buFont typeface="Arial" charset="0"/>
              <a:buChar char="•"/>
              <a:tabLst>
                <a:tab pos="1200150" algn="l"/>
                <a:tab pos="2457450" algn="l"/>
              </a:tabLst>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eaLnBrk="0" hangingPunct="0">
              <a:spcBef>
                <a:spcPct val="20000"/>
              </a:spcBef>
              <a:buFont typeface="Arial" charset="0"/>
              <a:buChar char="–"/>
              <a:tabLst>
                <a:tab pos="1200150" algn="l"/>
                <a:tab pos="2457450" algn="l"/>
              </a:tabLst>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eaLnBrk="0" hangingPunct="0">
              <a:spcBef>
                <a:spcPct val="20000"/>
              </a:spcBef>
              <a:buFont typeface="Arial" charset="0"/>
              <a:buChar char="•"/>
              <a:tabLst>
                <a:tab pos="1200150" algn="l"/>
                <a:tab pos="2457450" algn="l"/>
              </a:tabLst>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eaLnBrk="0" hangingPunct="0">
              <a:spcBef>
                <a:spcPct val="20000"/>
              </a:spcBef>
              <a:buFont typeface="Arial" charset="0"/>
              <a:buChar char="–"/>
              <a:tabLst>
                <a:tab pos="1200150" algn="l"/>
                <a:tab pos="24574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eaLnBrk="0" hangingPunct="0">
              <a:spcBef>
                <a:spcPct val="20000"/>
              </a:spcBef>
              <a:buFont typeface="Arial" charset="0"/>
              <a:buChar char="»"/>
              <a:tabLst>
                <a:tab pos="1200150" algn="l"/>
                <a:tab pos="24574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tabLst>
                <a:tab pos="1200150" algn="l"/>
                <a:tab pos="24574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tabLst>
                <a:tab pos="1200150" algn="l"/>
                <a:tab pos="24574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tabLst>
                <a:tab pos="1200150" algn="l"/>
                <a:tab pos="24574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tabLst>
                <a:tab pos="1200150" algn="l"/>
                <a:tab pos="24574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a:spcBef>
                <a:spcPct val="0"/>
              </a:spcBef>
              <a:buFontTx/>
              <a:buNone/>
            </a:pPr>
            <a:r>
              <a:rPr lang="en-US" altLang="zh-CN" sz="1800" dirty="0">
                <a:solidFill>
                  <a:srgbClr val="000000"/>
                </a:solidFill>
                <a:latin typeface="Courier New" pitchFamily="49" charset="0"/>
                <a:ea typeface="宋体" charset="-122"/>
              </a:rPr>
              <a:t>ALTER TABLE emp</a:t>
            </a:r>
          </a:p>
          <a:p>
            <a:pPr>
              <a:spcBef>
                <a:spcPct val="0"/>
              </a:spcBef>
              <a:buFontTx/>
              <a:buNone/>
            </a:pPr>
            <a:r>
              <a:rPr lang="en-US" altLang="zh-CN" sz="1800" dirty="0">
                <a:solidFill>
                  <a:srgbClr val="FF0000"/>
                </a:solidFill>
                <a:latin typeface="Courier New" pitchFamily="49" charset="0"/>
                <a:ea typeface="宋体" charset="-122"/>
              </a:rPr>
              <a:t>DROP FOREIGN KEY </a:t>
            </a:r>
            <a:r>
              <a:rPr lang="en-US" altLang="zh-CN" sz="1800" dirty="0">
                <a:solidFill>
                  <a:srgbClr val="000000"/>
                </a:solidFill>
                <a:latin typeface="Courier New" pitchFamily="49" charset="0"/>
                <a:ea typeface="宋体" charset="-122"/>
              </a:rPr>
              <a:t>emp_dept_id_fk;</a:t>
            </a:r>
            <a:endParaRPr lang="zh-CN" altLang="en-US" sz="1800" dirty="0">
              <a:solidFill>
                <a:srgbClr val="000000"/>
              </a:solidFill>
              <a:latin typeface="Courier New" pitchFamily="49" charset="0"/>
              <a:ea typeface="宋体" charset="-122"/>
            </a:endParaRPr>
          </a:p>
        </p:txBody>
      </p:sp>
      <p:sp>
        <p:nvSpPr>
          <p:cNvPr id="22533" name="Rectangle 3"/>
          <p:cNvSpPr txBox="1">
            <a:spLocks noChangeArrowheads="1"/>
          </p:cNvSpPr>
          <p:nvPr/>
        </p:nvSpPr>
        <p:spPr bwMode="auto">
          <a:xfrm>
            <a:off x="754063" y="4005263"/>
            <a:ext cx="7385050" cy="50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lvl1pPr marL="342900" indent="-342900" eaLnBrk="0" hangingPunct="0">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eaLnBrk="0" hangingPunct="0">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eaLnBrk="0" hangingPunct="0">
              <a:spcBef>
                <a:spcPct val="20000"/>
              </a:spcBef>
              <a:buFont typeface="Arial" charset="0"/>
              <a:buChar char="•"/>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eaLnBrk="0" hangingPunct="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eaLnBrk="0" hangingPunct="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r>
              <a:rPr lang="zh-CN" altLang="en-US" sz="2700">
                <a:latin typeface="宋体" charset="-122"/>
                <a:ea typeface="宋体" charset="-122"/>
              </a:rPr>
              <a:t>增加外键约束：</a:t>
            </a:r>
            <a:endParaRPr lang="en-US" altLang="zh-CN" sz="2700">
              <a:latin typeface="宋体" charset="-122"/>
              <a:ea typeface="宋体" charset="-122"/>
            </a:endParaRPr>
          </a:p>
        </p:txBody>
      </p:sp>
      <p:sp>
        <p:nvSpPr>
          <p:cNvPr id="22534" name="Rectangle 4"/>
          <p:cNvSpPr>
            <a:spLocks noChangeArrowheads="1"/>
          </p:cNvSpPr>
          <p:nvPr/>
        </p:nvSpPr>
        <p:spPr bwMode="blackWhite">
          <a:xfrm>
            <a:off x="898525" y="4725988"/>
            <a:ext cx="7791450" cy="10795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eaLnBrk="0" hangingPunct="0">
              <a:spcBef>
                <a:spcPct val="20000"/>
              </a:spcBef>
              <a:buFont typeface="Arial" charset="0"/>
              <a:buChar char="•"/>
              <a:tabLst>
                <a:tab pos="1200150" algn="l"/>
                <a:tab pos="2457450" algn="l"/>
              </a:tabLst>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eaLnBrk="0" hangingPunct="0">
              <a:spcBef>
                <a:spcPct val="20000"/>
              </a:spcBef>
              <a:buFont typeface="Arial" charset="0"/>
              <a:buChar char="–"/>
              <a:tabLst>
                <a:tab pos="1200150" algn="l"/>
                <a:tab pos="2457450" algn="l"/>
              </a:tabLst>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eaLnBrk="0" hangingPunct="0">
              <a:spcBef>
                <a:spcPct val="20000"/>
              </a:spcBef>
              <a:buFont typeface="Arial" charset="0"/>
              <a:buChar char="•"/>
              <a:tabLst>
                <a:tab pos="1200150" algn="l"/>
                <a:tab pos="2457450" algn="l"/>
              </a:tabLst>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eaLnBrk="0" hangingPunct="0">
              <a:spcBef>
                <a:spcPct val="20000"/>
              </a:spcBef>
              <a:buFont typeface="Arial" charset="0"/>
              <a:buChar char="–"/>
              <a:tabLst>
                <a:tab pos="1200150" algn="l"/>
                <a:tab pos="24574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eaLnBrk="0" hangingPunct="0">
              <a:spcBef>
                <a:spcPct val="20000"/>
              </a:spcBef>
              <a:buFont typeface="Arial" charset="0"/>
              <a:buChar char="»"/>
              <a:tabLst>
                <a:tab pos="1200150" algn="l"/>
                <a:tab pos="24574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tabLst>
                <a:tab pos="1200150" algn="l"/>
                <a:tab pos="24574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tabLst>
                <a:tab pos="1200150" algn="l"/>
                <a:tab pos="24574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tabLst>
                <a:tab pos="1200150" algn="l"/>
                <a:tab pos="24574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tabLst>
                <a:tab pos="1200150" algn="l"/>
                <a:tab pos="24574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a:spcBef>
                <a:spcPct val="0"/>
              </a:spcBef>
              <a:buFontTx/>
              <a:buNone/>
            </a:pPr>
            <a:r>
              <a:rPr lang="en-US" altLang="zh-CN" sz="1800" dirty="0">
                <a:solidFill>
                  <a:srgbClr val="000000"/>
                </a:solidFill>
                <a:latin typeface="Courier New" pitchFamily="49" charset="0"/>
                <a:ea typeface="宋体" charset="-122"/>
              </a:rPr>
              <a:t>ALTER TABLE emp</a:t>
            </a:r>
          </a:p>
          <a:p>
            <a:pPr>
              <a:spcBef>
                <a:spcPct val="0"/>
              </a:spcBef>
              <a:buFontTx/>
              <a:buNone/>
            </a:pPr>
            <a:r>
              <a:rPr lang="en-US" altLang="zh-CN" sz="1800" dirty="0">
                <a:solidFill>
                  <a:srgbClr val="FF0000"/>
                </a:solidFill>
                <a:latin typeface="Courier New" pitchFamily="49" charset="0"/>
                <a:ea typeface="宋体" charset="-122"/>
              </a:rPr>
              <a:t>ADD </a:t>
            </a:r>
            <a:r>
              <a:rPr lang="en-US" altLang="zh-CN" sz="1800" dirty="0">
                <a:solidFill>
                  <a:srgbClr val="1804AC"/>
                </a:solidFill>
                <a:latin typeface="Courier New" pitchFamily="49" charset="0"/>
                <a:ea typeface="宋体" charset="-122"/>
              </a:rPr>
              <a:t>[</a:t>
            </a:r>
            <a:r>
              <a:rPr lang="en-US" altLang="zh-CN" sz="1800" dirty="0">
                <a:solidFill>
                  <a:srgbClr val="FF0000"/>
                </a:solidFill>
                <a:latin typeface="Courier New" pitchFamily="49" charset="0"/>
                <a:ea typeface="宋体" charset="-122"/>
              </a:rPr>
              <a:t>CONSTRAINT</a:t>
            </a:r>
            <a:r>
              <a:rPr lang="en-US" altLang="zh-CN" sz="1800" dirty="0">
                <a:solidFill>
                  <a:srgbClr val="000000"/>
                </a:solidFill>
                <a:latin typeface="Courier New" pitchFamily="49" charset="0"/>
                <a:ea typeface="宋体" charset="-122"/>
              </a:rPr>
              <a:t> </a:t>
            </a:r>
            <a:r>
              <a:rPr lang="en-US" altLang="zh-CN" sz="1800" dirty="0">
                <a:solidFill>
                  <a:srgbClr val="FF0000"/>
                </a:solidFill>
                <a:latin typeface="Courier New" pitchFamily="49" charset="0"/>
                <a:ea typeface="宋体" charset="-122"/>
              </a:rPr>
              <a:t>emp_dept_id_fk</a:t>
            </a:r>
            <a:r>
              <a:rPr lang="en-US" altLang="zh-CN" sz="1800" dirty="0">
                <a:solidFill>
                  <a:srgbClr val="1804AC"/>
                </a:solidFill>
                <a:latin typeface="Courier New" pitchFamily="49" charset="0"/>
                <a:ea typeface="宋体" charset="-122"/>
              </a:rPr>
              <a:t>]</a:t>
            </a:r>
            <a:r>
              <a:rPr lang="en-US" altLang="zh-CN" sz="1800" dirty="0">
                <a:solidFill>
                  <a:srgbClr val="FF0000"/>
                </a:solidFill>
                <a:latin typeface="Courier New" pitchFamily="49" charset="0"/>
                <a:ea typeface="宋体" charset="-122"/>
              </a:rPr>
              <a:t> FOREIGN KEY(dept_id) </a:t>
            </a:r>
          </a:p>
          <a:p>
            <a:pPr>
              <a:spcBef>
                <a:spcPct val="0"/>
              </a:spcBef>
              <a:buFontTx/>
              <a:buNone/>
            </a:pPr>
            <a:r>
              <a:rPr lang="en-US" altLang="zh-CN" sz="1800" dirty="0">
                <a:solidFill>
                  <a:srgbClr val="FF0000"/>
                </a:solidFill>
                <a:latin typeface="Courier New" pitchFamily="49" charset="0"/>
                <a:ea typeface="宋体" charset="-122"/>
              </a:rPr>
              <a:t>REFERENCES dept(dept_id);</a:t>
            </a:r>
            <a:endParaRPr lang="zh-CN" altLang="en-US" sz="1800" dirty="0">
              <a:solidFill>
                <a:srgbClr val="FF0000"/>
              </a:solidFill>
              <a:latin typeface="Courier New" pitchFamily="49" charset="0"/>
              <a:ea typeface="宋体" charset="-122"/>
            </a:endParaRPr>
          </a:p>
        </p:txBody>
      </p:sp>
    </p:spTree>
    <p:extLst>
      <p:ext uri="{BB962C8B-B14F-4D97-AF65-F5344CB8AC3E}">
        <p14:creationId xmlns:p14="http://schemas.microsoft.com/office/powerpoint/2010/main" xmlns="" val="1530709612"/>
      </p:ext>
    </p:extLst>
  </p:cSld>
  <p:clrMapOvr>
    <a:masterClrMapping/>
  </p:clrMapOvr>
  <p:transition spd="slow">
    <p:cu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795338" y="1052513"/>
            <a:ext cx="7696200" cy="1439862"/>
          </a:xfrm>
        </p:spPr>
        <p:txBody>
          <a:bodyPr lIns="92075" tIns="46038" rIns="92075" bIns="46038" anchor="t"/>
          <a:lstStyle/>
          <a:p>
            <a:pPr>
              <a:defRPr/>
            </a:pPr>
            <a:r>
              <a:rPr lang="en-US" altLang="zh-CN" b="1" dirty="0">
                <a:latin typeface="Courier New" panose="02070309020205020404" pitchFamily="49" charset="0"/>
                <a:ea typeface="宋体" pitchFamily="2" charset="-122"/>
                <a:cs typeface="Courier New" panose="02070309020205020404" pitchFamily="49" charset="0"/>
              </a:rPr>
              <a:t>FOREIGN KEY </a:t>
            </a:r>
            <a:r>
              <a:rPr lang="zh-CN" altLang="en-US" b="1" dirty="0">
                <a:latin typeface="+mn-lt"/>
                <a:ea typeface="宋体" pitchFamily="2" charset="-122"/>
              </a:rPr>
              <a:t>约束的关键字</a:t>
            </a:r>
            <a:endParaRPr lang="en-US" altLang="zh-CN" b="1" dirty="0">
              <a:latin typeface="+mn-lt"/>
              <a:ea typeface="宋体" pitchFamily="2" charset="-122"/>
            </a:endParaRPr>
          </a:p>
        </p:txBody>
      </p:sp>
      <p:sp>
        <p:nvSpPr>
          <p:cNvPr id="23555" name="Rectangle 3"/>
          <p:cNvSpPr>
            <a:spLocks noGrp="1" noChangeArrowheads="1"/>
          </p:cNvSpPr>
          <p:nvPr>
            <p:ph type="body" idx="1"/>
          </p:nvPr>
        </p:nvSpPr>
        <p:spPr>
          <a:xfrm>
            <a:off x="611188" y="1890713"/>
            <a:ext cx="7921625" cy="2247900"/>
          </a:xfrm>
        </p:spPr>
        <p:txBody>
          <a:bodyPr lIns="92075" tIns="46038" rIns="92075" bIns="46038">
            <a:spAutoFit/>
          </a:bodyPr>
          <a:lstStyle/>
          <a:p>
            <a:pPr marL="341313" lvl="1" indent="-227013" defTabSz="346075">
              <a:tabLst>
                <a:tab pos="571500" algn="l"/>
              </a:tabLst>
            </a:pPr>
            <a:r>
              <a:rPr lang="en-US" altLang="zh-CN" sz="2500" dirty="0">
                <a:ea typeface="宋体" charset="-122"/>
              </a:rPr>
              <a:t>FOREIGN KEY: </a:t>
            </a:r>
            <a:r>
              <a:rPr lang="zh-CN" altLang="en-US" sz="2500" dirty="0">
                <a:ea typeface="宋体" charset="-122"/>
              </a:rPr>
              <a:t>在表级指定子表中的列</a:t>
            </a:r>
          </a:p>
          <a:p>
            <a:pPr marL="341313" lvl="1" indent="-227013" defTabSz="346075">
              <a:tabLst>
                <a:tab pos="571500" algn="l"/>
              </a:tabLst>
            </a:pPr>
            <a:r>
              <a:rPr lang="en-US" altLang="zh-CN" sz="2500" dirty="0">
                <a:ea typeface="宋体" charset="-122"/>
              </a:rPr>
              <a:t>REFERENCES: </a:t>
            </a:r>
            <a:r>
              <a:rPr lang="zh-CN" altLang="en-US" sz="2500" dirty="0">
                <a:ea typeface="宋体" charset="-122"/>
              </a:rPr>
              <a:t>标示在父表中的列</a:t>
            </a:r>
          </a:p>
          <a:p>
            <a:pPr marL="341313" lvl="1" indent="-227013" defTabSz="346075">
              <a:tabLst>
                <a:tab pos="571500" algn="l"/>
              </a:tabLst>
            </a:pPr>
            <a:r>
              <a:rPr lang="en-US" altLang="zh-CN" sz="2500" b="1" dirty="0">
                <a:solidFill>
                  <a:srgbClr val="FF0000"/>
                </a:solidFill>
                <a:ea typeface="宋体" charset="-122"/>
              </a:rPr>
              <a:t>ON DELETE CASCADE(</a:t>
            </a:r>
            <a:r>
              <a:rPr lang="zh-CN" altLang="en-US" sz="2500" b="1" dirty="0">
                <a:solidFill>
                  <a:srgbClr val="FF0000"/>
                </a:solidFill>
                <a:ea typeface="宋体" charset="-122"/>
              </a:rPr>
              <a:t>级联删除</a:t>
            </a:r>
            <a:r>
              <a:rPr lang="en-US" altLang="zh-CN" sz="2500" b="1" dirty="0">
                <a:solidFill>
                  <a:srgbClr val="FF0000"/>
                </a:solidFill>
                <a:ea typeface="宋体" charset="-122"/>
              </a:rPr>
              <a:t>)</a:t>
            </a:r>
            <a:r>
              <a:rPr lang="en-US" altLang="zh-CN" sz="2500" dirty="0">
                <a:ea typeface="宋体" charset="-122"/>
              </a:rPr>
              <a:t>: </a:t>
            </a:r>
            <a:r>
              <a:rPr lang="zh-CN" altLang="en-US" sz="2500" dirty="0">
                <a:ea typeface="宋体" charset="-122"/>
              </a:rPr>
              <a:t>当父表中的列被删除时，子表中相对应的列也被删除</a:t>
            </a:r>
          </a:p>
          <a:p>
            <a:pPr marL="341313" lvl="1" indent="-227013" defTabSz="346075">
              <a:tabLst>
                <a:tab pos="571500" algn="l"/>
              </a:tabLst>
            </a:pPr>
            <a:r>
              <a:rPr lang="en-US" altLang="zh-CN" sz="2500" b="1" dirty="0">
                <a:solidFill>
                  <a:srgbClr val="FF0000"/>
                </a:solidFill>
                <a:ea typeface="宋体" charset="-122"/>
              </a:rPr>
              <a:t>ON DELETE SET NULL(</a:t>
            </a:r>
            <a:r>
              <a:rPr lang="zh-CN" altLang="en-US" sz="2500" b="1" dirty="0">
                <a:solidFill>
                  <a:srgbClr val="FF0000"/>
                </a:solidFill>
                <a:ea typeface="宋体" charset="-122"/>
              </a:rPr>
              <a:t>级联置空</a:t>
            </a:r>
            <a:r>
              <a:rPr lang="en-US" altLang="zh-CN" sz="2500" b="1" dirty="0">
                <a:solidFill>
                  <a:srgbClr val="FF0000"/>
                </a:solidFill>
                <a:ea typeface="宋体" charset="-122"/>
              </a:rPr>
              <a:t>)</a:t>
            </a:r>
            <a:r>
              <a:rPr lang="en-US" altLang="zh-CN" sz="2500" dirty="0">
                <a:ea typeface="宋体" charset="-122"/>
              </a:rPr>
              <a:t>: </a:t>
            </a:r>
            <a:r>
              <a:rPr lang="zh-CN" altLang="en-US" sz="2500" dirty="0">
                <a:ea typeface="宋体" charset="-122"/>
              </a:rPr>
              <a:t>子表中相应的列置空</a:t>
            </a:r>
          </a:p>
        </p:txBody>
      </p:sp>
      <p:sp>
        <p:nvSpPr>
          <p:cNvPr id="23556" name="Rectangle 4"/>
          <p:cNvSpPr>
            <a:spLocks noChangeArrowheads="1"/>
          </p:cNvSpPr>
          <p:nvPr/>
        </p:nvSpPr>
        <p:spPr bwMode="blackWhite">
          <a:xfrm>
            <a:off x="609600" y="4221163"/>
            <a:ext cx="7791450" cy="2233612"/>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eaLnBrk="0" hangingPunct="0">
              <a:spcBef>
                <a:spcPct val="20000"/>
              </a:spcBef>
              <a:buFont typeface="Arial" charset="0"/>
              <a:buChar char="•"/>
              <a:tabLst>
                <a:tab pos="1200150" algn="l"/>
                <a:tab pos="2457450" algn="l"/>
              </a:tabLst>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eaLnBrk="0" hangingPunct="0">
              <a:spcBef>
                <a:spcPct val="20000"/>
              </a:spcBef>
              <a:buFont typeface="Arial" charset="0"/>
              <a:buChar char="–"/>
              <a:tabLst>
                <a:tab pos="1200150" algn="l"/>
                <a:tab pos="2457450" algn="l"/>
              </a:tabLst>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eaLnBrk="0" hangingPunct="0">
              <a:spcBef>
                <a:spcPct val="20000"/>
              </a:spcBef>
              <a:buFont typeface="Arial" charset="0"/>
              <a:buChar char="•"/>
              <a:tabLst>
                <a:tab pos="1200150" algn="l"/>
                <a:tab pos="2457450" algn="l"/>
              </a:tabLst>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eaLnBrk="0" hangingPunct="0">
              <a:spcBef>
                <a:spcPct val="20000"/>
              </a:spcBef>
              <a:buFont typeface="Arial" charset="0"/>
              <a:buChar char="–"/>
              <a:tabLst>
                <a:tab pos="1200150" algn="l"/>
                <a:tab pos="24574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eaLnBrk="0" hangingPunct="0">
              <a:spcBef>
                <a:spcPct val="20000"/>
              </a:spcBef>
              <a:buFont typeface="Arial" charset="0"/>
              <a:buChar char="»"/>
              <a:tabLst>
                <a:tab pos="1200150" algn="l"/>
                <a:tab pos="24574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tabLst>
                <a:tab pos="1200150" algn="l"/>
                <a:tab pos="24574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tabLst>
                <a:tab pos="1200150" algn="l"/>
                <a:tab pos="24574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tabLst>
                <a:tab pos="1200150" algn="l"/>
                <a:tab pos="24574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tabLst>
                <a:tab pos="1200150" algn="l"/>
                <a:tab pos="24574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a:spcBef>
                <a:spcPct val="0"/>
              </a:spcBef>
              <a:buFontTx/>
              <a:buNone/>
            </a:pPr>
            <a:r>
              <a:rPr lang="en-US" altLang="zh-CN" sz="1800" dirty="0">
                <a:solidFill>
                  <a:srgbClr val="000000"/>
                </a:solidFill>
                <a:latin typeface="Courier New" pitchFamily="49" charset="0"/>
                <a:ea typeface="宋体" charset="-122"/>
              </a:rPr>
              <a:t>CREATE TABLE student( </a:t>
            </a:r>
          </a:p>
          <a:p>
            <a:pPr>
              <a:spcBef>
                <a:spcPct val="0"/>
              </a:spcBef>
              <a:buFontTx/>
              <a:buNone/>
            </a:pPr>
            <a:r>
              <a:rPr lang="en-US" altLang="zh-CN" sz="1800" dirty="0">
                <a:solidFill>
                  <a:srgbClr val="000000"/>
                </a:solidFill>
                <a:latin typeface="Courier New" pitchFamily="49" charset="0"/>
                <a:ea typeface="宋体" charset="-122"/>
              </a:rPr>
              <a:t>id INT AUTO_INCREMENT PRIMARY KEY,</a:t>
            </a:r>
          </a:p>
          <a:p>
            <a:pPr>
              <a:spcBef>
                <a:spcPct val="0"/>
              </a:spcBef>
              <a:buFontTx/>
              <a:buNone/>
            </a:pPr>
            <a:r>
              <a:rPr lang="en-US" altLang="zh-CN" sz="1800" dirty="0">
                <a:solidFill>
                  <a:srgbClr val="000000"/>
                </a:solidFill>
                <a:latin typeface="Courier New" pitchFamily="49" charset="0"/>
                <a:ea typeface="宋体" charset="-122"/>
              </a:rPr>
              <a:t>NAME VARCHAR(20), </a:t>
            </a:r>
          </a:p>
          <a:p>
            <a:pPr>
              <a:spcBef>
                <a:spcPct val="0"/>
              </a:spcBef>
              <a:buFontTx/>
              <a:buNone/>
            </a:pPr>
            <a:r>
              <a:rPr lang="en-US" altLang="zh-CN" sz="1800" dirty="0">
                <a:solidFill>
                  <a:srgbClr val="000000"/>
                </a:solidFill>
                <a:latin typeface="Courier New" pitchFamily="49" charset="0"/>
                <a:ea typeface="宋体" charset="-122"/>
              </a:rPr>
              <a:t>classes_name VARCHAR(20),</a:t>
            </a:r>
          </a:p>
          <a:p>
            <a:pPr>
              <a:spcBef>
                <a:spcPct val="0"/>
              </a:spcBef>
              <a:buFontTx/>
              <a:buNone/>
            </a:pPr>
            <a:r>
              <a:rPr lang="en-US" altLang="zh-CN" sz="1800" dirty="0">
                <a:solidFill>
                  <a:srgbClr val="000000"/>
                </a:solidFill>
                <a:latin typeface="Courier New" pitchFamily="49" charset="0"/>
                <a:ea typeface="宋体" charset="-122"/>
              </a:rPr>
              <a:t>classes_number INT, </a:t>
            </a:r>
          </a:p>
          <a:p>
            <a:pPr>
              <a:spcBef>
                <a:spcPct val="0"/>
              </a:spcBef>
              <a:buFontTx/>
              <a:buNone/>
            </a:pPr>
            <a:r>
              <a:rPr lang="en-US" altLang="zh-CN" sz="1800" dirty="0">
                <a:solidFill>
                  <a:srgbClr val="000000"/>
                </a:solidFill>
                <a:latin typeface="Courier New" pitchFamily="49" charset="0"/>
                <a:ea typeface="宋体" charset="-122"/>
              </a:rPr>
              <a:t>/*</a:t>
            </a:r>
            <a:r>
              <a:rPr lang="zh-CN" altLang="en-US" sz="1800" dirty="0">
                <a:solidFill>
                  <a:srgbClr val="000000"/>
                </a:solidFill>
                <a:latin typeface="Courier New" pitchFamily="49" charset="0"/>
                <a:ea typeface="宋体" charset="-122"/>
              </a:rPr>
              <a:t>表级别联合外键*</a:t>
            </a:r>
            <a:r>
              <a:rPr lang="en-US" altLang="zh-CN" sz="1800" dirty="0">
                <a:solidFill>
                  <a:srgbClr val="000000"/>
                </a:solidFill>
                <a:latin typeface="Courier New" pitchFamily="49" charset="0"/>
                <a:ea typeface="宋体" charset="-122"/>
              </a:rPr>
              <a:t>/ </a:t>
            </a:r>
          </a:p>
          <a:p>
            <a:pPr>
              <a:spcBef>
                <a:spcPct val="0"/>
              </a:spcBef>
              <a:buFontTx/>
              <a:buNone/>
            </a:pPr>
            <a:r>
              <a:rPr lang="en-US" altLang="zh-CN" sz="1800" dirty="0">
                <a:solidFill>
                  <a:srgbClr val="000000"/>
                </a:solidFill>
                <a:latin typeface="Courier New" pitchFamily="49" charset="0"/>
                <a:ea typeface="宋体" charset="-122"/>
              </a:rPr>
              <a:t>FOREIGN KEY(classes_name, classes_number) </a:t>
            </a:r>
          </a:p>
          <a:p>
            <a:pPr>
              <a:spcBef>
                <a:spcPct val="0"/>
              </a:spcBef>
              <a:buFontTx/>
              <a:buNone/>
            </a:pPr>
            <a:r>
              <a:rPr lang="en-US" altLang="zh-CN" sz="1800" dirty="0">
                <a:solidFill>
                  <a:srgbClr val="000000"/>
                </a:solidFill>
                <a:latin typeface="Courier New" pitchFamily="49" charset="0"/>
                <a:ea typeface="宋体" charset="-122"/>
              </a:rPr>
              <a:t>REFERENCES classes(NAME, number)</a:t>
            </a:r>
            <a:r>
              <a:rPr lang="en-US" altLang="zh-CN" sz="1800" dirty="0">
                <a:solidFill>
                  <a:srgbClr val="FF0000"/>
                </a:solidFill>
                <a:latin typeface="Courier New" pitchFamily="49" charset="0"/>
                <a:ea typeface="宋体" charset="-122"/>
              </a:rPr>
              <a:t> ON DELETE CASCADE</a:t>
            </a:r>
            <a:r>
              <a:rPr lang="en-US" altLang="zh-CN" sz="1800" dirty="0">
                <a:solidFill>
                  <a:srgbClr val="000000"/>
                </a:solidFill>
                <a:latin typeface="Courier New" pitchFamily="49" charset="0"/>
                <a:ea typeface="宋体" charset="-122"/>
              </a:rPr>
              <a:t>);</a:t>
            </a:r>
            <a:endParaRPr lang="zh-CN" altLang="en-US" sz="1800" dirty="0">
              <a:solidFill>
                <a:srgbClr val="000000"/>
              </a:solidFill>
              <a:latin typeface="Courier New" pitchFamily="49" charset="0"/>
              <a:ea typeface="宋体" charset="-122"/>
            </a:endParaRPr>
          </a:p>
        </p:txBody>
      </p:sp>
    </p:spTree>
    <p:extLst>
      <p:ext uri="{BB962C8B-B14F-4D97-AF65-F5344CB8AC3E}">
        <p14:creationId xmlns:p14="http://schemas.microsoft.com/office/powerpoint/2010/main" xmlns="" val="3973078273"/>
      </p:ext>
    </p:extLst>
  </p:cSld>
  <p:clrMapOvr>
    <a:masterClrMapping/>
  </p:clrMapOvr>
  <p:transition spd="slow">
    <p:cu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787400" y="1095375"/>
            <a:ext cx="7696200" cy="1439863"/>
          </a:xfrm>
        </p:spPr>
        <p:txBody>
          <a:bodyPr lIns="92075" tIns="46038" rIns="92075" bIns="46038" anchor="t"/>
          <a:lstStyle/>
          <a:p>
            <a:pPr>
              <a:defRPr/>
            </a:pPr>
            <a:r>
              <a:rPr lang="en-US" altLang="zh-CN" b="1" dirty="0">
                <a:latin typeface="Courier New" panose="02070309020205020404" pitchFamily="49" charset="0"/>
                <a:ea typeface="宋体" pitchFamily="2" charset="-122"/>
                <a:cs typeface="Courier New" panose="02070309020205020404" pitchFamily="49" charset="0"/>
              </a:rPr>
              <a:t>CHECK</a:t>
            </a:r>
            <a:r>
              <a:rPr lang="en-US" altLang="zh-CN" b="1" dirty="0">
                <a:latin typeface="+mn-lt"/>
                <a:ea typeface="宋体" pitchFamily="2" charset="-122"/>
              </a:rPr>
              <a:t> </a:t>
            </a:r>
            <a:r>
              <a:rPr lang="zh-CN" altLang="en-US" b="1" dirty="0">
                <a:latin typeface="+mn-lt"/>
                <a:ea typeface="宋体" pitchFamily="2" charset="-122"/>
              </a:rPr>
              <a:t>约束</a:t>
            </a:r>
          </a:p>
        </p:txBody>
      </p:sp>
      <p:sp>
        <p:nvSpPr>
          <p:cNvPr id="24579" name="Rectangle 3"/>
          <p:cNvSpPr>
            <a:spLocks noGrp="1" noChangeArrowheads="1"/>
          </p:cNvSpPr>
          <p:nvPr>
            <p:ph type="body" idx="1"/>
          </p:nvPr>
        </p:nvSpPr>
        <p:spPr>
          <a:xfrm>
            <a:off x="684213" y="1873250"/>
            <a:ext cx="8169275" cy="1339850"/>
          </a:xfrm>
        </p:spPr>
        <p:txBody>
          <a:bodyPr lIns="92075" tIns="46038" rIns="92075" bIns="46038">
            <a:spAutoFit/>
          </a:bodyPr>
          <a:lstStyle/>
          <a:p>
            <a:r>
              <a:rPr lang="en-US" altLang="zh-CN" sz="2700" dirty="0">
                <a:latin typeface="Courier New" pitchFamily="49" charset="0"/>
                <a:ea typeface="宋体" charset="-122"/>
                <a:cs typeface="Courier New" pitchFamily="49" charset="0"/>
              </a:rPr>
              <a:t>MySQL</a:t>
            </a:r>
            <a:r>
              <a:rPr lang="zh-CN" altLang="en-US" sz="2700" dirty="0">
                <a:latin typeface="Courier New" pitchFamily="49" charset="0"/>
                <a:ea typeface="宋体" charset="-122"/>
                <a:cs typeface="Courier New" pitchFamily="49" charset="0"/>
              </a:rPr>
              <a:t>可以使用</a:t>
            </a:r>
            <a:r>
              <a:rPr lang="en-US" altLang="zh-CN" sz="2700" dirty="0">
                <a:latin typeface="Courier New" pitchFamily="49" charset="0"/>
                <a:ea typeface="宋体" charset="-122"/>
                <a:cs typeface="Courier New" pitchFamily="49" charset="0"/>
              </a:rPr>
              <a:t>check</a:t>
            </a:r>
            <a:r>
              <a:rPr lang="zh-CN" altLang="en-US" sz="2700" dirty="0">
                <a:latin typeface="Courier New" pitchFamily="49" charset="0"/>
                <a:ea typeface="宋体" charset="-122"/>
                <a:cs typeface="Courier New" pitchFamily="49" charset="0"/>
              </a:rPr>
              <a:t>约束，但</a:t>
            </a:r>
            <a:r>
              <a:rPr lang="en-US" altLang="zh-CN" sz="2700" dirty="0">
                <a:latin typeface="Courier New" pitchFamily="49" charset="0"/>
                <a:ea typeface="宋体" charset="-122"/>
                <a:cs typeface="Courier New" pitchFamily="49" charset="0"/>
              </a:rPr>
              <a:t>check</a:t>
            </a:r>
            <a:r>
              <a:rPr lang="zh-CN" altLang="en-US" sz="2700" dirty="0">
                <a:latin typeface="Courier New" pitchFamily="49" charset="0"/>
                <a:ea typeface="宋体" charset="-122"/>
                <a:cs typeface="Courier New" pitchFamily="49" charset="0"/>
              </a:rPr>
              <a:t>约束对数据验证没有任何作用</a:t>
            </a:r>
            <a:r>
              <a:rPr lang="en-US" altLang="zh-CN" sz="2700" dirty="0">
                <a:latin typeface="Courier New" pitchFamily="49" charset="0"/>
                <a:ea typeface="宋体" charset="-122"/>
                <a:cs typeface="Courier New" pitchFamily="49" charset="0"/>
              </a:rPr>
              <a:t>,</a:t>
            </a:r>
            <a:r>
              <a:rPr lang="zh-CN" altLang="en-US" sz="2700" dirty="0">
                <a:latin typeface="Courier New" pitchFamily="49" charset="0"/>
                <a:ea typeface="宋体" charset="-122"/>
                <a:cs typeface="Courier New" pitchFamily="49" charset="0"/>
              </a:rPr>
              <a:t>添加数据时，没有任何错误或警告</a:t>
            </a:r>
          </a:p>
        </p:txBody>
      </p:sp>
      <p:sp>
        <p:nvSpPr>
          <p:cNvPr id="24580" name="Rectangle 4"/>
          <p:cNvSpPr>
            <a:spLocks noChangeArrowheads="1"/>
          </p:cNvSpPr>
          <p:nvPr/>
        </p:nvSpPr>
        <p:spPr bwMode="blackWhite">
          <a:xfrm>
            <a:off x="969963" y="3500438"/>
            <a:ext cx="7473950" cy="195262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lvl1pPr eaLnBrk="0" hangingPunct="0">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eaLnBrk="0" hangingPunct="0">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eaLnBrk="0" hangingPunct="0">
              <a:spcBef>
                <a:spcPct val="20000"/>
              </a:spcBef>
              <a:buFont typeface="Arial" charset="0"/>
              <a:buChar char="•"/>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eaLnBrk="0" hangingPunct="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eaLnBrk="0" hangingPunct="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eaLnBrk="1" hangingPunct="1">
              <a:spcBef>
                <a:spcPct val="0"/>
              </a:spcBef>
              <a:buFontTx/>
              <a:buNone/>
            </a:pPr>
            <a:r>
              <a:rPr lang="en-US" altLang="zh-CN" sz="1800" dirty="0">
                <a:latin typeface="Courier New" pitchFamily="49" charset="0"/>
                <a:ea typeface="宋体" charset="-122"/>
                <a:cs typeface="Courier New" pitchFamily="49" charset="0"/>
              </a:rPr>
              <a:t>CREATE TABLE temp(</a:t>
            </a:r>
          </a:p>
          <a:p>
            <a:pPr eaLnBrk="1" hangingPunct="1">
              <a:spcBef>
                <a:spcPct val="0"/>
              </a:spcBef>
              <a:buFontTx/>
              <a:buNone/>
            </a:pPr>
            <a:r>
              <a:rPr lang="en-US" altLang="zh-CN" sz="1800" dirty="0">
                <a:latin typeface="Courier New" pitchFamily="49" charset="0"/>
                <a:ea typeface="宋体" charset="-122"/>
                <a:cs typeface="Courier New" pitchFamily="49" charset="0"/>
              </a:rPr>
              <a:t>id INT AUTO_INCREMENT,</a:t>
            </a:r>
          </a:p>
          <a:p>
            <a:pPr eaLnBrk="1" hangingPunct="1">
              <a:spcBef>
                <a:spcPct val="0"/>
              </a:spcBef>
              <a:buFontTx/>
              <a:buNone/>
            </a:pPr>
            <a:r>
              <a:rPr lang="en-US" altLang="zh-CN" sz="1800" dirty="0">
                <a:latin typeface="Courier New" pitchFamily="49" charset="0"/>
                <a:ea typeface="宋体" charset="-122"/>
                <a:cs typeface="Courier New" pitchFamily="49" charset="0"/>
              </a:rPr>
              <a:t>NAME VARCHAR(20),</a:t>
            </a:r>
          </a:p>
          <a:p>
            <a:pPr eaLnBrk="1" hangingPunct="1">
              <a:spcBef>
                <a:spcPct val="0"/>
              </a:spcBef>
              <a:buFontTx/>
              <a:buNone/>
            </a:pPr>
            <a:r>
              <a:rPr lang="en-US" altLang="zh-CN" sz="1800" dirty="0">
                <a:latin typeface="Courier New" pitchFamily="49" charset="0"/>
                <a:ea typeface="宋体" charset="-122"/>
                <a:cs typeface="Courier New" pitchFamily="49" charset="0"/>
              </a:rPr>
              <a:t>age INT </a:t>
            </a:r>
            <a:r>
              <a:rPr lang="en-US" altLang="zh-CN" sz="1800" dirty="0">
                <a:solidFill>
                  <a:srgbClr val="FF0000"/>
                </a:solidFill>
                <a:latin typeface="Courier New" pitchFamily="49" charset="0"/>
                <a:ea typeface="宋体" charset="-122"/>
                <a:cs typeface="Courier New" pitchFamily="49" charset="0"/>
              </a:rPr>
              <a:t>CHECK(age &gt; 20),</a:t>
            </a:r>
          </a:p>
          <a:p>
            <a:pPr eaLnBrk="1" hangingPunct="1">
              <a:spcBef>
                <a:spcPct val="0"/>
              </a:spcBef>
              <a:buFontTx/>
              <a:buNone/>
            </a:pPr>
            <a:r>
              <a:rPr lang="en-US" altLang="zh-CN" sz="1800" dirty="0">
                <a:latin typeface="Courier New" pitchFamily="49" charset="0"/>
                <a:ea typeface="宋体" charset="-122"/>
                <a:cs typeface="Courier New" pitchFamily="49" charset="0"/>
              </a:rPr>
              <a:t>PRIMARY KEY(id)</a:t>
            </a:r>
          </a:p>
          <a:p>
            <a:pPr eaLnBrk="1" hangingPunct="1">
              <a:spcBef>
                <a:spcPct val="0"/>
              </a:spcBef>
              <a:buFontTx/>
              <a:buNone/>
            </a:pPr>
            <a:r>
              <a:rPr lang="en-US" altLang="zh-CN" sz="1800" dirty="0">
                <a:latin typeface="Courier New" pitchFamily="49" charset="0"/>
                <a:ea typeface="宋体" charset="-122"/>
                <a:cs typeface="Courier New" pitchFamily="49" charset="0"/>
              </a:rPr>
              <a:t>);</a:t>
            </a:r>
            <a:endParaRPr lang="zh-CN" altLang="en-US" sz="1800" dirty="0">
              <a:latin typeface="Courier New" pitchFamily="49" charset="0"/>
              <a:ea typeface="宋体" charset="-122"/>
              <a:cs typeface="Courier New" pitchFamily="49" charset="0"/>
            </a:endParaRPr>
          </a:p>
        </p:txBody>
      </p:sp>
    </p:spTree>
    <p:extLst>
      <p:ext uri="{BB962C8B-B14F-4D97-AF65-F5344CB8AC3E}">
        <p14:creationId xmlns:p14="http://schemas.microsoft.com/office/powerpoint/2010/main" xmlns="" val="2570677097"/>
      </p:ext>
    </p:extLst>
  </p:cSld>
  <p:clrMapOvr>
    <a:masterClrMapping/>
  </p:clrMapOvr>
  <p:transition spd="slow">
    <p:cu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760413" y="908050"/>
            <a:ext cx="7696200" cy="1439863"/>
          </a:xfrm>
        </p:spPr>
        <p:txBody>
          <a:bodyPr lIns="92075" tIns="46038" rIns="92075" bIns="46038" anchor="t"/>
          <a:lstStyle/>
          <a:p>
            <a:r>
              <a:rPr lang="en-US" altLang="zh-CN" b="1">
                <a:latin typeface="Courier New" pitchFamily="49" charset="0"/>
                <a:ea typeface="宋体" charset="-122"/>
                <a:cs typeface="Courier New" pitchFamily="49" charset="0"/>
              </a:rPr>
              <a:t>MySQL</a:t>
            </a:r>
            <a:r>
              <a:rPr lang="zh-CN" altLang="en-US" b="1">
                <a:latin typeface="Courier New" pitchFamily="49" charset="0"/>
                <a:ea typeface="宋体" charset="-122"/>
                <a:cs typeface="Courier New" pitchFamily="49" charset="0"/>
              </a:rPr>
              <a:t>中使用</a:t>
            </a:r>
            <a:r>
              <a:rPr lang="en-US" altLang="zh-CN" b="1">
                <a:latin typeface="Courier New" pitchFamily="49" charset="0"/>
                <a:ea typeface="宋体" charset="-122"/>
                <a:cs typeface="Courier New" pitchFamily="49" charset="0"/>
              </a:rPr>
              <a:t>limit</a:t>
            </a:r>
            <a:r>
              <a:rPr lang="zh-CN" altLang="en-US" b="1">
                <a:latin typeface="Courier New" pitchFamily="49" charset="0"/>
                <a:ea typeface="宋体" charset="-122"/>
                <a:cs typeface="Courier New" pitchFamily="49" charset="0"/>
              </a:rPr>
              <a:t>实现分页</a:t>
            </a:r>
          </a:p>
        </p:txBody>
      </p:sp>
      <p:sp>
        <p:nvSpPr>
          <p:cNvPr id="25603" name="TextBox 4"/>
          <p:cNvSpPr txBox="1">
            <a:spLocks noChangeArrowheads="1"/>
          </p:cNvSpPr>
          <p:nvPr/>
        </p:nvSpPr>
        <p:spPr bwMode="auto">
          <a:xfrm>
            <a:off x="249238" y="1811338"/>
            <a:ext cx="8716962" cy="2676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342900" indent="-342900" eaLnBrk="0" hangingPunct="0">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800100" indent="-342900" eaLnBrk="0" hangingPunct="0">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eaLnBrk="0" hangingPunct="0">
              <a:spcBef>
                <a:spcPct val="20000"/>
              </a:spcBef>
              <a:buFont typeface="Arial" charset="0"/>
              <a:buChar char="•"/>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eaLnBrk="0" hangingPunct="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eaLnBrk="0" hangingPunct="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eaLnBrk="1" hangingPunct="1">
              <a:spcBef>
                <a:spcPct val="0"/>
              </a:spcBef>
            </a:pPr>
            <a:r>
              <a:rPr lang="zh-CN" altLang="en-US" sz="2400">
                <a:latin typeface="Courier New" pitchFamily="49" charset="0"/>
                <a:ea typeface="宋体" charset="-122"/>
                <a:cs typeface="Courier New" pitchFamily="49" charset="0"/>
              </a:rPr>
              <a:t>背景</a:t>
            </a:r>
            <a:endParaRPr lang="en-US" altLang="zh-CN" sz="2400">
              <a:latin typeface="Courier New" pitchFamily="49" charset="0"/>
              <a:ea typeface="宋体" charset="-122"/>
              <a:cs typeface="Courier New" pitchFamily="49" charset="0"/>
            </a:endParaRPr>
          </a:p>
          <a:p>
            <a:pPr lvl="1" eaLnBrk="1" hangingPunct="1">
              <a:spcBef>
                <a:spcPct val="0"/>
              </a:spcBef>
              <a:buFont typeface="Wingdings" pitchFamily="2" charset="2"/>
              <a:buChar char="Ø"/>
            </a:pPr>
            <a:r>
              <a:rPr lang="zh-CN" altLang="zh-CN" sz="2400">
                <a:latin typeface="Arial" charset="0"/>
                <a:ea typeface="宋体" charset="-122"/>
                <a:cs typeface="Courier New" pitchFamily="49" charset="0"/>
              </a:rPr>
              <a:t>查询返回的记录太多了，查看起来很不方便，怎么样能够实现分页查询呢？</a:t>
            </a:r>
          </a:p>
          <a:p>
            <a:pPr lvl="1" eaLnBrk="1" hangingPunct="1">
              <a:spcBef>
                <a:spcPct val="0"/>
              </a:spcBef>
              <a:buFont typeface="Arial" charset="0"/>
              <a:buChar char="•"/>
            </a:pPr>
            <a:endParaRPr lang="en-US" altLang="zh-CN" sz="2400">
              <a:latin typeface="Courier New" pitchFamily="49" charset="0"/>
              <a:ea typeface="宋体" charset="-122"/>
              <a:cs typeface="Courier New" pitchFamily="49" charset="0"/>
            </a:endParaRPr>
          </a:p>
          <a:p>
            <a:pPr eaLnBrk="1" hangingPunct="1">
              <a:spcBef>
                <a:spcPct val="0"/>
              </a:spcBef>
            </a:pPr>
            <a:r>
              <a:rPr lang="zh-CN" altLang="en-US" sz="2400">
                <a:latin typeface="Courier New" pitchFamily="49" charset="0"/>
                <a:ea typeface="宋体" charset="-122"/>
                <a:cs typeface="Courier New" pitchFamily="49" charset="0"/>
              </a:rPr>
              <a:t>分页原理</a:t>
            </a:r>
            <a:endParaRPr lang="en-US" altLang="zh-CN" sz="2400">
              <a:latin typeface="Courier New" pitchFamily="49" charset="0"/>
              <a:ea typeface="宋体" charset="-122"/>
              <a:cs typeface="Courier New" pitchFamily="49" charset="0"/>
            </a:endParaRPr>
          </a:p>
          <a:p>
            <a:pPr lvl="1" eaLnBrk="1" hangingPunct="1">
              <a:spcBef>
                <a:spcPct val="0"/>
              </a:spcBef>
              <a:buFont typeface="Wingdings" pitchFamily="2" charset="2"/>
              <a:buChar char="Ø"/>
            </a:pPr>
            <a:r>
              <a:rPr lang="zh-CN" altLang="en-US" sz="2400">
                <a:latin typeface="Courier New" pitchFamily="49" charset="0"/>
                <a:ea typeface="宋体" charset="-122"/>
                <a:cs typeface="Courier New" pitchFamily="49" charset="0"/>
              </a:rPr>
              <a:t>所谓分页显示，就是将数据库中的结果集，一段一段显示出来需要的条件</a:t>
            </a:r>
            <a:endParaRPr lang="en-US" altLang="zh-CN" sz="2400">
              <a:latin typeface="Courier New" pitchFamily="49" charset="0"/>
              <a:ea typeface="宋体" charset="-122"/>
              <a:cs typeface="Courier New" pitchFamily="49" charset="0"/>
            </a:endParaRPr>
          </a:p>
        </p:txBody>
      </p:sp>
    </p:spTree>
    <p:extLst>
      <p:ext uri="{BB962C8B-B14F-4D97-AF65-F5344CB8AC3E}">
        <p14:creationId xmlns:p14="http://schemas.microsoft.com/office/powerpoint/2010/main" xmlns="" val="9634144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760413" y="908050"/>
            <a:ext cx="7696200" cy="1439863"/>
          </a:xfrm>
        </p:spPr>
        <p:txBody>
          <a:bodyPr lIns="92075" tIns="46038" rIns="92075" bIns="46038" anchor="t"/>
          <a:lstStyle/>
          <a:p>
            <a:r>
              <a:rPr lang="en-US" altLang="zh-CN" b="1">
                <a:latin typeface="Courier New" pitchFamily="49" charset="0"/>
                <a:ea typeface="宋体" charset="-122"/>
                <a:cs typeface="Courier New" pitchFamily="49" charset="0"/>
              </a:rPr>
              <a:t>MySQL</a:t>
            </a:r>
            <a:r>
              <a:rPr lang="zh-CN" altLang="en-US" b="1">
                <a:latin typeface="Courier New" pitchFamily="49" charset="0"/>
                <a:ea typeface="宋体" charset="-122"/>
                <a:cs typeface="Courier New" pitchFamily="49" charset="0"/>
              </a:rPr>
              <a:t>中使用</a:t>
            </a:r>
            <a:r>
              <a:rPr lang="en-US" altLang="zh-CN" b="1">
                <a:latin typeface="Courier New" pitchFamily="49" charset="0"/>
                <a:ea typeface="宋体" charset="-122"/>
                <a:cs typeface="Courier New" pitchFamily="49" charset="0"/>
              </a:rPr>
              <a:t>limit</a:t>
            </a:r>
            <a:r>
              <a:rPr lang="zh-CN" altLang="en-US" b="1">
                <a:latin typeface="Courier New" pitchFamily="49" charset="0"/>
                <a:ea typeface="宋体" charset="-122"/>
                <a:cs typeface="Courier New" pitchFamily="49" charset="0"/>
              </a:rPr>
              <a:t>实现分页</a:t>
            </a:r>
          </a:p>
        </p:txBody>
      </p:sp>
      <p:sp>
        <p:nvSpPr>
          <p:cNvPr id="5" name="TextBox 4"/>
          <p:cNvSpPr txBox="1"/>
          <p:nvPr/>
        </p:nvSpPr>
        <p:spPr>
          <a:xfrm>
            <a:off x="249238" y="1811338"/>
            <a:ext cx="8716962" cy="4030662"/>
          </a:xfrm>
          <a:prstGeom prst="rect">
            <a:avLst/>
          </a:prstGeom>
          <a:noFill/>
        </p:spPr>
        <p:txBody>
          <a:bodyPr>
            <a:spAutoFit/>
          </a:bodyPr>
          <a:lstStyle/>
          <a:p>
            <a:pPr marL="342900" indent="-342900">
              <a:buFont typeface="Arial" panose="020B0604020202020204" pitchFamily="34" charset="0"/>
              <a:buChar char="•"/>
              <a:defRPr/>
            </a:pPr>
            <a:r>
              <a:rPr lang="zh-CN" altLang="en-US" sz="2400" dirty="0">
                <a:latin typeface="Courier New" panose="02070309020205020404" pitchFamily="49" charset="0"/>
                <a:ea typeface="宋体" pitchFamily="2" charset="-122"/>
                <a:cs typeface="Courier New" panose="02070309020205020404" pitchFamily="49" charset="0"/>
              </a:rPr>
              <a:t>怎么分段，当前在第几段（每页有几条，当前在第几页）</a:t>
            </a:r>
            <a:endParaRPr lang="en-US" altLang="zh-CN" sz="2400" dirty="0">
              <a:latin typeface="Courier New" panose="02070309020205020404" pitchFamily="49" charset="0"/>
              <a:ea typeface="宋体" pitchFamily="2" charset="-122"/>
              <a:cs typeface="Courier New" panose="02070309020205020404" pitchFamily="49" charset="0"/>
            </a:endParaRPr>
          </a:p>
          <a:p>
            <a:pPr marL="342900" indent="-342900">
              <a:buFont typeface="Wingdings" panose="05000000000000000000" pitchFamily="2" charset="2"/>
              <a:buChar char="Ø"/>
              <a:defRPr/>
            </a:pPr>
            <a:r>
              <a:rPr lang="zh-CN" altLang="en-US" sz="2400" dirty="0">
                <a:latin typeface="Courier New" panose="02070309020205020404" pitchFamily="49" charset="0"/>
                <a:ea typeface="宋体" pitchFamily="2" charset="-122"/>
                <a:cs typeface="Courier New" panose="02070309020205020404" pitchFamily="49" charset="0"/>
              </a:rPr>
              <a:t>前</a:t>
            </a:r>
            <a:r>
              <a:rPr lang="en-US" altLang="zh-CN" sz="2400" dirty="0">
                <a:latin typeface="Courier New" panose="02070309020205020404" pitchFamily="49" charset="0"/>
                <a:ea typeface="宋体" pitchFamily="2" charset="-122"/>
                <a:cs typeface="Courier New" panose="02070309020205020404" pitchFamily="49" charset="0"/>
              </a:rPr>
              <a:t>10</a:t>
            </a:r>
            <a:r>
              <a:rPr lang="zh-CN" altLang="en-US" sz="2400" dirty="0">
                <a:latin typeface="Courier New" panose="02070309020205020404" pitchFamily="49" charset="0"/>
                <a:ea typeface="宋体" pitchFamily="2" charset="-122"/>
                <a:cs typeface="Courier New" panose="02070309020205020404" pitchFamily="49" charset="0"/>
              </a:rPr>
              <a:t>条记录：</a:t>
            </a:r>
            <a:r>
              <a:rPr lang="en-US" altLang="zh-CN" sz="2000" dirty="0">
                <a:latin typeface="Courier New" panose="02070309020205020404" pitchFamily="49" charset="0"/>
                <a:ea typeface="宋体" pitchFamily="2" charset="-122"/>
                <a:cs typeface="Courier New" panose="02070309020205020404" pitchFamily="49" charset="0"/>
              </a:rPr>
              <a:t>SELECT * FROM table LIMIT 0,10;</a:t>
            </a:r>
          </a:p>
          <a:p>
            <a:pPr marL="342900" indent="-342900">
              <a:buFont typeface="Wingdings" panose="05000000000000000000" pitchFamily="2" charset="2"/>
              <a:buChar char="Ø"/>
              <a:defRPr/>
            </a:pPr>
            <a:r>
              <a:rPr lang="zh-CN" altLang="en-US" sz="2400" dirty="0">
                <a:latin typeface="Courier New" panose="02070309020205020404" pitchFamily="49" charset="0"/>
                <a:ea typeface="宋体" pitchFamily="2" charset="-122"/>
                <a:cs typeface="Courier New" panose="02070309020205020404" pitchFamily="49" charset="0"/>
              </a:rPr>
              <a:t>第</a:t>
            </a:r>
            <a:r>
              <a:rPr lang="en-US" altLang="zh-CN" sz="2400" dirty="0">
                <a:latin typeface="Courier New" panose="02070309020205020404" pitchFamily="49" charset="0"/>
                <a:ea typeface="宋体" pitchFamily="2" charset="-122"/>
                <a:cs typeface="Courier New" panose="02070309020205020404" pitchFamily="49" charset="0"/>
              </a:rPr>
              <a:t>11</a:t>
            </a:r>
            <a:r>
              <a:rPr lang="zh-CN" altLang="en-US" sz="2400" dirty="0">
                <a:latin typeface="Courier New" panose="02070309020205020404" pitchFamily="49" charset="0"/>
                <a:ea typeface="宋体" pitchFamily="2" charset="-122"/>
                <a:cs typeface="Courier New" panose="02070309020205020404" pitchFamily="49" charset="0"/>
              </a:rPr>
              <a:t>至</a:t>
            </a:r>
            <a:r>
              <a:rPr lang="en-US" altLang="zh-CN" sz="2400" dirty="0">
                <a:latin typeface="Courier New" panose="02070309020205020404" pitchFamily="49" charset="0"/>
                <a:ea typeface="宋体" pitchFamily="2" charset="-122"/>
                <a:cs typeface="Courier New" panose="02070309020205020404" pitchFamily="49" charset="0"/>
              </a:rPr>
              <a:t>20</a:t>
            </a:r>
            <a:r>
              <a:rPr lang="zh-CN" altLang="en-US" sz="2400" dirty="0">
                <a:latin typeface="Courier New" panose="02070309020205020404" pitchFamily="49" charset="0"/>
                <a:ea typeface="宋体" pitchFamily="2" charset="-122"/>
                <a:cs typeface="Courier New" panose="02070309020205020404" pitchFamily="49" charset="0"/>
              </a:rPr>
              <a:t>条记录：</a:t>
            </a:r>
            <a:r>
              <a:rPr lang="en-US" altLang="zh-CN" sz="2000" dirty="0">
                <a:latin typeface="Courier New" panose="02070309020205020404" pitchFamily="49" charset="0"/>
                <a:ea typeface="宋体" pitchFamily="2" charset="-122"/>
                <a:cs typeface="Courier New" panose="02070309020205020404" pitchFamily="49" charset="0"/>
              </a:rPr>
              <a:t>SELECT * FROM table LIMIT 10,10;</a:t>
            </a:r>
            <a:endParaRPr lang="en-US" altLang="zh-CN" sz="2400" dirty="0">
              <a:latin typeface="Courier New" panose="02070309020205020404" pitchFamily="49" charset="0"/>
              <a:ea typeface="宋体" pitchFamily="2" charset="-122"/>
              <a:cs typeface="Courier New" panose="02070309020205020404" pitchFamily="49" charset="0"/>
            </a:endParaRPr>
          </a:p>
          <a:p>
            <a:pPr marL="342900" indent="-342900">
              <a:buFont typeface="Wingdings" panose="05000000000000000000" pitchFamily="2" charset="2"/>
              <a:buChar char="Ø"/>
              <a:defRPr/>
            </a:pPr>
            <a:r>
              <a:rPr lang="zh-CN" altLang="en-US" sz="2400" dirty="0">
                <a:latin typeface="Courier New" panose="02070309020205020404" pitchFamily="49" charset="0"/>
                <a:ea typeface="宋体" pitchFamily="2" charset="-122"/>
                <a:cs typeface="Courier New" panose="02070309020205020404" pitchFamily="49" charset="0"/>
              </a:rPr>
              <a:t>第</a:t>
            </a:r>
            <a:r>
              <a:rPr lang="en-US" altLang="zh-CN" sz="2400" dirty="0">
                <a:latin typeface="Courier New" panose="02070309020205020404" pitchFamily="49" charset="0"/>
                <a:ea typeface="宋体" pitchFamily="2" charset="-122"/>
                <a:cs typeface="Courier New" panose="02070309020205020404" pitchFamily="49" charset="0"/>
              </a:rPr>
              <a:t>21</a:t>
            </a:r>
            <a:r>
              <a:rPr lang="zh-CN" altLang="en-US" sz="2400" dirty="0">
                <a:latin typeface="Courier New" panose="02070309020205020404" pitchFamily="49" charset="0"/>
                <a:ea typeface="宋体" pitchFamily="2" charset="-122"/>
                <a:cs typeface="Courier New" panose="02070309020205020404" pitchFamily="49" charset="0"/>
              </a:rPr>
              <a:t>至</a:t>
            </a:r>
            <a:r>
              <a:rPr lang="en-US" altLang="zh-CN" sz="2400" dirty="0">
                <a:latin typeface="Courier New" panose="02070309020205020404" pitchFamily="49" charset="0"/>
                <a:ea typeface="宋体" pitchFamily="2" charset="-122"/>
                <a:cs typeface="Courier New" panose="02070309020205020404" pitchFamily="49" charset="0"/>
              </a:rPr>
              <a:t>30</a:t>
            </a:r>
            <a:r>
              <a:rPr lang="zh-CN" altLang="en-US" sz="2400" dirty="0">
                <a:latin typeface="Courier New" panose="02070309020205020404" pitchFamily="49" charset="0"/>
                <a:ea typeface="宋体" pitchFamily="2" charset="-122"/>
                <a:cs typeface="Courier New" panose="02070309020205020404" pitchFamily="49" charset="0"/>
              </a:rPr>
              <a:t>条记录：</a:t>
            </a:r>
            <a:r>
              <a:rPr lang="en-US" altLang="zh-CN" sz="2400" dirty="0">
                <a:latin typeface="Courier New" panose="02070309020205020404" pitchFamily="49" charset="0"/>
                <a:ea typeface="宋体" pitchFamily="2" charset="-122"/>
                <a:cs typeface="Courier New" panose="02070309020205020404" pitchFamily="49" charset="0"/>
              </a:rPr>
              <a:t> </a:t>
            </a:r>
            <a:r>
              <a:rPr lang="en-US" altLang="zh-CN" sz="2000" dirty="0">
                <a:latin typeface="Courier New" panose="02070309020205020404" pitchFamily="49" charset="0"/>
                <a:ea typeface="宋体" pitchFamily="2" charset="-122"/>
                <a:cs typeface="Courier New" panose="02070309020205020404" pitchFamily="49" charset="0"/>
              </a:rPr>
              <a:t>SELECT * FROM table LIMIT 20,10;</a:t>
            </a:r>
            <a:endParaRPr lang="en-US" altLang="zh-CN" sz="2400" dirty="0">
              <a:latin typeface="Courier New" panose="02070309020205020404" pitchFamily="49" charset="0"/>
              <a:ea typeface="宋体" pitchFamily="2" charset="-122"/>
              <a:cs typeface="Courier New" panose="02070309020205020404" pitchFamily="49" charset="0"/>
            </a:endParaRPr>
          </a:p>
          <a:p>
            <a:pPr marL="342900" indent="-342900">
              <a:buFont typeface="Arial" panose="020B0604020202020204" pitchFamily="34" charset="0"/>
              <a:buChar char="•"/>
              <a:defRPr/>
            </a:pPr>
            <a:endParaRPr lang="en-US" altLang="zh-CN" sz="2400" dirty="0">
              <a:latin typeface="Courier New" panose="02070309020205020404" pitchFamily="49" charset="0"/>
              <a:ea typeface="宋体" pitchFamily="2" charset="-122"/>
              <a:cs typeface="Courier New" panose="02070309020205020404" pitchFamily="49" charset="0"/>
            </a:endParaRPr>
          </a:p>
          <a:p>
            <a:pPr marL="342900" indent="-342900">
              <a:buFont typeface="Arial" panose="020B0604020202020204" pitchFamily="34" charset="0"/>
              <a:buChar char="•"/>
              <a:defRPr/>
            </a:pPr>
            <a:r>
              <a:rPr lang="zh-CN" altLang="en-US" sz="2400" dirty="0">
                <a:latin typeface="Courier New" panose="02070309020205020404" pitchFamily="49" charset="0"/>
                <a:ea typeface="宋体" pitchFamily="2" charset="-122"/>
                <a:cs typeface="Courier New" panose="02070309020205020404" pitchFamily="49" charset="0"/>
              </a:rPr>
              <a:t>公式：</a:t>
            </a:r>
            <a:endParaRPr lang="en-US" altLang="zh-CN" sz="2400" dirty="0">
              <a:latin typeface="Courier New" panose="02070309020205020404" pitchFamily="49" charset="0"/>
              <a:ea typeface="宋体" pitchFamily="2" charset="-122"/>
              <a:cs typeface="Courier New" panose="02070309020205020404" pitchFamily="49" charset="0"/>
            </a:endParaRPr>
          </a:p>
          <a:p>
            <a:pPr>
              <a:defRPr/>
            </a:pPr>
            <a:r>
              <a:rPr lang="zh-CN" altLang="en-US" sz="2400" b="1" dirty="0">
                <a:latin typeface="Courier New" panose="02070309020205020404" pitchFamily="49" charset="0"/>
                <a:ea typeface="宋体" pitchFamily="2" charset="-122"/>
                <a:cs typeface="Courier New" panose="02070309020205020404" pitchFamily="49" charset="0"/>
              </a:rPr>
              <a:t>（当前页数</a:t>
            </a:r>
            <a:r>
              <a:rPr lang="en-US" altLang="zh-CN" sz="2400" b="1" dirty="0">
                <a:latin typeface="Courier New" panose="02070309020205020404" pitchFamily="49" charset="0"/>
                <a:ea typeface="宋体" pitchFamily="2" charset="-122"/>
                <a:cs typeface="Courier New" panose="02070309020205020404" pitchFamily="49" charset="0"/>
              </a:rPr>
              <a:t>-1</a:t>
            </a:r>
            <a:r>
              <a:rPr lang="zh-CN" altLang="en-US" sz="2400" b="1" dirty="0">
                <a:latin typeface="Courier New" panose="02070309020205020404" pitchFamily="49" charset="0"/>
                <a:ea typeface="宋体" pitchFamily="2" charset="-122"/>
                <a:cs typeface="Courier New" panose="02070309020205020404" pitchFamily="49" charset="0"/>
              </a:rPr>
              <a:t>）*每页条数，每页条数</a:t>
            </a:r>
            <a:endParaRPr lang="en-US" altLang="zh-CN" sz="2400" b="1" dirty="0">
              <a:latin typeface="Courier New" panose="02070309020205020404" pitchFamily="49" charset="0"/>
              <a:ea typeface="宋体" pitchFamily="2" charset="-122"/>
              <a:cs typeface="Courier New" panose="02070309020205020404" pitchFamily="49" charset="0"/>
            </a:endParaRPr>
          </a:p>
          <a:p>
            <a:pPr>
              <a:defRPr/>
            </a:pPr>
            <a:r>
              <a:rPr lang="en-US" altLang="zh-CN" sz="2000" dirty="0">
                <a:solidFill>
                  <a:srgbClr val="0070C0"/>
                </a:solidFill>
                <a:latin typeface="Courier New" panose="02070309020205020404" pitchFamily="49" charset="0"/>
                <a:ea typeface="宋体" pitchFamily="2" charset="-122"/>
                <a:cs typeface="Courier New" panose="02070309020205020404" pitchFamily="49" charset="0"/>
              </a:rPr>
              <a:t>SELECT * FROM table LIMIT(PageNo - 1)*PageSize,PageSize;</a:t>
            </a:r>
          </a:p>
          <a:p>
            <a:pPr>
              <a:defRPr/>
            </a:pPr>
            <a:endParaRPr lang="en-US" altLang="zh-CN" sz="2000" dirty="0">
              <a:latin typeface="Courier New" panose="02070309020205020404" pitchFamily="49" charset="0"/>
              <a:ea typeface="宋体" pitchFamily="2" charset="-122"/>
              <a:cs typeface="Courier New" panose="02070309020205020404" pitchFamily="49" charset="0"/>
            </a:endParaRPr>
          </a:p>
          <a:p>
            <a:pPr marL="342900" indent="-342900">
              <a:buFont typeface="Arial" panose="020B0604020202020204" pitchFamily="34" charset="0"/>
              <a:buChar char="•"/>
              <a:defRPr/>
            </a:pPr>
            <a:r>
              <a:rPr lang="zh-CN" altLang="en-US" sz="2400" dirty="0">
                <a:latin typeface="Courier New" panose="02070309020205020404" pitchFamily="49" charset="0"/>
                <a:ea typeface="宋体" pitchFamily="2" charset="-122"/>
                <a:cs typeface="Courier New" panose="02070309020205020404" pitchFamily="49" charset="0"/>
              </a:rPr>
              <a:t>注意：</a:t>
            </a:r>
            <a:endParaRPr lang="en-US" altLang="zh-CN" sz="2400" dirty="0">
              <a:latin typeface="Courier New" panose="02070309020205020404" pitchFamily="49" charset="0"/>
              <a:ea typeface="宋体" pitchFamily="2" charset="-122"/>
              <a:cs typeface="Courier New" panose="02070309020205020404" pitchFamily="49" charset="0"/>
            </a:endParaRPr>
          </a:p>
          <a:p>
            <a:pPr marL="800100" lvl="1" indent="-342900">
              <a:buFont typeface="Wingdings" panose="05000000000000000000" pitchFamily="2" charset="2"/>
              <a:buChar char="Ø"/>
              <a:defRPr/>
            </a:pPr>
            <a:r>
              <a:rPr lang="en-US" altLang="zh-CN" sz="2400" dirty="0">
                <a:solidFill>
                  <a:srgbClr val="FF0000"/>
                </a:solidFill>
                <a:latin typeface="Courier New" panose="02070309020205020404" pitchFamily="49" charset="0"/>
                <a:ea typeface="宋体" pitchFamily="2" charset="-122"/>
                <a:cs typeface="Courier New" panose="02070309020205020404" pitchFamily="49" charset="0"/>
              </a:rPr>
              <a:t>limit</a:t>
            </a:r>
            <a:r>
              <a:rPr lang="zh-CN" altLang="zh-CN" sz="2400" dirty="0">
                <a:solidFill>
                  <a:srgbClr val="FF0000"/>
                </a:solidFill>
                <a:latin typeface="Courier New" panose="02070309020205020404" pitchFamily="49" charset="0"/>
                <a:ea typeface="宋体" pitchFamily="2" charset="-122"/>
                <a:cs typeface="Courier New" panose="02070309020205020404" pitchFamily="49" charset="0"/>
              </a:rPr>
              <a:t>子句必须放在整个查询语句的最后！</a:t>
            </a:r>
            <a:endParaRPr lang="zh-CN" altLang="en-US" sz="2400" dirty="0">
              <a:solidFill>
                <a:srgbClr val="FF0000"/>
              </a:solidFill>
              <a:latin typeface="Courier New" panose="02070309020205020404" pitchFamily="49" charset="0"/>
              <a:ea typeface="宋体" pitchFamily="2" charset="-122"/>
              <a:cs typeface="Courier New" panose="02070309020205020404" pitchFamily="49" charset="0"/>
            </a:endParaRPr>
          </a:p>
        </p:txBody>
      </p:sp>
    </p:spTree>
    <p:extLst>
      <p:ext uri="{BB962C8B-B14F-4D97-AF65-F5344CB8AC3E}">
        <p14:creationId xmlns:p14="http://schemas.microsoft.com/office/powerpoint/2010/main" xmlns="" val="11476880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609600" y="835025"/>
            <a:ext cx="7696200" cy="1439863"/>
          </a:xfrm>
        </p:spPr>
        <p:txBody>
          <a:bodyPr lIns="92075" tIns="46038" rIns="92075" bIns="46038" anchor="t"/>
          <a:lstStyle/>
          <a:p>
            <a:pPr>
              <a:defRPr/>
            </a:pPr>
            <a:r>
              <a:rPr lang="zh-CN" altLang="en-US" b="1" dirty="0">
                <a:latin typeface="+mn-lt"/>
                <a:ea typeface="宋体" pitchFamily="2" charset="-122"/>
              </a:rPr>
              <a:t>什么是约束</a:t>
            </a:r>
          </a:p>
        </p:txBody>
      </p:sp>
      <p:sp>
        <p:nvSpPr>
          <p:cNvPr id="4099" name="Rectangle 3"/>
          <p:cNvSpPr>
            <a:spLocks noGrp="1" noChangeArrowheads="1"/>
          </p:cNvSpPr>
          <p:nvPr>
            <p:ph type="body" idx="1"/>
          </p:nvPr>
        </p:nvSpPr>
        <p:spPr>
          <a:xfrm>
            <a:off x="466725" y="1852613"/>
            <a:ext cx="7851775" cy="2752725"/>
          </a:xfrm>
        </p:spPr>
        <p:txBody>
          <a:bodyPr lIns="92075" tIns="46038" rIns="92075" bIns="46038">
            <a:spAutoFit/>
          </a:bodyPr>
          <a:lstStyle/>
          <a:p>
            <a:r>
              <a:rPr lang="zh-CN" altLang="zh-CN" sz="2700" dirty="0">
                <a:latin typeface="Courier New" pitchFamily="49" charset="0"/>
                <a:ea typeface="宋体" charset="-122"/>
                <a:cs typeface="Courier New" pitchFamily="49" charset="0"/>
              </a:rPr>
              <a:t>为了保证数据的一致性和完整性，</a:t>
            </a:r>
            <a:r>
              <a:rPr lang="en-US" altLang="zh-CN" sz="2700" dirty="0">
                <a:latin typeface="Courier New" pitchFamily="49" charset="0"/>
                <a:ea typeface="宋体" charset="-122"/>
                <a:cs typeface="Courier New" pitchFamily="49" charset="0"/>
              </a:rPr>
              <a:t>SQL</a:t>
            </a:r>
            <a:r>
              <a:rPr lang="zh-CN" altLang="zh-CN" sz="2700" dirty="0">
                <a:latin typeface="Courier New" pitchFamily="49" charset="0"/>
                <a:ea typeface="宋体" charset="-122"/>
                <a:cs typeface="Courier New" pitchFamily="49" charset="0"/>
              </a:rPr>
              <a:t>规范以约束的方式对表数据进行额外的条件限制。</a:t>
            </a:r>
            <a:endParaRPr lang="en-US" altLang="zh-CN" sz="2700" dirty="0">
              <a:latin typeface="Courier New" pitchFamily="49" charset="0"/>
              <a:ea typeface="宋体" charset="-122"/>
              <a:cs typeface="Courier New" pitchFamily="49" charset="0"/>
            </a:endParaRPr>
          </a:p>
          <a:p>
            <a:r>
              <a:rPr lang="zh-CN" altLang="en-US" sz="2700" dirty="0">
                <a:latin typeface="Courier New" pitchFamily="49" charset="0"/>
                <a:ea typeface="宋体" charset="-122"/>
                <a:cs typeface="Courier New" pitchFamily="49" charset="0"/>
              </a:rPr>
              <a:t>约束是表级的强制规定</a:t>
            </a:r>
            <a:endParaRPr lang="en-US" altLang="zh-CN" sz="2700" dirty="0">
              <a:latin typeface="Courier New" pitchFamily="49" charset="0"/>
              <a:ea typeface="宋体" charset="-122"/>
              <a:cs typeface="Courier New" pitchFamily="49" charset="0"/>
            </a:endParaRPr>
          </a:p>
          <a:p>
            <a:r>
              <a:rPr lang="zh-CN" altLang="zh-CN" sz="2700" dirty="0">
                <a:latin typeface="Courier New" pitchFamily="49" charset="0"/>
                <a:ea typeface="宋体" charset="-122"/>
                <a:cs typeface="Courier New" pitchFamily="49" charset="0"/>
              </a:rPr>
              <a:t>可以在创建表时规定约束（通过</a:t>
            </a:r>
            <a:r>
              <a:rPr lang="en-US" altLang="zh-CN" sz="2700" dirty="0">
                <a:latin typeface="Courier New" pitchFamily="49" charset="0"/>
                <a:ea typeface="宋体" charset="-122"/>
                <a:cs typeface="Courier New" pitchFamily="49" charset="0"/>
              </a:rPr>
              <a:t> CREATE TABLE </a:t>
            </a:r>
            <a:r>
              <a:rPr lang="zh-CN" altLang="zh-CN" sz="2700" dirty="0">
                <a:latin typeface="Courier New" pitchFamily="49" charset="0"/>
                <a:ea typeface="宋体" charset="-122"/>
                <a:cs typeface="Courier New" pitchFamily="49" charset="0"/>
              </a:rPr>
              <a:t>语句），或者在表创建之后也可以（通过</a:t>
            </a:r>
            <a:r>
              <a:rPr lang="en-US" altLang="zh-CN" sz="2700" dirty="0">
                <a:latin typeface="Courier New" pitchFamily="49" charset="0"/>
                <a:ea typeface="宋体" charset="-122"/>
                <a:cs typeface="Courier New" pitchFamily="49" charset="0"/>
              </a:rPr>
              <a:t> ALTER TABLE </a:t>
            </a:r>
            <a:r>
              <a:rPr lang="zh-CN" altLang="zh-CN" sz="2700" dirty="0">
                <a:latin typeface="Courier New" pitchFamily="49" charset="0"/>
                <a:ea typeface="宋体" charset="-122"/>
                <a:cs typeface="Courier New" pitchFamily="49" charset="0"/>
              </a:rPr>
              <a:t>语句）</a:t>
            </a:r>
            <a:endParaRPr lang="zh-CN" altLang="en-US" sz="2700" dirty="0">
              <a:latin typeface="Courier New" pitchFamily="49" charset="0"/>
              <a:ea typeface="宋体" charset="-122"/>
              <a:cs typeface="Courier New" pitchFamily="49" charset="0"/>
            </a:endParaRPr>
          </a:p>
        </p:txBody>
      </p:sp>
      <p:sp>
        <p:nvSpPr>
          <p:cNvPr id="4100" name="Arc 4"/>
          <p:cNvSpPr>
            <a:spLocks/>
          </p:cNvSpPr>
          <p:nvPr/>
        </p:nvSpPr>
        <p:spPr bwMode="ltGray">
          <a:xfrm>
            <a:off x="5468938" y="3228975"/>
            <a:ext cx="211137" cy="225425"/>
          </a:xfrm>
          <a:custGeom>
            <a:avLst/>
            <a:gdLst>
              <a:gd name="T0" fmla="*/ 2147483647 w 21600"/>
              <a:gd name="T1" fmla="*/ 2147483647 h 21600"/>
              <a:gd name="T2" fmla="*/ 0 w 21600"/>
              <a:gd name="T3" fmla="*/ 0 h 21600"/>
              <a:gd name="T4" fmla="*/ 2147483647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lnTo>
                  <a:pt x="21600" y="21600"/>
                </a:lnTo>
                <a:close/>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rnd">
                <a:solidFill>
                  <a:srgbClr val="000000"/>
                </a:solidFill>
                <a:round/>
                <a:headEnd type="none" w="sm" len="sm"/>
                <a:tailEnd type="none" w="sm" len="sm"/>
              </a14:hiddenLine>
            </a:ext>
          </a:extLst>
        </p:spPr>
        <p:txBody>
          <a:bodyPr/>
          <a:lstStyle/>
          <a:p>
            <a:pPr>
              <a:defRPr/>
            </a:pPr>
            <a:endParaRPr lang="zh-CN" altLang="en-US">
              <a:latin typeface="+mn-lt"/>
              <a:ea typeface="宋体" pitchFamily="2" charset="-122"/>
            </a:endParaRPr>
          </a:p>
        </p:txBody>
      </p:sp>
    </p:spTree>
    <p:extLst>
      <p:ext uri="{BB962C8B-B14F-4D97-AF65-F5344CB8AC3E}">
        <p14:creationId xmlns:p14="http://schemas.microsoft.com/office/powerpoint/2010/main" xmlns="" val="2602415361"/>
      </p:ext>
    </p:extLst>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609600" y="835025"/>
            <a:ext cx="7696200" cy="1439863"/>
          </a:xfrm>
        </p:spPr>
        <p:txBody>
          <a:bodyPr lIns="92075" tIns="46038" rIns="92075" bIns="46038" anchor="t"/>
          <a:lstStyle/>
          <a:p>
            <a:pPr>
              <a:defRPr/>
            </a:pPr>
            <a:r>
              <a:rPr lang="zh-CN" altLang="en-US" b="1">
                <a:latin typeface="+mn-lt"/>
                <a:ea typeface="宋体" pitchFamily="2" charset="-122"/>
              </a:rPr>
              <a:t>约  束</a:t>
            </a:r>
          </a:p>
        </p:txBody>
      </p:sp>
      <p:sp>
        <p:nvSpPr>
          <p:cNvPr id="5123" name="Rectangle 3"/>
          <p:cNvSpPr>
            <a:spLocks noGrp="1" noChangeArrowheads="1"/>
          </p:cNvSpPr>
          <p:nvPr>
            <p:ph type="body" idx="1"/>
          </p:nvPr>
        </p:nvSpPr>
        <p:spPr>
          <a:xfrm>
            <a:off x="466725" y="1868488"/>
            <a:ext cx="8355013" cy="2946400"/>
          </a:xfrm>
        </p:spPr>
        <p:txBody>
          <a:bodyPr lIns="92075" tIns="46038" rIns="92075" bIns="46038">
            <a:spAutoFit/>
          </a:bodyPr>
          <a:lstStyle/>
          <a:p>
            <a:r>
              <a:rPr lang="zh-CN" altLang="en-US" sz="2700" dirty="0">
                <a:latin typeface="Courier New" pitchFamily="49" charset="0"/>
                <a:ea typeface="宋体" charset="-122"/>
                <a:cs typeface="Courier New" pitchFamily="49" charset="0"/>
              </a:rPr>
              <a:t>有以下六种约束</a:t>
            </a:r>
            <a:r>
              <a:rPr lang="en-US" altLang="zh-CN" sz="2700" dirty="0">
                <a:latin typeface="Courier New" pitchFamily="49" charset="0"/>
                <a:ea typeface="宋体" charset="-122"/>
                <a:cs typeface="Courier New" pitchFamily="49" charset="0"/>
              </a:rPr>
              <a:t>:</a:t>
            </a:r>
          </a:p>
          <a:p>
            <a:pPr lvl="1"/>
            <a:r>
              <a:rPr lang="en-US" altLang="zh-CN" sz="2200" b="1" dirty="0">
                <a:solidFill>
                  <a:srgbClr val="C00000"/>
                </a:solidFill>
                <a:latin typeface="Courier New" pitchFamily="49" charset="0"/>
                <a:ea typeface="宋体" charset="-122"/>
                <a:cs typeface="Courier New" pitchFamily="49" charset="0"/>
              </a:rPr>
              <a:t>NOT NULL </a:t>
            </a:r>
            <a:r>
              <a:rPr lang="zh-CN" altLang="en-US" sz="2200" b="1" dirty="0">
                <a:solidFill>
                  <a:srgbClr val="C00000"/>
                </a:solidFill>
                <a:latin typeface="Courier New" pitchFamily="49" charset="0"/>
                <a:ea typeface="宋体" charset="-122"/>
                <a:cs typeface="Courier New" pitchFamily="49" charset="0"/>
              </a:rPr>
              <a:t>非空约束，规定某个字段不能为空</a:t>
            </a:r>
            <a:endParaRPr lang="en-US" altLang="zh-CN" sz="2200" b="1" dirty="0">
              <a:solidFill>
                <a:srgbClr val="C00000"/>
              </a:solidFill>
              <a:latin typeface="Courier New" pitchFamily="49" charset="0"/>
              <a:ea typeface="宋体" charset="-122"/>
              <a:cs typeface="Courier New" pitchFamily="49" charset="0"/>
            </a:endParaRPr>
          </a:p>
          <a:p>
            <a:pPr lvl="1"/>
            <a:r>
              <a:rPr lang="en-US" altLang="zh-CN" sz="2200" b="1" dirty="0">
                <a:solidFill>
                  <a:srgbClr val="C00000"/>
                </a:solidFill>
                <a:latin typeface="Courier New" pitchFamily="49" charset="0"/>
                <a:ea typeface="宋体" charset="-122"/>
                <a:cs typeface="Courier New" pitchFamily="49" charset="0"/>
              </a:rPr>
              <a:t>UNIQUE  </a:t>
            </a:r>
            <a:r>
              <a:rPr lang="zh-CN" altLang="en-US" sz="2200" b="1" dirty="0">
                <a:solidFill>
                  <a:srgbClr val="C00000"/>
                </a:solidFill>
                <a:latin typeface="Courier New" pitchFamily="49" charset="0"/>
                <a:ea typeface="宋体" charset="-122"/>
                <a:cs typeface="Courier New" pitchFamily="49" charset="0"/>
              </a:rPr>
              <a:t>唯一约束，规定某个字段在整个表中是唯一的</a:t>
            </a:r>
            <a:endParaRPr lang="en-US" altLang="zh-CN" sz="2200" b="1" dirty="0">
              <a:solidFill>
                <a:srgbClr val="C00000"/>
              </a:solidFill>
              <a:latin typeface="Courier New" pitchFamily="49" charset="0"/>
              <a:ea typeface="宋体" charset="-122"/>
              <a:cs typeface="Courier New" pitchFamily="49" charset="0"/>
            </a:endParaRPr>
          </a:p>
          <a:p>
            <a:pPr lvl="1"/>
            <a:r>
              <a:rPr lang="en-US" altLang="zh-CN" sz="2200" b="1" dirty="0">
                <a:solidFill>
                  <a:srgbClr val="C00000"/>
                </a:solidFill>
                <a:latin typeface="Courier New" pitchFamily="49" charset="0"/>
                <a:ea typeface="宋体" charset="-122"/>
                <a:cs typeface="Courier New" pitchFamily="49" charset="0"/>
              </a:rPr>
              <a:t>PRIMARY KEY  </a:t>
            </a:r>
            <a:r>
              <a:rPr lang="zh-CN" altLang="en-US" sz="2200" b="1" dirty="0">
                <a:solidFill>
                  <a:srgbClr val="C00000"/>
                </a:solidFill>
                <a:latin typeface="Courier New" pitchFamily="49" charset="0"/>
                <a:ea typeface="宋体" charset="-122"/>
                <a:cs typeface="Courier New" pitchFamily="49" charset="0"/>
              </a:rPr>
              <a:t>主键</a:t>
            </a:r>
            <a:r>
              <a:rPr lang="en-US" altLang="zh-CN" sz="2200" b="1" dirty="0">
                <a:solidFill>
                  <a:srgbClr val="C00000"/>
                </a:solidFill>
                <a:latin typeface="Courier New" pitchFamily="49" charset="0"/>
                <a:ea typeface="宋体" charset="-122"/>
                <a:cs typeface="Courier New" pitchFamily="49" charset="0"/>
              </a:rPr>
              <a:t>(</a:t>
            </a:r>
            <a:r>
              <a:rPr lang="zh-CN" altLang="en-US" sz="2200" b="1" dirty="0">
                <a:solidFill>
                  <a:srgbClr val="C00000"/>
                </a:solidFill>
                <a:latin typeface="Courier New" pitchFamily="49" charset="0"/>
                <a:ea typeface="宋体" charset="-122"/>
                <a:cs typeface="Courier New" pitchFamily="49" charset="0"/>
              </a:rPr>
              <a:t>非空且唯一</a:t>
            </a:r>
            <a:r>
              <a:rPr lang="en-US" altLang="zh-CN" sz="2200" b="1" dirty="0">
                <a:solidFill>
                  <a:srgbClr val="C00000"/>
                </a:solidFill>
                <a:latin typeface="Courier New" pitchFamily="49" charset="0"/>
                <a:ea typeface="宋体" charset="-122"/>
                <a:cs typeface="Courier New" pitchFamily="49" charset="0"/>
              </a:rPr>
              <a:t>)</a:t>
            </a:r>
          </a:p>
          <a:p>
            <a:pPr lvl="1"/>
            <a:r>
              <a:rPr lang="en-US" altLang="zh-CN" sz="2200" b="1" dirty="0">
                <a:solidFill>
                  <a:srgbClr val="C00000"/>
                </a:solidFill>
                <a:latin typeface="Courier New" pitchFamily="49" charset="0"/>
                <a:ea typeface="宋体" charset="-122"/>
                <a:cs typeface="Courier New" pitchFamily="49" charset="0"/>
              </a:rPr>
              <a:t>FOREIGN KEY  </a:t>
            </a:r>
            <a:r>
              <a:rPr lang="zh-CN" altLang="en-US" sz="2200" b="1" dirty="0">
                <a:solidFill>
                  <a:srgbClr val="C00000"/>
                </a:solidFill>
                <a:latin typeface="Courier New" pitchFamily="49" charset="0"/>
                <a:ea typeface="宋体" charset="-122"/>
                <a:cs typeface="Courier New" pitchFamily="49" charset="0"/>
              </a:rPr>
              <a:t>外键</a:t>
            </a:r>
            <a:endParaRPr lang="en-US" altLang="zh-CN" sz="2200" b="1" dirty="0">
              <a:solidFill>
                <a:srgbClr val="C00000"/>
              </a:solidFill>
              <a:latin typeface="Courier New" pitchFamily="49" charset="0"/>
              <a:ea typeface="宋体" charset="-122"/>
              <a:cs typeface="Courier New" pitchFamily="49" charset="0"/>
            </a:endParaRPr>
          </a:p>
          <a:p>
            <a:pPr lvl="1"/>
            <a:r>
              <a:rPr lang="en-US" altLang="zh-CN" sz="2200" b="1" dirty="0">
                <a:solidFill>
                  <a:srgbClr val="C00000"/>
                </a:solidFill>
                <a:latin typeface="Courier New" pitchFamily="49" charset="0"/>
                <a:ea typeface="宋体" charset="-122"/>
                <a:cs typeface="Courier New" pitchFamily="49" charset="0"/>
              </a:rPr>
              <a:t>CHECK  </a:t>
            </a:r>
            <a:r>
              <a:rPr lang="zh-CN" altLang="en-US" sz="2200" b="1" dirty="0">
                <a:solidFill>
                  <a:srgbClr val="C00000"/>
                </a:solidFill>
                <a:latin typeface="Courier New" pitchFamily="49" charset="0"/>
                <a:ea typeface="宋体" charset="-122"/>
                <a:cs typeface="Courier New" pitchFamily="49" charset="0"/>
              </a:rPr>
              <a:t>检查约束</a:t>
            </a:r>
            <a:endParaRPr lang="en-US" altLang="zh-CN" sz="2200" b="1" dirty="0">
              <a:solidFill>
                <a:srgbClr val="C00000"/>
              </a:solidFill>
              <a:latin typeface="Courier New" pitchFamily="49" charset="0"/>
              <a:ea typeface="宋体" charset="-122"/>
              <a:cs typeface="Courier New" pitchFamily="49" charset="0"/>
            </a:endParaRPr>
          </a:p>
          <a:p>
            <a:pPr lvl="1"/>
            <a:r>
              <a:rPr lang="en-US" altLang="zh-CN" sz="2200" b="1" dirty="0">
                <a:solidFill>
                  <a:srgbClr val="C00000"/>
                </a:solidFill>
                <a:latin typeface="Courier New" pitchFamily="49" charset="0"/>
                <a:ea typeface="宋体" charset="-122"/>
                <a:cs typeface="Courier New" pitchFamily="49" charset="0"/>
              </a:rPr>
              <a:t>DEFAULT  </a:t>
            </a:r>
            <a:r>
              <a:rPr lang="zh-CN" altLang="en-US" sz="2200" b="1" dirty="0">
                <a:solidFill>
                  <a:srgbClr val="C00000"/>
                </a:solidFill>
                <a:latin typeface="Courier New" pitchFamily="49" charset="0"/>
                <a:ea typeface="宋体" charset="-122"/>
                <a:cs typeface="Courier New" pitchFamily="49" charset="0"/>
              </a:rPr>
              <a:t>默认值</a:t>
            </a:r>
            <a:endParaRPr lang="en-US" altLang="zh-CN" sz="2200" b="1" dirty="0">
              <a:solidFill>
                <a:srgbClr val="C00000"/>
              </a:solidFill>
              <a:latin typeface="Courier New" pitchFamily="49" charset="0"/>
              <a:ea typeface="宋体" charset="-122"/>
              <a:cs typeface="Courier New" pitchFamily="49" charset="0"/>
            </a:endParaRPr>
          </a:p>
        </p:txBody>
      </p:sp>
      <p:sp>
        <p:nvSpPr>
          <p:cNvPr id="4100" name="Arc 4"/>
          <p:cNvSpPr>
            <a:spLocks/>
          </p:cNvSpPr>
          <p:nvPr/>
        </p:nvSpPr>
        <p:spPr bwMode="ltGray">
          <a:xfrm>
            <a:off x="5468938" y="3228975"/>
            <a:ext cx="211137" cy="225425"/>
          </a:xfrm>
          <a:custGeom>
            <a:avLst/>
            <a:gdLst>
              <a:gd name="T0" fmla="*/ 2147483647 w 21600"/>
              <a:gd name="T1" fmla="*/ 2147483647 h 21600"/>
              <a:gd name="T2" fmla="*/ 0 w 21600"/>
              <a:gd name="T3" fmla="*/ 0 h 21600"/>
              <a:gd name="T4" fmla="*/ 2147483647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lnTo>
                  <a:pt x="21600" y="21600"/>
                </a:lnTo>
                <a:close/>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rnd">
                <a:solidFill>
                  <a:srgbClr val="000000"/>
                </a:solidFill>
                <a:round/>
                <a:headEnd type="none" w="sm" len="sm"/>
                <a:tailEnd type="none" w="sm" len="sm"/>
              </a14:hiddenLine>
            </a:ext>
          </a:extLst>
        </p:spPr>
        <p:txBody>
          <a:bodyPr/>
          <a:lstStyle/>
          <a:p>
            <a:pPr>
              <a:defRPr/>
            </a:pPr>
            <a:endParaRPr lang="zh-CN" altLang="en-US">
              <a:latin typeface="+mn-lt"/>
              <a:ea typeface="宋体" pitchFamily="2" charset="-122"/>
            </a:endParaRPr>
          </a:p>
        </p:txBody>
      </p:sp>
      <p:sp>
        <p:nvSpPr>
          <p:cNvPr id="5125" name="矩形 1"/>
          <p:cNvSpPr>
            <a:spLocks noChangeArrowheads="1"/>
          </p:cNvSpPr>
          <p:nvPr/>
        </p:nvSpPr>
        <p:spPr bwMode="auto">
          <a:xfrm>
            <a:off x="898525" y="5589588"/>
            <a:ext cx="3673475" cy="369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eaLnBrk="0" hangingPunct="0">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eaLnBrk="0" hangingPunct="0">
              <a:spcBef>
                <a:spcPct val="20000"/>
              </a:spcBef>
              <a:buFont typeface="Arial" charset="0"/>
              <a:buChar char="•"/>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eaLnBrk="0" hangingPunct="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eaLnBrk="0" hangingPunct="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eaLnBrk="1" hangingPunct="1">
              <a:spcBef>
                <a:spcPct val="0"/>
              </a:spcBef>
              <a:buFontTx/>
              <a:buNone/>
            </a:pPr>
            <a:r>
              <a:rPr lang="zh-CN" altLang="zh-CN" sz="1800">
                <a:latin typeface="Arial" charset="0"/>
                <a:ea typeface="宋体" charset="-122"/>
              </a:rPr>
              <a:t>具体细节可以参阅</a:t>
            </a:r>
            <a:r>
              <a:rPr lang="en-US" altLang="zh-CN" sz="1800">
                <a:latin typeface="Arial" charset="0"/>
                <a:ea typeface="宋体" charset="-122"/>
              </a:rPr>
              <a:t>W3Cschool</a:t>
            </a:r>
            <a:r>
              <a:rPr lang="zh-CN" altLang="zh-CN" sz="1800">
                <a:latin typeface="Arial" charset="0"/>
                <a:ea typeface="宋体" charset="-122"/>
              </a:rPr>
              <a:t>手册</a:t>
            </a:r>
            <a:endParaRPr lang="zh-CN" altLang="en-US" sz="1800">
              <a:latin typeface="Arial" charset="0"/>
              <a:ea typeface="宋体" charset="-122"/>
            </a:endParaRPr>
          </a:p>
        </p:txBody>
      </p:sp>
      <p:sp>
        <p:nvSpPr>
          <p:cNvPr id="5126" name="矩形 1"/>
          <p:cNvSpPr>
            <a:spLocks noChangeArrowheads="1"/>
          </p:cNvSpPr>
          <p:nvPr/>
        </p:nvSpPr>
        <p:spPr bwMode="auto">
          <a:xfrm>
            <a:off x="898525" y="5127625"/>
            <a:ext cx="7996238"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eaLnBrk="0" hangingPunct="0">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eaLnBrk="0" hangingPunct="0">
              <a:spcBef>
                <a:spcPct val="20000"/>
              </a:spcBef>
              <a:buFont typeface="Arial" charset="0"/>
              <a:buChar char="•"/>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eaLnBrk="0" hangingPunct="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eaLnBrk="0" hangingPunct="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eaLnBrk="1" hangingPunct="1">
              <a:spcBef>
                <a:spcPct val="0"/>
              </a:spcBef>
              <a:buFontTx/>
              <a:buNone/>
            </a:pPr>
            <a:r>
              <a:rPr lang="zh-CN" altLang="en-US" sz="1800">
                <a:latin typeface="Arial" charset="0"/>
                <a:ea typeface="宋体" charset="-122"/>
              </a:rPr>
              <a:t>注意： </a:t>
            </a:r>
            <a:r>
              <a:rPr lang="en-US" altLang="zh-CN" sz="1800">
                <a:latin typeface="Arial" charset="0"/>
                <a:ea typeface="宋体" charset="-122"/>
              </a:rPr>
              <a:t>MySQL</a:t>
            </a:r>
            <a:r>
              <a:rPr lang="zh-CN" altLang="en-US" sz="1800">
                <a:latin typeface="Arial" charset="0"/>
                <a:ea typeface="宋体" charset="-122"/>
              </a:rPr>
              <a:t>不支持</a:t>
            </a:r>
            <a:r>
              <a:rPr lang="en-US" altLang="zh-CN" sz="1800">
                <a:latin typeface="Arial" charset="0"/>
                <a:ea typeface="宋体" charset="-122"/>
              </a:rPr>
              <a:t>check</a:t>
            </a:r>
            <a:r>
              <a:rPr lang="zh-CN" altLang="en-US" sz="1800">
                <a:latin typeface="Arial" charset="0"/>
                <a:ea typeface="宋体" charset="-122"/>
              </a:rPr>
              <a:t>约束，但可以使用</a:t>
            </a:r>
            <a:r>
              <a:rPr lang="en-US" altLang="zh-CN" sz="1800">
                <a:latin typeface="Arial" charset="0"/>
                <a:ea typeface="宋体" charset="-122"/>
              </a:rPr>
              <a:t>check</a:t>
            </a:r>
            <a:r>
              <a:rPr lang="zh-CN" altLang="en-US" sz="1800">
                <a:latin typeface="Arial" charset="0"/>
                <a:ea typeface="宋体" charset="-122"/>
              </a:rPr>
              <a:t>约束，而没有任何效果；</a:t>
            </a:r>
          </a:p>
        </p:txBody>
      </p:sp>
    </p:spTree>
    <p:extLst>
      <p:ext uri="{BB962C8B-B14F-4D97-AF65-F5344CB8AC3E}">
        <p14:creationId xmlns:p14="http://schemas.microsoft.com/office/powerpoint/2010/main" xmlns="" val="808057712"/>
      </p:ext>
    </p:extLst>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3"/>
          <p:cNvSpPr>
            <a:spLocks noGrp="1" noChangeArrowheads="1"/>
          </p:cNvSpPr>
          <p:nvPr>
            <p:ph type="body" idx="1"/>
          </p:nvPr>
        </p:nvSpPr>
        <p:spPr>
          <a:xfrm>
            <a:off x="538163" y="1555750"/>
            <a:ext cx="7924800" cy="1873250"/>
          </a:xfrm>
        </p:spPr>
        <p:txBody>
          <a:bodyPr/>
          <a:lstStyle/>
          <a:p>
            <a:r>
              <a:rPr lang="zh-CN" altLang="en-US" sz="2700" b="1" dirty="0">
                <a:latin typeface="宋体" charset="-122"/>
                <a:ea typeface="宋体" charset="-122"/>
              </a:rPr>
              <a:t>根据约束数据列的限制，</a:t>
            </a:r>
            <a:r>
              <a:rPr lang="zh-CN" altLang="en-US" sz="2700" dirty="0">
                <a:latin typeface="宋体" charset="-122"/>
                <a:ea typeface="宋体" charset="-122"/>
              </a:rPr>
              <a:t>约束可分为：</a:t>
            </a:r>
            <a:endParaRPr lang="en-US" altLang="zh-CN" sz="2700" dirty="0">
              <a:latin typeface="宋体" charset="-122"/>
              <a:ea typeface="宋体" charset="-122"/>
            </a:endParaRPr>
          </a:p>
          <a:p>
            <a:pPr lvl="1">
              <a:spcBef>
                <a:spcPts val="1800"/>
              </a:spcBef>
            </a:pPr>
            <a:r>
              <a:rPr lang="zh-CN" altLang="en-US" sz="2400" b="1" dirty="0">
                <a:solidFill>
                  <a:srgbClr val="C00000"/>
                </a:solidFill>
                <a:latin typeface="宋体" charset="-122"/>
                <a:ea typeface="宋体" charset="-122"/>
              </a:rPr>
              <a:t>单列约束：每个约束只约束一列</a:t>
            </a:r>
            <a:endParaRPr lang="en-US" altLang="zh-CN" sz="2400" b="1" dirty="0">
              <a:solidFill>
                <a:srgbClr val="C00000"/>
              </a:solidFill>
              <a:latin typeface="宋体" charset="-122"/>
              <a:ea typeface="宋体" charset="-122"/>
            </a:endParaRPr>
          </a:p>
          <a:p>
            <a:pPr lvl="1"/>
            <a:r>
              <a:rPr lang="zh-CN" altLang="en-US" sz="2400" b="1" dirty="0">
                <a:solidFill>
                  <a:srgbClr val="C00000"/>
                </a:solidFill>
                <a:latin typeface="宋体" charset="-122"/>
                <a:ea typeface="宋体" charset="-122"/>
              </a:rPr>
              <a:t>多列约束：每个约束可约束多列数据</a:t>
            </a:r>
          </a:p>
        </p:txBody>
      </p:sp>
      <p:sp>
        <p:nvSpPr>
          <p:cNvPr id="6147" name="Rectangle 3"/>
          <p:cNvSpPr txBox="1">
            <a:spLocks noChangeArrowheads="1"/>
          </p:cNvSpPr>
          <p:nvPr/>
        </p:nvSpPr>
        <p:spPr bwMode="auto">
          <a:xfrm>
            <a:off x="466725" y="3500438"/>
            <a:ext cx="7924800" cy="1946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marL="342900" indent="-342900" eaLnBrk="0" hangingPunct="0">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eaLnBrk="0" hangingPunct="0">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eaLnBrk="0" hangingPunct="0">
              <a:spcBef>
                <a:spcPct val="20000"/>
              </a:spcBef>
              <a:buFont typeface="Arial" charset="0"/>
              <a:buChar char="•"/>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eaLnBrk="0" hangingPunct="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eaLnBrk="0" hangingPunct="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r>
              <a:rPr lang="zh-CN" altLang="en-US" sz="2700" b="1" dirty="0">
                <a:latin typeface="宋体" charset="-122"/>
                <a:ea typeface="宋体" charset="-122"/>
              </a:rPr>
              <a:t>根据约束的作用范围</a:t>
            </a:r>
            <a:r>
              <a:rPr lang="zh-CN" altLang="en-US" sz="2700" dirty="0">
                <a:latin typeface="宋体" charset="-122"/>
                <a:ea typeface="宋体" charset="-122"/>
              </a:rPr>
              <a:t>，约束可分为：</a:t>
            </a:r>
            <a:endParaRPr lang="en-US" altLang="zh-CN" sz="2700" dirty="0">
              <a:latin typeface="宋体" charset="-122"/>
              <a:ea typeface="宋体" charset="-122"/>
            </a:endParaRPr>
          </a:p>
          <a:p>
            <a:pPr lvl="1"/>
            <a:r>
              <a:rPr lang="zh-CN" altLang="en-US" sz="2400" dirty="0">
                <a:latin typeface="宋体" charset="-122"/>
                <a:ea typeface="宋体" charset="-122"/>
              </a:rPr>
              <a:t>列级约束只能作用在一个列上，跟在列的定义后面</a:t>
            </a:r>
            <a:endParaRPr lang="en-US" altLang="zh-CN" sz="2400" dirty="0">
              <a:latin typeface="宋体" charset="-122"/>
              <a:ea typeface="宋体" charset="-122"/>
            </a:endParaRPr>
          </a:p>
          <a:p>
            <a:pPr lvl="1"/>
            <a:r>
              <a:rPr lang="zh-CN" altLang="en-US" sz="2400" dirty="0">
                <a:solidFill>
                  <a:srgbClr val="C00000"/>
                </a:solidFill>
                <a:latin typeface="宋体" charset="-122"/>
                <a:ea typeface="宋体" charset="-122"/>
              </a:rPr>
              <a:t>表级约束</a:t>
            </a:r>
            <a:r>
              <a:rPr lang="zh-CN" altLang="en-US" sz="2400" dirty="0">
                <a:latin typeface="宋体" charset="-122"/>
                <a:ea typeface="宋体" charset="-122"/>
              </a:rPr>
              <a:t>可以作用在多个列上，不与列一起，而是单独定义</a:t>
            </a:r>
            <a:endParaRPr lang="en-US" altLang="zh-CN" sz="2400" dirty="0">
              <a:latin typeface="宋体" charset="-122"/>
              <a:ea typeface="宋体" charset="-122"/>
            </a:endParaRPr>
          </a:p>
        </p:txBody>
      </p:sp>
    </p:spTree>
    <p:extLst>
      <p:ext uri="{BB962C8B-B14F-4D97-AF65-F5344CB8AC3E}">
        <p14:creationId xmlns:p14="http://schemas.microsoft.com/office/powerpoint/2010/main" xmlns="" val="39943126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766763" y="835025"/>
            <a:ext cx="7696200" cy="1439863"/>
          </a:xfrm>
        </p:spPr>
        <p:txBody>
          <a:bodyPr lIns="92075" tIns="46038" rIns="92075" bIns="46038" anchor="t"/>
          <a:lstStyle/>
          <a:p>
            <a:r>
              <a:rPr lang="en-US" altLang="zh-CN" b="1" dirty="0">
                <a:latin typeface="Courier New" pitchFamily="49" charset="0"/>
                <a:ea typeface="宋体" charset="-122"/>
                <a:cs typeface="Courier New" pitchFamily="49" charset="0"/>
              </a:rPr>
              <a:t>NOT NULL </a:t>
            </a:r>
            <a:r>
              <a:rPr lang="zh-CN" altLang="en-US" b="1" dirty="0">
                <a:latin typeface="Courier New" pitchFamily="49" charset="0"/>
                <a:ea typeface="宋体" charset="-122"/>
                <a:cs typeface="Courier New" pitchFamily="49" charset="0"/>
              </a:rPr>
              <a:t>约束</a:t>
            </a:r>
          </a:p>
        </p:txBody>
      </p:sp>
      <p:sp>
        <p:nvSpPr>
          <p:cNvPr id="7171" name="TextBox 2"/>
          <p:cNvSpPr txBox="1">
            <a:spLocks noChangeArrowheads="1"/>
          </p:cNvSpPr>
          <p:nvPr/>
        </p:nvSpPr>
        <p:spPr bwMode="auto">
          <a:xfrm>
            <a:off x="393700" y="1865313"/>
            <a:ext cx="8212138" cy="2678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285750" indent="-285750" eaLnBrk="0" hangingPunct="0">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eaLnBrk="0" hangingPunct="0">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eaLnBrk="0" hangingPunct="0">
              <a:spcBef>
                <a:spcPct val="20000"/>
              </a:spcBef>
              <a:buFont typeface="Arial" charset="0"/>
              <a:buChar char="•"/>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eaLnBrk="0" hangingPunct="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eaLnBrk="0" hangingPunct="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eaLnBrk="1" hangingPunct="1">
              <a:spcBef>
                <a:spcPct val="0"/>
              </a:spcBef>
              <a:buFont typeface="Wingdings" pitchFamily="2" charset="2"/>
              <a:buChar char="l"/>
            </a:pPr>
            <a:r>
              <a:rPr lang="zh-CN" altLang="en-US">
                <a:latin typeface="Courier New" pitchFamily="49" charset="0"/>
                <a:ea typeface="宋体" charset="-122"/>
                <a:cs typeface="Courier New" pitchFamily="49" charset="0"/>
              </a:rPr>
              <a:t>非空约束用于确保当前列的值不为空值，非空约束只能出现在表对象的列上。</a:t>
            </a:r>
            <a:endParaRPr lang="en-US" altLang="zh-CN">
              <a:latin typeface="Courier New" pitchFamily="49" charset="0"/>
              <a:ea typeface="宋体" charset="-122"/>
              <a:cs typeface="Courier New" pitchFamily="49" charset="0"/>
            </a:endParaRPr>
          </a:p>
          <a:p>
            <a:pPr eaLnBrk="1" hangingPunct="1">
              <a:spcBef>
                <a:spcPct val="0"/>
              </a:spcBef>
              <a:buFont typeface="Wingdings" pitchFamily="2" charset="2"/>
              <a:buChar char="l"/>
            </a:pPr>
            <a:r>
              <a:rPr lang="en-US" altLang="zh-CN">
                <a:latin typeface="Courier New" pitchFamily="49" charset="0"/>
                <a:ea typeface="宋体" charset="-122"/>
                <a:cs typeface="Courier New" pitchFamily="49" charset="0"/>
              </a:rPr>
              <a:t>Null</a:t>
            </a:r>
            <a:r>
              <a:rPr lang="zh-CN" altLang="en-US">
                <a:latin typeface="Courier New" pitchFamily="49" charset="0"/>
                <a:ea typeface="宋体" charset="-122"/>
                <a:cs typeface="Courier New" pitchFamily="49" charset="0"/>
              </a:rPr>
              <a:t>类型特征：</a:t>
            </a:r>
            <a:endParaRPr lang="en-US" altLang="zh-CN">
              <a:latin typeface="Courier New" pitchFamily="49" charset="0"/>
              <a:ea typeface="宋体" charset="-122"/>
              <a:cs typeface="Courier New" pitchFamily="49" charset="0"/>
            </a:endParaRPr>
          </a:p>
          <a:p>
            <a:pPr lvl="1" eaLnBrk="1" hangingPunct="1">
              <a:spcBef>
                <a:spcPct val="0"/>
              </a:spcBef>
              <a:buFont typeface="Wingdings" pitchFamily="2" charset="2"/>
              <a:buChar char="Ø"/>
            </a:pPr>
            <a:r>
              <a:rPr lang="zh-CN" altLang="en-US" sz="2800">
                <a:latin typeface="Courier New" pitchFamily="49" charset="0"/>
                <a:ea typeface="宋体" charset="-122"/>
                <a:cs typeface="Courier New" pitchFamily="49" charset="0"/>
              </a:rPr>
              <a:t>所有的类型的值都可以是</a:t>
            </a:r>
            <a:r>
              <a:rPr lang="en-US" altLang="zh-CN" sz="2800">
                <a:latin typeface="Courier New" pitchFamily="49" charset="0"/>
                <a:ea typeface="宋体" charset="-122"/>
                <a:cs typeface="Courier New" pitchFamily="49" charset="0"/>
              </a:rPr>
              <a:t>null</a:t>
            </a:r>
            <a:r>
              <a:rPr lang="zh-CN" altLang="en-US" sz="2800">
                <a:latin typeface="Courier New" pitchFamily="49" charset="0"/>
                <a:ea typeface="宋体" charset="-122"/>
                <a:cs typeface="Courier New" pitchFamily="49" charset="0"/>
              </a:rPr>
              <a:t>，包括</a:t>
            </a:r>
            <a:r>
              <a:rPr lang="en-US" altLang="zh-CN" sz="2800">
                <a:latin typeface="Courier New" pitchFamily="49" charset="0"/>
                <a:ea typeface="宋体" charset="-122"/>
                <a:cs typeface="Courier New" pitchFamily="49" charset="0"/>
              </a:rPr>
              <a:t>int</a:t>
            </a:r>
            <a:r>
              <a:rPr lang="zh-CN" altLang="en-US" sz="2800">
                <a:latin typeface="Courier New" pitchFamily="49" charset="0"/>
                <a:ea typeface="宋体" charset="-122"/>
                <a:cs typeface="Courier New" pitchFamily="49" charset="0"/>
              </a:rPr>
              <a:t>、</a:t>
            </a:r>
            <a:r>
              <a:rPr lang="en-US" altLang="zh-CN" sz="2800">
                <a:latin typeface="Courier New" pitchFamily="49" charset="0"/>
                <a:ea typeface="宋体" charset="-122"/>
                <a:cs typeface="Courier New" pitchFamily="49" charset="0"/>
              </a:rPr>
              <a:t>float</a:t>
            </a:r>
            <a:r>
              <a:rPr lang="zh-CN" altLang="en-US" sz="2800">
                <a:latin typeface="Courier New" pitchFamily="49" charset="0"/>
                <a:ea typeface="宋体" charset="-122"/>
                <a:cs typeface="Courier New" pitchFamily="49" charset="0"/>
              </a:rPr>
              <a:t>等数据类型</a:t>
            </a:r>
            <a:endParaRPr lang="en-US" altLang="zh-CN" sz="2800">
              <a:latin typeface="Courier New" pitchFamily="49" charset="0"/>
              <a:ea typeface="宋体" charset="-122"/>
              <a:cs typeface="Courier New" pitchFamily="49" charset="0"/>
            </a:endParaRPr>
          </a:p>
          <a:p>
            <a:pPr lvl="1" eaLnBrk="1" hangingPunct="1">
              <a:spcBef>
                <a:spcPct val="0"/>
              </a:spcBef>
              <a:buFont typeface="Wingdings" pitchFamily="2" charset="2"/>
              <a:buChar char="Ø"/>
            </a:pPr>
            <a:r>
              <a:rPr lang="zh-CN" altLang="en-US" sz="2800">
                <a:latin typeface="Courier New" pitchFamily="49" charset="0"/>
                <a:ea typeface="宋体" charset="-122"/>
                <a:cs typeface="Courier New" pitchFamily="49" charset="0"/>
              </a:rPr>
              <a:t>空字符串</a:t>
            </a:r>
            <a:r>
              <a:rPr lang="en-US" altLang="zh-CN" sz="2800">
                <a:latin typeface="Courier New" pitchFamily="49" charset="0"/>
                <a:ea typeface="宋体" charset="-122"/>
                <a:cs typeface="Courier New" pitchFamily="49" charset="0"/>
              </a:rPr>
              <a:t>””</a:t>
            </a:r>
            <a:r>
              <a:rPr lang="zh-CN" altLang="en-US" sz="2800">
                <a:latin typeface="Courier New" pitchFamily="49" charset="0"/>
                <a:ea typeface="宋体" charset="-122"/>
                <a:cs typeface="Courier New" pitchFamily="49" charset="0"/>
              </a:rPr>
              <a:t>不等于</a:t>
            </a:r>
            <a:r>
              <a:rPr lang="en-US" altLang="zh-CN" sz="2800">
                <a:latin typeface="Courier New" pitchFamily="49" charset="0"/>
                <a:ea typeface="宋体" charset="-122"/>
                <a:cs typeface="Courier New" pitchFamily="49" charset="0"/>
              </a:rPr>
              <a:t>null</a:t>
            </a:r>
            <a:r>
              <a:rPr lang="zh-CN" altLang="en-US" sz="2800">
                <a:latin typeface="Courier New" pitchFamily="49" charset="0"/>
                <a:ea typeface="宋体" charset="-122"/>
                <a:cs typeface="Courier New" pitchFamily="49" charset="0"/>
              </a:rPr>
              <a:t>，</a:t>
            </a:r>
            <a:r>
              <a:rPr lang="en-US" altLang="zh-CN" sz="2800">
                <a:latin typeface="Courier New" pitchFamily="49" charset="0"/>
                <a:ea typeface="宋体" charset="-122"/>
                <a:cs typeface="Courier New" pitchFamily="49" charset="0"/>
              </a:rPr>
              <a:t>0</a:t>
            </a:r>
            <a:r>
              <a:rPr lang="zh-CN" altLang="en-US" sz="2800">
                <a:latin typeface="Courier New" pitchFamily="49" charset="0"/>
                <a:ea typeface="宋体" charset="-122"/>
                <a:cs typeface="Courier New" pitchFamily="49" charset="0"/>
              </a:rPr>
              <a:t>也不等于</a:t>
            </a:r>
            <a:r>
              <a:rPr lang="en-US" altLang="zh-CN" sz="2800">
                <a:latin typeface="Courier New" pitchFamily="49" charset="0"/>
                <a:ea typeface="宋体" charset="-122"/>
                <a:cs typeface="Courier New" pitchFamily="49" charset="0"/>
              </a:rPr>
              <a:t>null</a:t>
            </a:r>
            <a:endParaRPr lang="zh-CN" altLang="en-US" sz="2800">
              <a:latin typeface="Courier New" pitchFamily="49" charset="0"/>
              <a:ea typeface="宋体" charset="-122"/>
              <a:cs typeface="Courier New" pitchFamily="49" charset="0"/>
            </a:endParaRPr>
          </a:p>
        </p:txBody>
      </p:sp>
    </p:spTree>
    <p:extLst>
      <p:ext uri="{BB962C8B-B14F-4D97-AF65-F5344CB8AC3E}">
        <p14:creationId xmlns:p14="http://schemas.microsoft.com/office/powerpoint/2010/main" xmlns="" val="585523556"/>
      </p:ext>
    </p:extLst>
  </p:cSld>
  <p:clrMapOvr>
    <a:masterClrMapping/>
  </p:clrMapOvr>
  <p:transitio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766763" y="835025"/>
            <a:ext cx="7696200" cy="1439863"/>
          </a:xfrm>
        </p:spPr>
        <p:txBody>
          <a:bodyPr lIns="92075" tIns="46038" rIns="92075" bIns="46038" anchor="t"/>
          <a:lstStyle/>
          <a:p>
            <a:r>
              <a:rPr lang="en-US" altLang="zh-CN" b="1">
                <a:latin typeface="Courier New" pitchFamily="49" charset="0"/>
                <a:ea typeface="宋体" charset="-122"/>
                <a:cs typeface="Courier New" pitchFamily="49" charset="0"/>
              </a:rPr>
              <a:t>NOT NULL </a:t>
            </a:r>
            <a:r>
              <a:rPr lang="zh-CN" altLang="en-US" b="1">
                <a:latin typeface="Courier New" pitchFamily="49" charset="0"/>
                <a:ea typeface="宋体" charset="-122"/>
                <a:cs typeface="Courier New" pitchFamily="49" charset="0"/>
              </a:rPr>
              <a:t>约束</a:t>
            </a:r>
          </a:p>
        </p:txBody>
      </p:sp>
      <p:sp>
        <p:nvSpPr>
          <p:cNvPr id="8195" name="Rectangle 3"/>
          <p:cNvSpPr>
            <a:spLocks noGrp="1" noChangeArrowheads="1"/>
          </p:cNvSpPr>
          <p:nvPr>
            <p:ph type="body" idx="1"/>
          </p:nvPr>
        </p:nvSpPr>
        <p:spPr>
          <a:xfrm>
            <a:off x="815975" y="1893888"/>
            <a:ext cx="7385050" cy="655637"/>
          </a:xfrm>
        </p:spPr>
        <p:txBody>
          <a:bodyPr lIns="92075" tIns="190800" rIns="92075" bIns="190800">
            <a:spAutoFit/>
          </a:bodyPr>
          <a:lstStyle/>
          <a:p>
            <a:pPr>
              <a:lnSpc>
                <a:spcPct val="65000"/>
              </a:lnSpc>
              <a:buFont typeface="Wingdings" pitchFamily="2" charset="2"/>
              <a:buNone/>
            </a:pPr>
            <a:r>
              <a:rPr lang="zh-CN" altLang="en-US" sz="2700">
                <a:latin typeface="Courier New" pitchFamily="49" charset="0"/>
                <a:ea typeface="宋体" charset="-122"/>
                <a:cs typeface="Courier New" pitchFamily="49" charset="0"/>
              </a:rPr>
              <a:t>保证列值不能为空</a:t>
            </a:r>
            <a:r>
              <a:rPr lang="en-US" altLang="zh-CN" sz="2700">
                <a:latin typeface="Courier New" pitchFamily="49" charset="0"/>
                <a:ea typeface="宋体" charset="-122"/>
                <a:cs typeface="Courier New" pitchFamily="49" charset="0"/>
              </a:rPr>
              <a:t>:</a:t>
            </a:r>
          </a:p>
        </p:txBody>
      </p:sp>
      <p:grpSp>
        <p:nvGrpSpPr>
          <p:cNvPr id="8196" name="Group 4"/>
          <p:cNvGrpSpPr>
            <a:grpSpLocks/>
          </p:cNvGrpSpPr>
          <p:nvPr/>
        </p:nvGrpSpPr>
        <p:grpSpPr bwMode="auto">
          <a:xfrm>
            <a:off x="957263" y="4313238"/>
            <a:ext cx="2362200" cy="1133475"/>
            <a:chOff x="502" y="2953"/>
            <a:chExt cx="1488" cy="455"/>
          </a:xfrm>
        </p:grpSpPr>
        <p:sp>
          <p:nvSpPr>
            <p:cNvPr id="8206" name="Rectangle 5"/>
            <p:cNvSpPr>
              <a:spLocks noChangeArrowheads="1"/>
            </p:cNvSpPr>
            <p:nvPr/>
          </p:nvSpPr>
          <p:spPr bwMode="auto">
            <a:xfrm>
              <a:off x="502" y="3196"/>
              <a:ext cx="1488" cy="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lvl1pPr eaLnBrk="0" hangingPunct="0">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eaLnBrk="0" hangingPunct="0">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eaLnBrk="0" hangingPunct="0">
                <a:spcBef>
                  <a:spcPct val="20000"/>
                </a:spcBef>
                <a:buFont typeface="Arial" charset="0"/>
                <a:buChar char="•"/>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eaLnBrk="0" hangingPunct="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eaLnBrk="0" hangingPunct="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a:spcBef>
                  <a:spcPct val="0"/>
                </a:spcBef>
                <a:buFontTx/>
                <a:buNone/>
              </a:pPr>
              <a:r>
                <a:rPr lang="en-US" altLang="zh-CN" sz="1600">
                  <a:latin typeface="Courier New" pitchFamily="49" charset="0"/>
                  <a:ea typeface="宋体" charset="-122"/>
                  <a:cs typeface="Courier New" pitchFamily="49" charset="0"/>
                </a:rPr>
                <a:t>NOT NULL </a:t>
              </a:r>
              <a:r>
                <a:rPr lang="zh-CN" altLang="en-US" sz="1600">
                  <a:latin typeface="Courier New" pitchFamily="49" charset="0"/>
                  <a:ea typeface="宋体" charset="-122"/>
                  <a:cs typeface="Courier New" pitchFamily="49" charset="0"/>
                </a:rPr>
                <a:t>约束</a:t>
              </a:r>
            </a:p>
          </p:txBody>
        </p:sp>
        <p:sp>
          <p:nvSpPr>
            <p:cNvPr id="8207" name="Line 6"/>
            <p:cNvSpPr>
              <a:spLocks noChangeShapeType="1"/>
            </p:cNvSpPr>
            <p:nvPr/>
          </p:nvSpPr>
          <p:spPr bwMode="auto">
            <a:xfrm>
              <a:off x="1235" y="2953"/>
              <a:ext cx="1" cy="263"/>
            </a:xfrm>
            <a:prstGeom prst="line">
              <a:avLst/>
            </a:prstGeom>
            <a:noFill/>
            <a:ln w="50800">
              <a:solidFill>
                <a:srgbClr val="FFCC00"/>
              </a:solidFill>
              <a:round/>
              <a:headEnd type="stealth" w="med" len="lg"/>
              <a:tailEnd type="none" w="sm" len="sm"/>
            </a:ln>
            <a:extLst>
              <a:ext uri="{909E8E84-426E-40DD-AFC4-6F175D3DCCD1}">
                <a14:hiddenFill xmlns:a14="http://schemas.microsoft.com/office/drawing/2010/main" xmlns="">
                  <a:noFill/>
                </a14:hiddenFill>
              </a:ext>
            </a:extLst>
          </p:spPr>
          <p:txBody>
            <a:bodyPr/>
            <a:lstStyle/>
            <a:p>
              <a:endParaRPr lang="zh-CN" altLang="en-US"/>
            </a:p>
          </p:txBody>
        </p:sp>
      </p:grpSp>
      <p:grpSp>
        <p:nvGrpSpPr>
          <p:cNvPr id="8197" name="Group 7"/>
          <p:cNvGrpSpPr>
            <a:grpSpLocks/>
          </p:cNvGrpSpPr>
          <p:nvPr/>
        </p:nvGrpSpPr>
        <p:grpSpPr bwMode="auto">
          <a:xfrm>
            <a:off x="6740525" y="4289425"/>
            <a:ext cx="2403475" cy="1517650"/>
            <a:chOff x="4048" y="3341"/>
            <a:chExt cx="1514" cy="651"/>
          </a:xfrm>
        </p:grpSpPr>
        <p:sp>
          <p:nvSpPr>
            <p:cNvPr id="8204" name="Rectangle 8"/>
            <p:cNvSpPr>
              <a:spLocks noChangeArrowheads="1"/>
            </p:cNvSpPr>
            <p:nvPr/>
          </p:nvSpPr>
          <p:spPr bwMode="auto">
            <a:xfrm>
              <a:off x="4048" y="3623"/>
              <a:ext cx="1514" cy="36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lvl1pPr eaLnBrk="0" hangingPunct="0">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eaLnBrk="0" hangingPunct="0">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eaLnBrk="0" hangingPunct="0">
                <a:spcBef>
                  <a:spcPct val="20000"/>
                </a:spcBef>
                <a:buFont typeface="Arial" charset="0"/>
                <a:buChar char="•"/>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eaLnBrk="0" hangingPunct="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eaLnBrk="0" hangingPunct="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a:spcBef>
                  <a:spcPct val="0"/>
                </a:spcBef>
                <a:buFontTx/>
                <a:buNone/>
              </a:pPr>
              <a:r>
                <a:rPr lang="zh-CN" altLang="en-US" sz="1600">
                  <a:latin typeface="Courier New" pitchFamily="49" charset="0"/>
                  <a:ea typeface="宋体" charset="-122"/>
                  <a:cs typeface="Courier New" pitchFamily="49" charset="0"/>
                </a:rPr>
                <a:t>无</a:t>
              </a:r>
              <a:r>
                <a:rPr lang="en-US" altLang="zh-CN" sz="1600">
                  <a:latin typeface="Courier New" pitchFamily="49" charset="0"/>
                  <a:ea typeface="宋体" charset="-122"/>
                  <a:cs typeface="Courier New" pitchFamily="49" charset="0"/>
                </a:rPr>
                <a:t>NOT NULL </a:t>
              </a:r>
              <a:r>
                <a:rPr lang="zh-CN" altLang="en-US" sz="1600">
                  <a:latin typeface="Courier New" pitchFamily="49" charset="0"/>
                  <a:ea typeface="宋体" charset="-122"/>
                  <a:cs typeface="Courier New" pitchFamily="49" charset="0"/>
                </a:rPr>
                <a:t>约束</a:t>
              </a:r>
            </a:p>
            <a:p>
              <a:pPr>
                <a:spcBef>
                  <a:spcPct val="0"/>
                </a:spcBef>
                <a:buFontTx/>
                <a:buNone/>
              </a:pPr>
              <a:endParaRPr lang="zh-CN" altLang="en-US" sz="1600">
                <a:latin typeface="Courier New" pitchFamily="49" charset="0"/>
                <a:ea typeface="宋体" charset="-122"/>
                <a:cs typeface="Courier New" pitchFamily="49" charset="0"/>
              </a:endParaRPr>
            </a:p>
          </p:txBody>
        </p:sp>
        <p:sp>
          <p:nvSpPr>
            <p:cNvPr id="8205" name="Line 9"/>
            <p:cNvSpPr>
              <a:spLocks noChangeShapeType="1"/>
            </p:cNvSpPr>
            <p:nvPr/>
          </p:nvSpPr>
          <p:spPr bwMode="auto">
            <a:xfrm>
              <a:off x="4647" y="3341"/>
              <a:ext cx="1" cy="263"/>
            </a:xfrm>
            <a:prstGeom prst="line">
              <a:avLst/>
            </a:prstGeom>
            <a:noFill/>
            <a:ln w="50800">
              <a:solidFill>
                <a:srgbClr val="FFCC00"/>
              </a:solidFill>
              <a:round/>
              <a:headEnd type="stealth" w="med" len="lg"/>
              <a:tailEnd type="none" w="sm" len="sm"/>
            </a:ln>
            <a:extLst>
              <a:ext uri="{909E8E84-426E-40DD-AFC4-6F175D3DCCD1}">
                <a14:hiddenFill xmlns:a14="http://schemas.microsoft.com/office/drawing/2010/main" xmlns="">
                  <a:noFill/>
                </a14:hiddenFill>
              </a:ext>
            </a:extLst>
          </p:spPr>
          <p:txBody>
            <a:bodyPr/>
            <a:lstStyle/>
            <a:p>
              <a:endParaRPr lang="zh-CN" altLang="en-US"/>
            </a:p>
          </p:txBody>
        </p:sp>
      </p:grpSp>
      <p:grpSp>
        <p:nvGrpSpPr>
          <p:cNvPr id="8198" name="Group 10"/>
          <p:cNvGrpSpPr>
            <a:grpSpLocks/>
          </p:cNvGrpSpPr>
          <p:nvPr/>
        </p:nvGrpSpPr>
        <p:grpSpPr bwMode="auto">
          <a:xfrm>
            <a:off x="4356100" y="4313238"/>
            <a:ext cx="2378075" cy="1127125"/>
            <a:chOff x="2636" y="2953"/>
            <a:chExt cx="1271" cy="473"/>
          </a:xfrm>
        </p:grpSpPr>
        <p:sp>
          <p:nvSpPr>
            <p:cNvPr id="8202" name="Rectangle 11"/>
            <p:cNvSpPr>
              <a:spLocks noChangeArrowheads="1"/>
            </p:cNvSpPr>
            <p:nvPr/>
          </p:nvSpPr>
          <p:spPr bwMode="auto">
            <a:xfrm>
              <a:off x="2636" y="3212"/>
              <a:ext cx="1271" cy="21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lvl1pPr eaLnBrk="0" hangingPunct="0">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eaLnBrk="0" hangingPunct="0">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eaLnBrk="0" hangingPunct="0">
                <a:spcBef>
                  <a:spcPct val="20000"/>
                </a:spcBef>
                <a:buFont typeface="Arial" charset="0"/>
                <a:buChar char="•"/>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eaLnBrk="0" hangingPunct="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eaLnBrk="0" hangingPunct="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a:spcBef>
                  <a:spcPct val="0"/>
                </a:spcBef>
                <a:buFontTx/>
                <a:buNone/>
              </a:pPr>
              <a:r>
                <a:rPr lang="en-US" altLang="zh-CN" sz="1600">
                  <a:latin typeface="Courier New" pitchFamily="49" charset="0"/>
                  <a:ea typeface="宋体" charset="-122"/>
                  <a:cs typeface="Courier New" pitchFamily="49" charset="0"/>
                </a:rPr>
                <a:t>NOT NULL </a:t>
              </a:r>
              <a:r>
                <a:rPr lang="zh-CN" altLang="en-US" sz="1600">
                  <a:latin typeface="Courier New" pitchFamily="49" charset="0"/>
                  <a:ea typeface="宋体" charset="-122"/>
                  <a:cs typeface="Courier New" pitchFamily="49" charset="0"/>
                </a:rPr>
                <a:t>约束</a:t>
              </a:r>
            </a:p>
          </p:txBody>
        </p:sp>
        <p:sp>
          <p:nvSpPr>
            <p:cNvPr id="8203" name="Line 12"/>
            <p:cNvSpPr>
              <a:spLocks noChangeShapeType="1"/>
            </p:cNvSpPr>
            <p:nvPr/>
          </p:nvSpPr>
          <p:spPr bwMode="auto">
            <a:xfrm>
              <a:off x="3000" y="2953"/>
              <a:ext cx="0" cy="263"/>
            </a:xfrm>
            <a:prstGeom prst="line">
              <a:avLst/>
            </a:prstGeom>
            <a:noFill/>
            <a:ln w="50800">
              <a:solidFill>
                <a:srgbClr val="FFCC00"/>
              </a:solidFill>
              <a:round/>
              <a:headEnd type="stealth" w="med" len="lg"/>
              <a:tailEnd type="none" w="sm" len="sm"/>
            </a:ln>
            <a:extLst>
              <a:ext uri="{909E8E84-426E-40DD-AFC4-6F175D3DCCD1}">
                <a14:hiddenFill xmlns:a14="http://schemas.microsoft.com/office/drawing/2010/main" xmlns="">
                  <a:noFill/>
                </a14:hiddenFill>
              </a:ext>
            </a:extLst>
          </p:spPr>
          <p:txBody>
            <a:bodyPr/>
            <a:lstStyle/>
            <a:p>
              <a:endParaRPr lang="zh-CN" altLang="en-US"/>
            </a:p>
          </p:txBody>
        </p:sp>
      </p:grpSp>
      <p:pic>
        <p:nvPicPr>
          <p:cNvPr id="8199" name="Picture 13"/>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885825" y="3856038"/>
            <a:ext cx="7458075"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type="none" w="sm" len="sm"/>
                <a:tailEnd type="none" w="sm" len="sm"/>
              </a14:hiddenLine>
            </a:ext>
          </a:extLst>
        </p:spPr>
      </p:pic>
      <p:pic>
        <p:nvPicPr>
          <p:cNvPr id="8200" name="Picture 14"/>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885825" y="2551113"/>
            <a:ext cx="7458075" cy="13049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type="none" w="sm" len="sm"/>
                <a:tailEnd type="none" w="sm" len="sm"/>
              </a14:hiddenLine>
            </a:ext>
          </a:extLst>
        </p:spPr>
      </p:pic>
      <p:sp>
        <p:nvSpPr>
          <p:cNvPr id="8201" name="Text Box 16"/>
          <p:cNvSpPr txBox="1">
            <a:spLocks noChangeArrowheads="1"/>
          </p:cNvSpPr>
          <p:nvPr/>
        </p:nvSpPr>
        <p:spPr bwMode="auto">
          <a:xfrm>
            <a:off x="879475" y="4095750"/>
            <a:ext cx="366713" cy="395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type="none" w="sm" len="sm"/>
                <a:tailEnd type="none" w="med" len="lg"/>
              </a14:hiddenLine>
            </a:ext>
          </a:extLst>
        </p:spPr>
        <p:txBody>
          <a:bodyPr lIns="12700" tIns="12700" rIns="12700" bIns="12700">
            <a:spAutoFit/>
          </a:bodyPr>
          <a:lstStyle>
            <a:lvl1pPr defTabSz="822325" eaLnBrk="0" hangingPunct="0">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defTabSz="822325" eaLnBrk="0" hangingPunct="0">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defTabSz="822325" eaLnBrk="0" hangingPunct="0">
              <a:spcBef>
                <a:spcPct val="20000"/>
              </a:spcBef>
              <a:buFont typeface="Arial" charset="0"/>
              <a:buChar char="•"/>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defTabSz="822325" eaLnBrk="0" hangingPunct="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defTabSz="822325" eaLnBrk="0" hangingPunct="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defTabSz="822325"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defTabSz="822325"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defTabSz="822325"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defTabSz="822325"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eaLnBrk="1" hangingPunct="1">
              <a:spcBef>
                <a:spcPct val="0"/>
              </a:spcBef>
              <a:buClr>
                <a:srgbClr val="000000"/>
              </a:buClr>
              <a:buFont typeface="Arial" charset="0"/>
              <a:buNone/>
            </a:pPr>
            <a:r>
              <a:rPr lang="en-US" altLang="zh-CN" sz="2400">
                <a:latin typeface="Courier New" pitchFamily="49" charset="0"/>
                <a:ea typeface="宋体" charset="-122"/>
                <a:cs typeface="Courier New" pitchFamily="49" charset="0"/>
              </a:rPr>
              <a:t>…</a:t>
            </a:r>
          </a:p>
        </p:txBody>
      </p:sp>
    </p:spTree>
    <p:extLst>
      <p:ext uri="{BB962C8B-B14F-4D97-AF65-F5344CB8AC3E}">
        <p14:creationId xmlns:p14="http://schemas.microsoft.com/office/powerpoint/2010/main" xmlns="" val="1187999658"/>
      </p:ext>
    </p:extLst>
  </p:cSld>
  <p:clrMapOvr>
    <a:masterClrMapping/>
  </p:clrMapOvr>
  <p:transitio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blackWhite">
          <a:xfrm>
            <a:off x="652463" y="2347913"/>
            <a:ext cx="6492875" cy="179705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eaLnBrk="0" hangingPunct="0">
              <a:spcBef>
                <a:spcPct val="20000"/>
              </a:spcBef>
              <a:buFont typeface="Arial" charset="0"/>
              <a:buChar char="•"/>
              <a:tabLst>
                <a:tab pos="1200150" algn="l"/>
                <a:tab pos="2457450" algn="l"/>
              </a:tabLst>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eaLnBrk="0" hangingPunct="0">
              <a:spcBef>
                <a:spcPct val="20000"/>
              </a:spcBef>
              <a:buFont typeface="Arial" charset="0"/>
              <a:buChar char="–"/>
              <a:tabLst>
                <a:tab pos="1200150" algn="l"/>
                <a:tab pos="2457450" algn="l"/>
              </a:tabLst>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eaLnBrk="0" hangingPunct="0">
              <a:spcBef>
                <a:spcPct val="20000"/>
              </a:spcBef>
              <a:buFont typeface="Arial" charset="0"/>
              <a:buChar char="•"/>
              <a:tabLst>
                <a:tab pos="1200150" algn="l"/>
                <a:tab pos="2457450" algn="l"/>
              </a:tabLst>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eaLnBrk="0" hangingPunct="0">
              <a:spcBef>
                <a:spcPct val="20000"/>
              </a:spcBef>
              <a:buFont typeface="Arial" charset="0"/>
              <a:buChar char="–"/>
              <a:tabLst>
                <a:tab pos="1200150" algn="l"/>
                <a:tab pos="24574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eaLnBrk="0" hangingPunct="0">
              <a:spcBef>
                <a:spcPct val="20000"/>
              </a:spcBef>
              <a:buFont typeface="Arial" charset="0"/>
              <a:buChar char="»"/>
              <a:tabLst>
                <a:tab pos="1200150" algn="l"/>
                <a:tab pos="24574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tabLst>
                <a:tab pos="1200150" algn="l"/>
                <a:tab pos="24574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tabLst>
                <a:tab pos="1200150" algn="l"/>
                <a:tab pos="24574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tabLst>
                <a:tab pos="1200150" algn="l"/>
                <a:tab pos="24574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tabLst>
                <a:tab pos="1200150" algn="l"/>
                <a:tab pos="24574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a:spcBef>
                <a:spcPct val="0"/>
              </a:spcBef>
              <a:buFontTx/>
              <a:buNone/>
            </a:pPr>
            <a:r>
              <a:rPr lang="en-US" altLang="zh-CN" sz="1800" dirty="0">
                <a:solidFill>
                  <a:srgbClr val="000000"/>
                </a:solidFill>
                <a:latin typeface="Courier New" pitchFamily="49" charset="0"/>
                <a:ea typeface="宋体" charset="-122"/>
              </a:rPr>
              <a:t>CREATE TABLE emp(</a:t>
            </a:r>
          </a:p>
          <a:p>
            <a:pPr>
              <a:spcBef>
                <a:spcPct val="0"/>
              </a:spcBef>
              <a:buFontTx/>
              <a:buNone/>
            </a:pPr>
            <a:r>
              <a:rPr lang="en-US" altLang="zh-CN" sz="1800" dirty="0">
                <a:solidFill>
                  <a:srgbClr val="000000"/>
                </a:solidFill>
                <a:latin typeface="Courier New" pitchFamily="49" charset="0"/>
                <a:ea typeface="宋体" charset="-122"/>
              </a:rPr>
              <a:t>id INT(10) </a:t>
            </a:r>
            <a:r>
              <a:rPr lang="en-US" altLang="zh-CN" sz="1800" dirty="0">
                <a:solidFill>
                  <a:srgbClr val="FF0000"/>
                </a:solidFill>
                <a:latin typeface="Courier New" pitchFamily="49" charset="0"/>
                <a:ea typeface="宋体" charset="-122"/>
              </a:rPr>
              <a:t>NOT NULL</a:t>
            </a:r>
            <a:r>
              <a:rPr lang="en-US" altLang="zh-CN" sz="1800" dirty="0">
                <a:solidFill>
                  <a:srgbClr val="000000"/>
                </a:solidFill>
                <a:latin typeface="Courier New" pitchFamily="49" charset="0"/>
                <a:ea typeface="宋体" charset="-122"/>
              </a:rPr>
              <a:t>,</a:t>
            </a:r>
          </a:p>
          <a:p>
            <a:pPr>
              <a:spcBef>
                <a:spcPct val="0"/>
              </a:spcBef>
              <a:buFontTx/>
              <a:buNone/>
            </a:pPr>
            <a:r>
              <a:rPr lang="en-US" altLang="zh-CN" sz="1800" dirty="0">
                <a:solidFill>
                  <a:srgbClr val="000000"/>
                </a:solidFill>
                <a:latin typeface="Courier New" pitchFamily="49" charset="0"/>
                <a:ea typeface="宋体" charset="-122"/>
              </a:rPr>
              <a:t>NAME VARCHAR(20) </a:t>
            </a:r>
            <a:r>
              <a:rPr lang="en-US" altLang="zh-CN" sz="1800" dirty="0">
                <a:solidFill>
                  <a:srgbClr val="FF0000"/>
                </a:solidFill>
                <a:latin typeface="Courier New" pitchFamily="49" charset="0"/>
                <a:ea typeface="宋体" charset="-122"/>
              </a:rPr>
              <a:t>NOT NULL DEFAULT </a:t>
            </a:r>
            <a:r>
              <a:rPr lang="en-US" altLang="zh-CN" sz="1800" dirty="0">
                <a:solidFill>
                  <a:srgbClr val="000000"/>
                </a:solidFill>
                <a:latin typeface="Courier New" pitchFamily="49" charset="0"/>
                <a:ea typeface="宋体" charset="-122"/>
              </a:rPr>
              <a:t>'abc',</a:t>
            </a:r>
          </a:p>
          <a:p>
            <a:pPr>
              <a:spcBef>
                <a:spcPct val="0"/>
              </a:spcBef>
              <a:buFontTx/>
              <a:buNone/>
            </a:pPr>
            <a:r>
              <a:rPr lang="en-US" altLang="zh-CN" sz="1800" dirty="0">
                <a:solidFill>
                  <a:srgbClr val="000000"/>
                </a:solidFill>
                <a:latin typeface="Courier New" pitchFamily="49" charset="0"/>
                <a:ea typeface="宋体" charset="-122"/>
              </a:rPr>
              <a:t>sex CHAR </a:t>
            </a:r>
            <a:r>
              <a:rPr lang="en-US" altLang="zh-CN" sz="1800" dirty="0">
                <a:solidFill>
                  <a:srgbClr val="FF0000"/>
                </a:solidFill>
                <a:latin typeface="Courier New" pitchFamily="49" charset="0"/>
                <a:ea typeface="宋体" charset="-122"/>
              </a:rPr>
              <a:t>NULL</a:t>
            </a:r>
          </a:p>
          <a:p>
            <a:pPr>
              <a:spcBef>
                <a:spcPct val="0"/>
              </a:spcBef>
              <a:buFontTx/>
              <a:buNone/>
            </a:pPr>
            <a:r>
              <a:rPr lang="en-US" altLang="zh-CN" sz="1800" dirty="0">
                <a:solidFill>
                  <a:srgbClr val="000000"/>
                </a:solidFill>
                <a:latin typeface="Courier New" pitchFamily="49" charset="0"/>
                <a:ea typeface="宋体" charset="-122"/>
              </a:rPr>
              <a:t>);</a:t>
            </a:r>
            <a:endParaRPr lang="zh-CN" altLang="en-US" sz="1800" dirty="0">
              <a:solidFill>
                <a:srgbClr val="000000"/>
              </a:solidFill>
              <a:latin typeface="Courier New" pitchFamily="49" charset="0"/>
              <a:ea typeface="宋体" charset="-122"/>
            </a:endParaRPr>
          </a:p>
        </p:txBody>
      </p:sp>
      <p:sp>
        <p:nvSpPr>
          <p:cNvPr id="9219" name="Rectangle 3"/>
          <p:cNvSpPr>
            <a:spLocks noChangeArrowheads="1"/>
          </p:cNvSpPr>
          <p:nvPr/>
        </p:nvSpPr>
        <p:spPr bwMode="blackWhite">
          <a:xfrm>
            <a:off x="755650" y="2532063"/>
            <a:ext cx="6424613" cy="1612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nchor="ctr"/>
          <a:lstStyle>
            <a:lvl1pPr eaLnBrk="0" hangingPunct="0">
              <a:spcBef>
                <a:spcPct val="20000"/>
              </a:spcBef>
              <a:buFont typeface="Arial" charset="0"/>
              <a:buChar char="•"/>
              <a:tabLst>
                <a:tab pos="1200150" algn="l"/>
                <a:tab pos="2457450" algn="l"/>
              </a:tabLst>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eaLnBrk="0" hangingPunct="0">
              <a:spcBef>
                <a:spcPct val="20000"/>
              </a:spcBef>
              <a:buFont typeface="Arial" charset="0"/>
              <a:buChar char="–"/>
              <a:tabLst>
                <a:tab pos="1200150" algn="l"/>
                <a:tab pos="2457450" algn="l"/>
              </a:tabLst>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eaLnBrk="0" hangingPunct="0">
              <a:spcBef>
                <a:spcPct val="20000"/>
              </a:spcBef>
              <a:buFont typeface="Arial" charset="0"/>
              <a:buChar char="•"/>
              <a:tabLst>
                <a:tab pos="1200150" algn="l"/>
                <a:tab pos="2457450" algn="l"/>
              </a:tabLst>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eaLnBrk="0" hangingPunct="0">
              <a:spcBef>
                <a:spcPct val="20000"/>
              </a:spcBef>
              <a:buFont typeface="Arial" charset="0"/>
              <a:buChar char="–"/>
              <a:tabLst>
                <a:tab pos="1200150" algn="l"/>
                <a:tab pos="24574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eaLnBrk="0" hangingPunct="0">
              <a:spcBef>
                <a:spcPct val="20000"/>
              </a:spcBef>
              <a:buFont typeface="Arial" charset="0"/>
              <a:buChar char="»"/>
              <a:tabLst>
                <a:tab pos="1200150" algn="l"/>
                <a:tab pos="24574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tabLst>
                <a:tab pos="1200150" algn="l"/>
                <a:tab pos="24574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tabLst>
                <a:tab pos="1200150" algn="l"/>
                <a:tab pos="24574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tabLst>
                <a:tab pos="1200150" algn="l"/>
                <a:tab pos="24574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tabLst>
                <a:tab pos="1200150" algn="l"/>
                <a:tab pos="24574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a:spcBef>
                <a:spcPct val="0"/>
              </a:spcBef>
              <a:buFontTx/>
              <a:buNone/>
            </a:pPr>
            <a:r>
              <a:rPr lang="en-US" altLang="zh-CN" sz="1800">
                <a:solidFill>
                  <a:srgbClr val="000000"/>
                </a:solidFill>
                <a:latin typeface="Courier New" pitchFamily="49" charset="0"/>
                <a:ea typeface="宋体" charset="-122"/>
              </a:rPr>
              <a:t>  </a:t>
            </a:r>
          </a:p>
        </p:txBody>
      </p:sp>
      <p:sp>
        <p:nvSpPr>
          <p:cNvPr id="10244" name="Rectangle 4"/>
          <p:cNvSpPr>
            <a:spLocks noGrp="1" noChangeArrowheads="1"/>
          </p:cNvSpPr>
          <p:nvPr>
            <p:ph type="title"/>
          </p:nvPr>
        </p:nvSpPr>
        <p:spPr>
          <a:xfrm>
            <a:off x="842963" y="1062038"/>
            <a:ext cx="7696200" cy="1439862"/>
          </a:xfrm>
        </p:spPr>
        <p:txBody>
          <a:bodyPr lIns="92075" tIns="46038" rIns="92075" bIns="46038" anchor="t"/>
          <a:lstStyle/>
          <a:p>
            <a:pPr>
              <a:defRPr/>
            </a:pPr>
            <a:r>
              <a:rPr lang="en-US" altLang="zh-CN" b="1" dirty="0">
                <a:latin typeface="Courier New" panose="02070309020205020404" pitchFamily="49" charset="0"/>
                <a:ea typeface="宋体" pitchFamily="2" charset="-122"/>
                <a:cs typeface="Courier New" panose="02070309020205020404" pitchFamily="49" charset="0"/>
              </a:rPr>
              <a:t>NOT NULL </a:t>
            </a:r>
            <a:r>
              <a:rPr lang="zh-CN" altLang="en-US" b="1" dirty="0">
                <a:latin typeface="+mn-lt"/>
                <a:ea typeface="宋体" pitchFamily="2" charset="-122"/>
              </a:rPr>
              <a:t>约束</a:t>
            </a:r>
          </a:p>
        </p:txBody>
      </p:sp>
      <p:sp>
        <p:nvSpPr>
          <p:cNvPr id="9221" name="TextBox 3"/>
          <p:cNvSpPr txBox="1">
            <a:spLocks noChangeArrowheads="1"/>
          </p:cNvSpPr>
          <p:nvPr/>
        </p:nvSpPr>
        <p:spPr bwMode="auto">
          <a:xfrm>
            <a:off x="652463" y="1700213"/>
            <a:ext cx="4681537" cy="523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285750" indent="-285750" eaLnBrk="0" hangingPunct="0">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eaLnBrk="0" hangingPunct="0">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eaLnBrk="0" hangingPunct="0">
              <a:spcBef>
                <a:spcPct val="20000"/>
              </a:spcBef>
              <a:buFont typeface="Arial" charset="0"/>
              <a:buChar char="•"/>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eaLnBrk="0" hangingPunct="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eaLnBrk="0" hangingPunct="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eaLnBrk="1" hangingPunct="1">
              <a:spcBef>
                <a:spcPct val="0"/>
              </a:spcBef>
              <a:buFont typeface="Wingdings" pitchFamily="2" charset="2"/>
              <a:buChar char="l"/>
            </a:pPr>
            <a:r>
              <a:rPr lang="zh-CN" altLang="en-US" dirty="0">
                <a:latin typeface="Courier New" pitchFamily="49" charset="0"/>
                <a:ea typeface="宋体" charset="-122"/>
                <a:cs typeface="Courier New" pitchFamily="49" charset="0"/>
              </a:rPr>
              <a:t>创建 </a:t>
            </a:r>
            <a:r>
              <a:rPr lang="en-US" altLang="zh-CN" dirty="0">
                <a:latin typeface="Courier New" pitchFamily="49" charset="0"/>
                <a:ea typeface="宋体" charset="-122"/>
                <a:cs typeface="Courier New" pitchFamily="49" charset="0"/>
              </a:rPr>
              <a:t>not null </a:t>
            </a:r>
            <a:r>
              <a:rPr lang="zh-CN" altLang="en-US" dirty="0">
                <a:latin typeface="Courier New" pitchFamily="49" charset="0"/>
                <a:ea typeface="宋体" charset="-122"/>
                <a:cs typeface="Courier New" pitchFamily="49" charset="0"/>
              </a:rPr>
              <a:t>约束：</a:t>
            </a:r>
          </a:p>
        </p:txBody>
      </p:sp>
      <p:sp>
        <p:nvSpPr>
          <p:cNvPr id="9222" name="TextBox 17"/>
          <p:cNvSpPr txBox="1">
            <a:spLocks noChangeArrowheads="1"/>
          </p:cNvSpPr>
          <p:nvPr/>
        </p:nvSpPr>
        <p:spPr bwMode="auto">
          <a:xfrm>
            <a:off x="652463" y="4627563"/>
            <a:ext cx="6527800" cy="5222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285750" indent="-285750" eaLnBrk="0" hangingPunct="0">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eaLnBrk="0" hangingPunct="0">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eaLnBrk="0" hangingPunct="0">
              <a:spcBef>
                <a:spcPct val="20000"/>
              </a:spcBef>
              <a:buFont typeface="Arial" charset="0"/>
              <a:buChar char="•"/>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eaLnBrk="0" hangingPunct="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eaLnBrk="0" hangingPunct="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eaLnBrk="1" hangingPunct="1">
              <a:spcBef>
                <a:spcPct val="0"/>
              </a:spcBef>
              <a:buFont typeface="Wingdings" pitchFamily="2" charset="2"/>
              <a:buChar char="l"/>
            </a:pPr>
            <a:r>
              <a:rPr lang="zh-CN" altLang="en-US" dirty="0">
                <a:latin typeface="Courier New" pitchFamily="49" charset="0"/>
                <a:ea typeface="宋体" charset="-122"/>
                <a:cs typeface="Courier New" pitchFamily="49" charset="0"/>
              </a:rPr>
              <a:t>增加 </a:t>
            </a:r>
            <a:r>
              <a:rPr lang="en-US" altLang="zh-CN" dirty="0">
                <a:latin typeface="Courier New" pitchFamily="49" charset="0"/>
                <a:ea typeface="宋体" charset="-122"/>
                <a:cs typeface="Courier New" pitchFamily="49" charset="0"/>
              </a:rPr>
              <a:t>not null </a:t>
            </a:r>
            <a:r>
              <a:rPr lang="zh-CN" altLang="en-US" dirty="0">
                <a:latin typeface="Courier New" pitchFamily="49" charset="0"/>
                <a:ea typeface="宋体" charset="-122"/>
                <a:cs typeface="Courier New" pitchFamily="49" charset="0"/>
              </a:rPr>
              <a:t>约束：</a:t>
            </a:r>
          </a:p>
        </p:txBody>
      </p:sp>
      <p:sp>
        <p:nvSpPr>
          <p:cNvPr id="9223" name="Rectangle 2"/>
          <p:cNvSpPr>
            <a:spLocks noChangeArrowheads="1"/>
          </p:cNvSpPr>
          <p:nvPr/>
        </p:nvSpPr>
        <p:spPr bwMode="blackWhite">
          <a:xfrm>
            <a:off x="703263" y="5157788"/>
            <a:ext cx="6492875" cy="1223962"/>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eaLnBrk="0" hangingPunct="0">
              <a:spcBef>
                <a:spcPct val="20000"/>
              </a:spcBef>
              <a:buFont typeface="Arial" charset="0"/>
              <a:buChar char="•"/>
              <a:tabLst>
                <a:tab pos="1200150" algn="l"/>
                <a:tab pos="2457450" algn="l"/>
              </a:tabLst>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eaLnBrk="0" hangingPunct="0">
              <a:spcBef>
                <a:spcPct val="20000"/>
              </a:spcBef>
              <a:buFont typeface="Arial" charset="0"/>
              <a:buChar char="–"/>
              <a:tabLst>
                <a:tab pos="1200150" algn="l"/>
                <a:tab pos="2457450" algn="l"/>
              </a:tabLst>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eaLnBrk="0" hangingPunct="0">
              <a:spcBef>
                <a:spcPct val="20000"/>
              </a:spcBef>
              <a:buFont typeface="Arial" charset="0"/>
              <a:buChar char="•"/>
              <a:tabLst>
                <a:tab pos="1200150" algn="l"/>
                <a:tab pos="2457450" algn="l"/>
              </a:tabLst>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eaLnBrk="0" hangingPunct="0">
              <a:spcBef>
                <a:spcPct val="20000"/>
              </a:spcBef>
              <a:buFont typeface="Arial" charset="0"/>
              <a:buChar char="–"/>
              <a:tabLst>
                <a:tab pos="1200150" algn="l"/>
                <a:tab pos="24574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eaLnBrk="0" hangingPunct="0">
              <a:spcBef>
                <a:spcPct val="20000"/>
              </a:spcBef>
              <a:buFont typeface="Arial" charset="0"/>
              <a:buChar char="»"/>
              <a:tabLst>
                <a:tab pos="1200150" algn="l"/>
                <a:tab pos="24574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tabLst>
                <a:tab pos="1200150" algn="l"/>
                <a:tab pos="24574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tabLst>
                <a:tab pos="1200150" algn="l"/>
                <a:tab pos="24574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tabLst>
                <a:tab pos="1200150" algn="l"/>
                <a:tab pos="24574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tabLst>
                <a:tab pos="1200150" algn="l"/>
                <a:tab pos="24574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a:spcBef>
                <a:spcPct val="0"/>
              </a:spcBef>
              <a:buFontTx/>
              <a:buNone/>
            </a:pPr>
            <a:r>
              <a:rPr lang="en-US" altLang="zh-CN" sz="1800" dirty="0">
                <a:solidFill>
                  <a:srgbClr val="FF0000"/>
                </a:solidFill>
                <a:latin typeface="Courier New" pitchFamily="49" charset="0"/>
                <a:ea typeface="宋体" charset="-122"/>
              </a:rPr>
              <a:t>ALTER TABLE </a:t>
            </a:r>
            <a:r>
              <a:rPr lang="en-US" altLang="zh-CN" sz="1800" dirty="0">
                <a:solidFill>
                  <a:srgbClr val="000000"/>
                </a:solidFill>
                <a:latin typeface="Courier New" pitchFamily="49" charset="0"/>
                <a:ea typeface="宋体" charset="-122"/>
              </a:rPr>
              <a:t>emp</a:t>
            </a:r>
          </a:p>
          <a:p>
            <a:pPr>
              <a:spcBef>
                <a:spcPct val="0"/>
              </a:spcBef>
              <a:buFontTx/>
              <a:buNone/>
            </a:pPr>
            <a:r>
              <a:rPr lang="en-US" altLang="zh-CN" sz="1800" dirty="0">
                <a:solidFill>
                  <a:srgbClr val="FF0000"/>
                </a:solidFill>
                <a:latin typeface="Courier New" pitchFamily="49" charset="0"/>
                <a:ea typeface="宋体" charset="-122"/>
              </a:rPr>
              <a:t>MODIFY</a:t>
            </a:r>
            <a:r>
              <a:rPr lang="en-US" altLang="zh-CN" sz="1800" dirty="0">
                <a:solidFill>
                  <a:srgbClr val="000000"/>
                </a:solidFill>
                <a:latin typeface="Courier New" pitchFamily="49" charset="0"/>
                <a:ea typeface="宋体" charset="-122"/>
              </a:rPr>
              <a:t> sex VARCHAR(30) </a:t>
            </a:r>
            <a:r>
              <a:rPr lang="en-US" altLang="zh-CN" sz="1800" dirty="0">
                <a:solidFill>
                  <a:srgbClr val="FF0000"/>
                </a:solidFill>
                <a:latin typeface="Courier New" pitchFamily="49" charset="0"/>
                <a:ea typeface="宋体" charset="-122"/>
              </a:rPr>
              <a:t>NOT NULL</a:t>
            </a:r>
            <a:r>
              <a:rPr lang="en-US" altLang="zh-CN" sz="1800" dirty="0">
                <a:solidFill>
                  <a:srgbClr val="000000"/>
                </a:solidFill>
                <a:latin typeface="Courier New" pitchFamily="49" charset="0"/>
                <a:ea typeface="宋体" charset="-122"/>
              </a:rPr>
              <a:t>;</a:t>
            </a:r>
            <a:endParaRPr lang="zh-CN" altLang="en-US" sz="1800" dirty="0">
              <a:solidFill>
                <a:srgbClr val="000000"/>
              </a:solidFill>
              <a:latin typeface="Courier New" pitchFamily="49" charset="0"/>
              <a:ea typeface="宋体" charset="-122"/>
            </a:endParaRPr>
          </a:p>
        </p:txBody>
      </p:sp>
    </p:spTree>
    <p:extLst>
      <p:ext uri="{BB962C8B-B14F-4D97-AF65-F5344CB8AC3E}">
        <p14:creationId xmlns:p14="http://schemas.microsoft.com/office/powerpoint/2010/main" xmlns="" val="2634713517"/>
      </p:ext>
    </p:extLst>
  </p:cSld>
  <p:clrMapOvr>
    <a:masterClrMapping/>
  </p:clrMapOvr>
  <p:transitio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ChangeArrowheads="1"/>
          </p:cNvSpPr>
          <p:nvPr/>
        </p:nvSpPr>
        <p:spPr bwMode="blackWhite">
          <a:xfrm>
            <a:off x="703263" y="2492375"/>
            <a:ext cx="6492875" cy="122555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eaLnBrk="0" hangingPunct="0">
              <a:spcBef>
                <a:spcPct val="20000"/>
              </a:spcBef>
              <a:buFont typeface="Arial" charset="0"/>
              <a:buChar char="•"/>
              <a:tabLst>
                <a:tab pos="1200150" algn="l"/>
                <a:tab pos="2457450" algn="l"/>
              </a:tabLst>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eaLnBrk="0" hangingPunct="0">
              <a:spcBef>
                <a:spcPct val="20000"/>
              </a:spcBef>
              <a:buFont typeface="Arial" charset="0"/>
              <a:buChar char="–"/>
              <a:tabLst>
                <a:tab pos="1200150" algn="l"/>
                <a:tab pos="2457450" algn="l"/>
              </a:tabLst>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eaLnBrk="0" hangingPunct="0">
              <a:spcBef>
                <a:spcPct val="20000"/>
              </a:spcBef>
              <a:buFont typeface="Arial" charset="0"/>
              <a:buChar char="•"/>
              <a:tabLst>
                <a:tab pos="1200150" algn="l"/>
                <a:tab pos="2457450" algn="l"/>
              </a:tabLst>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eaLnBrk="0" hangingPunct="0">
              <a:spcBef>
                <a:spcPct val="20000"/>
              </a:spcBef>
              <a:buFont typeface="Arial" charset="0"/>
              <a:buChar char="–"/>
              <a:tabLst>
                <a:tab pos="1200150" algn="l"/>
                <a:tab pos="24574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eaLnBrk="0" hangingPunct="0">
              <a:spcBef>
                <a:spcPct val="20000"/>
              </a:spcBef>
              <a:buFont typeface="Arial" charset="0"/>
              <a:buChar char="»"/>
              <a:tabLst>
                <a:tab pos="1200150" algn="l"/>
                <a:tab pos="24574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tabLst>
                <a:tab pos="1200150" algn="l"/>
                <a:tab pos="24574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tabLst>
                <a:tab pos="1200150" algn="l"/>
                <a:tab pos="24574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tabLst>
                <a:tab pos="1200150" algn="l"/>
                <a:tab pos="24574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tabLst>
                <a:tab pos="1200150" algn="l"/>
                <a:tab pos="24574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a:spcBef>
                <a:spcPct val="0"/>
              </a:spcBef>
              <a:buFontTx/>
              <a:buNone/>
            </a:pPr>
            <a:r>
              <a:rPr lang="en-US" altLang="zh-CN" sz="1800">
                <a:solidFill>
                  <a:srgbClr val="FF0000"/>
                </a:solidFill>
                <a:latin typeface="Courier New" pitchFamily="49" charset="0"/>
                <a:ea typeface="宋体" charset="-122"/>
              </a:rPr>
              <a:t>ALTER TABLE </a:t>
            </a:r>
            <a:r>
              <a:rPr lang="en-US" altLang="zh-CN" sz="1800">
                <a:solidFill>
                  <a:srgbClr val="000000"/>
                </a:solidFill>
                <a:latin typeface="Courier New" pitchFamily="49" charset="0"/>
                <a:ea typeface="宋体" charset="-122"/>
              </a:rPr>
              <a:t>emp</a:t>
            </a:r>
          </a:p>
          <a:p>
            <a:pPr>
              <a:spcBef>
                <a:spcPct val="0"/>
              </a:spcBef>
              <a:buFontTx/>
              <a:buNone/>
            </a:pPr>
            <a:r>
              <a:rPr lang="en-US" altLang="zh-CN" sz="1800">
                <a:solidFill>
                  <a:srgbClr val="FF0000"/>
                </a:solidFill>
                <a:latin typeface="Courier New" pitchFamily="49" charset="0"/>
                <a:ea typeface="宋体" charset="-122"/>
              </a:rPr>
              <a:t>MODIFY</a:t>
            </a:r>
            <a:r>
              <a:rPr lang="en-US" altLang="zh-CN" sz="1800">
                <a:solidFill>
                  <a:srgbClr val="000000"/>
                </a:solidFill>
                <a:latin typeface="Courier New" pitchFamily="49" charset="0"/>
                <a:ea typeface="宋体" charset="-122"/>
              </a:rPr>
              <a:t> sex VARCHAR(30) </a:t>
            </a:r>
            <a:r>
              <a:rPr lang="en-US" altLang="zh-CN" sz="1800">
                <a:solidFill>
                  <a:srgbClr val="FF0000"/>
                </a:solidFill>
                <a:latin typeface="Courier New" pitchFamily="49" charset="0"/>
                <a:ea typeface="宋体" charset="-122"/>
              </a:rPr>
              <a:t>NULL</a:t>
            </a:r>
            <a:r>
              <a:rPr lang="en-US" altLang="zh-CN" sz="1800">
                <a:solidFill>
                  <a:srgbClr val="000000"/>
                </a:solidFill>
                <a:latin typeface="Courier New" pitchFamily="49" charset="0"/>
                <a:ea typeface="宋体" charset="-122"/>
              </a:rPr>
              <a:t>;</a:t>
            </a:r>
            <a:endParaRPr lang="zh-CN" altLang="en-US" sz="1800">
              <a:solidFill>
                <a:srgbClr val="000000"/>
              </a:solidFill>
              <a:latin typeface="Courier New" pitchFamily="49" charset="0"/>
              <a:ea typeface="宋体" charset="-122"/>
            </a:endParaRPr>
          </a:p>
        </p:txBody>
      </p:sp>
      <p:sp>
        <p:nvSpPr>
          <p:cNvPr id="10243" name="Rectangle 3"/>
          <p:cNvSpPr>
            <a:spLocks noChangeArrowheads="1"/>
          </p:cNvSpPr>
          <p:nvPr/>
        </p:nvSpPr>
        <p:spPr bwMode="blackWhite">
          <a:xfrm>
            <a:off x="755650" y="2532063"/>
            <a:ext cx="6424613" cy="1612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nchor="ctr"/>
          <a:lstStyle>
            <a:lvl1pPr eaLnBrk="0" hangingPunct="0">
              <a:spcBef>
                <a:spcPct val="20000"/>
              </a:spcBef>
              <a:buFont typeface="Arial" charset="0"/>
              <a:buChar char="•"/>
              <a:tabLst>
                <a:tab pos="1200150" algn="l"/>
                <a:tab pos="2457450" algn="l"/>
              </a:tabLst>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eaLnBrk="0" hangingPunct="0">
              <a:spcBef>
                <a:spcPct val="20000"/>
              </a:spcBef>
              <a:buFont typeface="Arial" charset="0"/>
              <a:buChar char="–"/>
              <a:tabLst>
                <a:tab pos="1200150" algn="l"/>
                <a:tab pos="2457450" algn="l"/>
              </a:tabLst>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eaLnBrk="0" hangingPunct="0">
              <a:spcBef>
                <a:spcPct val="20000"/>
              </a:spcBef>
              <a:buFont typeface="Arial" charset="0"/>
              <a:buChar char="•"/>
              <a:tabLst>
                <a:tab pos="1200150" algn="l"/>
                <a:tab pos="2457450" algn="l"/>
              </a:tabLst>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eaLnBrk="0" hangingPunct="0">
              <a:spcBef>
                <a:spcPct val="20000"/>
              </a:spcBef>
              <a:buFont typeface="Arial" charset="0"/>
              <a:buChar char="–"/>
              <a:tabLst>
                <a:tab pos="1200150" algn="l"/>
                <a:tab pos="24574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eaLnBrk="0" hangingPunct="0">
              <a:spcBef>
                <a:spcPct val="20000"/>
              </a:spcBef>
              <a:buFont typeface="Arial" charset="0"/>
              <a:buChar char="»"/>
              <a:tabLst>
                <a:tab pos="1200150" algn="l"/>
                <a:tab pos="24574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tabLst>
                <a:tab pos="1200150" algn="l"/>
                <a:tab pos="24574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tabLst>
                <a:tab pos="1200150" algn="l"/>
                <a:tab pos="24574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tabLst>
                <a:tab pos="1200150" algn="l"/>
                <a:tab pos="24574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tabLst>
                <a:tab pos="1200150" algn="l"/>
                <a:tab pos="24574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a:spcBef>
                <a:spcPct val="0"/>
              </a:spcBef>
              <a:buFontTx/>
              <a:buNone/>
            </a:pPr>
            <a:r>
              <a:rPr lang="en-US" altLang="zh-CN" sz="1800">
                <a:solidFill>
                  <a:srgbClr val="000000"/>
                </a:solidFill>
                <a:latin typeface="Courier New" pitchFamily="49" charset="0"/>
                <a:ea typeface="宋体" charset="-122"/>
              </a:rPr>
              <a:t>  </a:t>
            </a:r>
          </a:p>
        </p:txBody>
      </p:sp>
      <p:sp>
        <p:nvSpPr>
          <p:cNvPr id="10244" name="Rectangle 4"/>
          <p:cNvSpPr>
            <a:spLocks noGrp="1" noChangeArrowheads="1"/>
          </p:cNvSpPr>
          <p:nvPr>
            <p:ph type="title"/>
          </p:nvPr>
        </p:nvSpPr>
        <p:spPr>
          <a:xfrm>
            <a:off x="842963" y="1062038"/>
            <a:ext cx="7696200" cy="1439862"/>
          </a:xfrm>
        </p:spPr>
        <p:txBody>
          <a:bodyPr lIns="92075" tIns="46038" rIns="92075" bIns="46038" anchor="t"/>
          <a:lstStyle/>
          <a:p>
            <a:pPr>
              <a:defRPr/>
            </a:pPr>
            <a:r>
              <a:rPr lang="en-US" altLang="zh-CN" b="1" dirty="0">
                <a:latin typeface="Courier New" panose="02070309020205020404" pitchFamily="49" charset="0"/>
                <a:ea typeface="宋体" pitchFamily="2" charset="-122"/>
                <a:cs typeface="Courier New" panose="02070309020205020404" pitchFamily="49" charset="0"/>
              </a:rPr>
              <a:t>NOT NULL </a:t>
            </a:r>
            <a:r>
              <a:rPr lang="zh-CN" altLang="en-US" b="1" dirty="0">
                <a:latin typeface="+mn-lt"/>
                <a:ea typeface="宋体" pitchFamily="2" charset="-122"/>
              </a:rPr>
              <a:t>约束</a:t>
            </a:r>
          </a:p>
        </p:txBody>
      </p:sp>
      <p:sp>
        <p:nvSpPr>
          <p:cNvPr id="10245" name="TextBox 5"/>
          <p:cNvSpPr txBox="1">
            <a:spLocks noChangeArrowheads="1"/>
          </p:cNvSpPr>
          <p:nvPr/>
        </p:nvSpPr>
        <p:spPr bwMode="auto">
          <a:xfrm>
            <a:off x="703263" y="1771650"/>
            <a:ext cx="6529387" cy="523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285750" indent="-285750" eaLnBrk="0" hangingPunct="0">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eaLnBrk="0" hangingPunct="0">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eaLnBrk="0" hangingPunct="0">
              <a:spcBef>
                <a:spcPct val="20000"/>
              </a:spcBef>
              <a:buFont typeface="Arial" charset="0"/>
              <a:buChar char="•"/>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eaLnBrk="0" hangingPunct="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eaLnBrk="0" hangingPunct="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eaLnBrk="1" hangingPunct="1">
              <a:spcBef>
                <a:spcPct val="0"/>
              </a:spcBef>
              <a:buFont typeface="Wingdings" pitchFamily="2" charset="2"/>
              <a:buChar char="l"/>
            </a:pPr>
            <a:r>
              <a:rPr lang="zh-CN" altLang="en-US">
                <a:latin typeface="Courier New" pitchFamily="49" charset="0"/>
                <a:ea typeface="宋体" charset="-122"/>
                <a:cs typeface="Courier New" pitchFamily="49" charset="0"/>
              </a:rPr>
              <a:t>取消 </a:t>
            </a:r>
            <a:r>
              <a:rPr lang="en-US" altLang="zh-CN">
                <a:latin typeface="Courier New" pitchFamily="49" charset="0"/>
                <a:ea typeface="宋体" charset="-122"/>
                <a:cs typeface="Courier New" pitchFamily="49" charset="0"/>
              </a:rPr>
              <a:t>not null </a:t>
            </a:r>
            <a:r>
              <a:rPr lang="zh-CN" altLang="en-US">
                <a:latin typeface="Courier New" pitchFamily="49" charset="0"/>
                <a:ea typeface="宋体" charset="-122"/>
                <a:cs typeface="Courier New" pitchFamily="49" charset="0"/>
              </a:rPr>
              <a:t>约束：</a:t>
            </a:r>
          </a:p>
        </p:txBody>
      </p:sp>
      <p:sp>
        <p:nvSpPr>
          <p:cNvPr id="10246" name="Rectangle 2"/>
          <p:cNvSpPr>
            <a:spLocks noChangeArrowheads="1"/>
          </p:cNvSpPr>
          <p:nvPr/>
        </p:nvSpPr>
        <p:spPr bwMode="blackWhite">
          <a:xfrm>
            <a:off x="636588" y="4797425"/>
            <a:ext cx="6492875" cy="122555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eaLnBrk="0" hangingPunct="0">
              <a:spcBef>
                <a:spcPct val="20000"/>
              </a:spcBef>
              <a:buFont typeface="Arial" charset="0"/>
              <a:buChar char="•"/>
              <a:tabLst>
                <a:tab pos="1200150" algn="l"/>
                <a:tab pos="2457450" algn="l"/>
              </a:tabLst>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eaLnBrk="0" hangingPunct="0">
              <a:spcBef>
                <a:spcPct val="20000"/>
              </a:spcBef>
              <a:buFont typeface="Arial" charset="0"/>
              <a:buChar char="–"/>
              <a:tabLst>
                <a:tab pos="1200150" algn="l"/>
                <a:tab pos="2457450" algn="l"/>
              </a:tabLst>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eaLnBrk="0" hangingPunct="0">
              <a:spcBef>
                <a:spcPct val="20000"/>
              </a:spcBef>
              <a:buFont typeface="Arial" charset="0"/>
              <a:buChar char="•"/>
              <a:tabLst>
                <a:tab pos="1200150" algn="l"/>
                <a:tab pos="2457450" algn="l"/>
              </a:tabLst>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eaLnBrk="0" hangingPunct="0">
              <a:spcBef>
                <a:spcPct val="20000"/>
              </a:spcBef>
              <a:buFont typeface="Arial" charset="0"/>
              <a:buChar char="–"/>
              <a:tabLst>
                <a:tab pos="1200150" algn="l"/>
                <a:tab pos="24574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eaLnBrk="0" hangingPunct="0">
              <a:spcBef>
                <a:spcPct val="20000"/>
              </a:spcBef>
              <a:buFont typeface="Arial" charset="0"/>
              <a:buChar char="»"/>
              <a:tabLst>
                <a:tab pos="1200150" algn="l"/>
                <a:tab pos="24574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tabLst>
                <a:tab pos="1200150" algn="l"/>
                <a:tab pos="24574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tabLst>
                <a:tab pos="1200150" algn="l"/>
                <a:tab pos="24574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tabLst>
                <a:tab pos="1200150" algn="l"/>
                <a:tab pos="24574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tabLst>
                <a:tab pos="1200150" algn="l"/>
                <a:tab pos="24574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a:spcBef>
                <a:spcPct val="0"/>
              </a:spcBef>
              <a:buFontTx/>
              <a:buNone/>
            </a:pPr>
            <a:r>
              <a:rPr lang="en-US" altLang="zh-CN" sz="1800" dirty="0">
                <a:solidFill>
                  <a:srgbClr val="FF0000"/>
                </a:solidFill>
                <a:latin typeface="Courier New" pitchFamily="49" charset="0"/>
                <a:ea typeface="宋体" charset="-122"/>
              </a:rPr>
              <a:t>ALTER TABLE </a:t>
            </a:r>
            <a:r>
              <a:rPr lang="en-US" altLang="zh-CN" sz="1800" dirty="0">
                <a:latin typeface="Courier New" pitchFamily="49" charset="0"/>
                <a:ea typeface="宋体" charset="-122"/>
              </a:rPr>
              <a:t>emp</a:t>
            </a:r>
          </a:p>
          <a:p>
            <a:pPr>
              <a:spcBef>
                <a:spcPct val="0"/>
              </a:spcBef>
              <a:buFontTx/>
              <a:buNone/>
            </a:pPr>
            <a:r>
              <a:rPr lang="en-US" altLang="zh-CN" sz="1800" dirty="0">
                <a:solidFill>
                  <a:srgbClr val="FF0000"/>
                </a:solidFill>
                <a:latin typeface="Courier New" pitchFamily="49" charset="0"/>
                <a:ea typeface="宋体" charset="-122"/>
              </a:rPr>
              <a:t>MODIFY </a:t>
            </a:r>
            <a:r>
              <a:rPr lang="en-US" altLang="zh-CN" sz="1800" dirty="0">
                <a:latin typeface="Courier New" pitchFamily="49" charset="0"/>
                <a:ea typeface="宋体" charset="-122"/>
              </a:rPr>
              <a:t>NAME</a:t>
            </a:r>
            <a:r>
              <a:rPr lang="en-US" altLang="zh-CN" sz="1800" dirty="0">
                <a:solidFill>
                  <a:srgbClr val="FF0000"/>
                </a:solidFill>
                <a:latin typeface="Courier New" pitchFamily="49" charset="0"/>
                <a:ea typeface="宋体" charset="-122"/>
              </a:rPr>
              <a:t> VARCHAR(15) DEFAULT </a:t>
            </a:r>
            <a:r>
              <a:rPr lang="en-US" altLang="zh-CN" sz="1800" dirty="0">
                <a:latin typeface="Courier New" pitchFamily="49" charset="0"/>
                <a:ea typeface="宋体" charset="-122"/>
              </a:rPr>
              <a:t>'</a:t>
            </a:r>
            <a:r>
              <a:rPr lang="en-US" altLang="zh-CN" sz="1800" dirty="0" err="1">
                <a:latin typeface="Courier New" pitchFamily="49" charset="0"/>
                <a:ea typeface="宋体" charset="-122"/>
              </a:rPr>
              <a:t>abc</a:t>
            </a:r>
            <a:r>
              <a:rPr lang="en-US" altLang="zh-CN" sz="1800" dirty="0">
                <a:latin typeface="Courier New" pitchFamily="49" charset="0"/>
                <a:ea typeface="宋体" charset="-122"/>
              </a:rPr>
              <a:t>' </a:t>
            </a:r>
            <a:r>
              <a:rPr lang="en-US" altLang="zh-CN" sz="1800" dirty="0">
                <a:solidFill>
                  <a:srgbClr val="FF0000"/>
                </a:solidFill>
                <a:latin typeface="Courier New" pitchFamily="49" charset="0"/>
                <a:ea typeface="宋体" charset="-122"/>
              </a:rPr>
              <a:t>NULL;</a:t>
            </a:r>
            <a:endParaRPr lang="zh-CN" altLang="en-US" sz="1800" dirty="0">
              <a:solidFill>
                <a:srgbClr val="000000"/>
              </a:solidFill>
              <a:latin typeface="Courier New" pitchFamily="49" charset="0"/>
              <a:ea typeface="宋体" charset="-122"/>
            </a:endParaRPr>
          </a:p>
        </p:txBody>
      </p:sp>
      <p:sp>
        <p:nvSpPr>
          <p:cNvPr id="10247" name="Rectangle 3"/>
          <p:cNvSpPr>
            <a:spLocks noChangeArrowheads="1"/>
          </p:cNvSpPr>
          <p:nvPr/>
        </p:nvSpPr>
        <p:spPr bwMode="blackWhite">
          <a:xfrm>
            <a:off x="688975" y="4837113"/>
            <a:ext cx="6424613" cy="1612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nchor="ctr"/>
          <a:lstStyle>
            <a:lvl1pPr eaLnBrk="0" hangingPunct="0">
              <a:spcBef>
                <a:spcPct val="20000"/>
              </a:spcBef>
              <a:buFont typeface="Arial" charset="0"/>
              <a:buChar char="•"/>
              <a:tabLst>
                <a:tab pos="1200150" algn="l"/>
                <a:tab pos="2457450" algn="l"/>
              </a:tabLst>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eaLnBrk="0" hangingPunct="0">
              <a:spcBef>
                <a:spcPct val="20000"/>
              </a:spcBef>
              <a:buFont typeface="Arial" charset="0"/>
              <a:buChar char="–"/>
              <a:tabLst>
                <a:tab pos="1200150" algn="l"/>
                <a:tab pos="2457450" algn="l"/>
              </a:tabLst>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eaLnBrk="0" hangingPunct="0">
              <a:spcBef>
                <a:spcPct val="20000"/>
              </a:spcBef>
              <a:buFont typeface="Arial" charset="0"/>
              <a:buChar char="•"/>
              <a:tabLst>
                <a:tab pos="1200150" algn="l"/>
                <a:tab pos="2457450" algn="l"/>
              </a:tabLst>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eaLnBrk="0" hangingPunct="0">
              <a:spcBef>
                <a:spcPct val="20000"/>
              </a:spcBef>
              <a:buFont typeface="Arial" charset="0"/>
              <a:buChar char="–"/>
              <a:tabLst>
                <a:tab pos="1200150" algn="l"/>
                <a:tab pos="24574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eaLnBrk="0" hangingPunct="0">
              <a:spcBef>
                <a:spcPct val="20000"/>
              </a:spcBef>
              <a:buFont typeface="Arial" charset="0"/>
              <a:buChar char="»"/>
              <a:tabLst>
                <a:tab pos="1200150" algn="l"/>
                <a:tab pos="24574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tabLst>
                <a:tab pos="1200150" algn="l"/>
                <a:tab pos="24574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tabLst>
                <a:tab pos="1200150" algn="l"/>
                <a:tab pos="24574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tabLst>
                <a:tab pos="1200150" algn="l"/>
                <a:tab pos="24574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tabLst>
                <a:tab pos="1200150" algn="l"/>
                <a:tab pos="24574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a:spcBef>
                <a:spcPct val="0"/>
              </a:spcBef>
              <a:buFontTx/>
              <a:buNone/>
            </a:pPr>
            <a:r>
              <a:rPr lang="en-US" altLang="zh-CN" sz="1800">
                <a:solidFill>
                  <a:srgbClr val="000000"/>
                </a:solidFill>
                <a:latin typeface="Courier New" pitchFamily="49" charset="0"/>
                <a:ea typeface="宋体" charset="-122"/>
              </a:rPr>
              <a:t>  </a:t>
            </a:r>
          </a:p>
        </p:txBody>
      </p:sp>
      <p:sp>
        <p:nvSpPr>
          <p:cNvPr id="10248" name="TextBox 9"/>
          <p:cNvSpPr txBox="1">
            <a:spLocks noChangeArrowheads="1"/>
          </p:cNvSpPr>
          <p:nvPr/>
        </p:nvSpPr>
        <p:spPr bwMode="auto">
          <a:xfrm>
            <a:off x="636588" y="4076700"/>
            <a:ext cx="6529387" cy="523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285750" indent="-285750" eaLnBrk="0" hangingPunct="0">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eaLnBrk="0" hangingPunct="0">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eaLnBrk="0" hangingPunct="0">
              <a:spcBef>
                <a:spcPct val="20000"/>
              </a:spcBef>
              <a:buFont typeface="Arial" charset="0"/>
              <a:buChar char="•"/>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eaLnBrk="0" hangingPunct="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eaLnBrk="0" hangingPunct="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eaLnBrk="1" hangingPunct="1">
              <a:spcBef>
                <a:spcPct val="0"/>
              </a:spcBef>
              <a:buFont typeface="Wingdings" pitchFamily="2" charset="2"/>
              <a:buChar char="l"/>
            </a:pPr>
            <a:r>
              <a:rPr lang="zh-CN" altLang="en-US">
                <a:latin typeface="Courier New" pitchFamily="49" charset="0"/>
                <a:ea typeface="宋体" charset="-122"/>
                <a:cs typeface="Courier New" pitchFamily="49" charset="0"/>
              </a:rPr>
              <a:t>取消 </a:t>
            </a:r>
            <a:r>
              <a:rPr lang="en-US" altLang="zh-CN">
                <a:latin typeface="Courier New" pitchFamily="49" charset="0"/>
                <a:ea typeface="宋体" charset="-122"/>
                <a:cs typeface="Courier New" pitchFamily="49" charset="0"/>
              </a:rPr>
              <a:t>not null </a:t>
            </a:r>
            <a:r>
              <a:rPr lang="zh-CN" altLang="en-US">
                <a:latin typeface="Courier New" pitchFamily="49" charset="0"/>
                <a:ea typeface="宋体" charset="-122"/>
                <a:cs typeface="Courier New" pitchFamily="49" charset="0"/>
              </a:rPr>
              <a:t>约束，增加默认值：</a:t>
            </a:r>
          </a:p>
        </p:txBody>
      </p:sp>
    </p:spTree>
    <p:extLst>
      <p:ext uri="{BB962C8B-B14F-4D97-AF65-F5344CB8AC3E}">
        <p14:creationId xmlns:p14="http://schemas.microsoft.com/office/powerpoint/2010/main" xmlns="" val="1458274332"/>
      </p:ext>
    </p:extLst>
  </p:cSld>
  <p:clrMapOvr>
    <a:masterClrMapping/>
  </p:clrMapOvr>
  <p:transition spd="slow">
    <p:cut/>
  </p:transition>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597</TotalTime>
  <Words>3914</Words>
  <Application>Microsoft Office PowerPoint</Application>
  <PresentationFormat>全屏显示(4:3)</PresentationFormat>
  <Paragraphs>398</Paragraphs>
  <Slides>26</Slides>
  <Notes>21</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26</vt:i4>
      </vt:variant>
    </vt:vector>
  </HeadingPairs>
  <TitlesOfParts>
    <vt:vector size="28" baseType="lpstr">
      <vt:lpstr>Office 主题</vt:lpstr>
      <vt:lpstr>Document</vt:lpstr>
      <vt:lpstr>幻灯片 1</vt:lpstr>
      <vt:lpstr>目  标</vt:lpstr>
      <vt:lpstr>什么是约束</vt:lpstr>
      <vt:lpstr>约  束</vt:lpstr>
      <vt:lpstr>幻灯片 5</vt:lpstr>
      <vt:lpstr>NOT NULL 约束</vt:lpstr>
      <vt:lpstr>NOT NULL 约束</vt:lpstr>
      <vt:lpstr>NOT NULL 约束</vt:lpstr>
      <vt:lpstr>NOT NULL 约束</vt:lpstr>
      <vt:lpstr>UNIQUE 约束</vt:lpstr>
      <vt:lpstr>UNIQUE 约束</vt:lpstr>
      <vt:lpstr>UNIQUE 约束</vt:lpstr>
      <vt:lpstr>PRIMARY KEY 约束</vt:lpstr>
      <vt:lpstr>PRIMARY KEY 约束</vt:lpstr>
      <vt:lpstr>PRIMARY KEY 约束</vt:lpstr>
      <vt:lpstr>PRIMARY KEY 约束</vt:lpstr>
      <vt:lpstr>FOREIGN KEY 约束</vt:lpstr>
      <vt:lpstr>FOREIGN KEY 约束</vt:lpstr>
      <vt:lpstr>FOREIGN KEY 约束</vt:lpstr>
      <vt:lpstr>FOREIGN KEY 约束</vt:lpstr>
      <vt:lpstr>FOREIGN KEY 约束</vt:lpstr>
      <vt:lpstr>FOREIGN KEY 约束的关键字</vt:lpstr>
      <vt:lpstr>CHECK 约束</vt:lpstr>
      <vt:lpstr>MySQL中使用limit实现分页</vt:lpstr>
      <vt:lpstr>MySQL中使用limit实现分页</vt:lpstr>
      <vt:lpstr>幻灯片 26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Think Pad</dc:creator>
  <cp:lastModifiedBy>Administrator</cp:lastModifiedBy>
  <cp:revision>21</cp:revision>
  <dcterms:created xsi:type="dcterms:W3CDTF">2013-03-04T07:19:04Z</dcterms:created>
  <dcterms:modified xsi:type="dcterms:W3CDTF">2019-05-21T06:51:59Z</dcterms:modified>
</cp:coreProperties>
</file>