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2" r:id="rId2"/>
    <p:sldId id="360" r:id="rId3"/>
    <p:sldId id="399" r:id="rId4"/>
    <p:sldId id="383" r:id="rId5"/>
    <p:sldId id="400" r:id="rId6"/>
    <p:sldId id="401" r:id="rId7"/>
    <p:sldId id="402" r:id="rId8"/>
    <p:sldId id="403" r:id="rId9"/>
    <p:sldId id="405" r:id="rId10"/>
    <p:sldId id="404" r:id="rId11"/>
    <p:sldId id="407" r:id="rId12"/>
    <p:sldId id="408" r:id="rId13"/>
    <p:sldId id="409" r:id="rId14"/>
    <p:sldId id="406" r:id="rId15"/>
    <p:sldId id="291" r:id="rId16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87" d="100"/>
          <a:sy n="87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 API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005064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创建不同类型的窗口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700808"/>
            <a:ext cx="7416824" cy="6480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滚动时间窗口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tumbling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time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64904"/>
            <a:ext cx="34290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27584" y="2996952"/>
            <a:ext cx="7416824" cy="6480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滑动时间窗口（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sliding time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83" y="3821038"/>
            <a:ext cx="5153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178383"/>
            <a:ext cx="6696743" cy="338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827584" y="4365104"/>
            <a:ext cx="7416824" cy="6480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会话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窗口（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session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63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创建不同类型的窗口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700808"/>
            <a:ext cx="7416824" cy="6480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滚动计数窗口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tumbling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count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2996952"/>
            <a:ext cx="7416824" cy="6480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滑动计数窗口（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sliding count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92896"/>
            <a:ext cx="200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738" y="4005064"/>
            <a:ext cx="20383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4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窗口函数（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window function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700808"/>
            <a:ext cx="7704856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function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定义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了要对窗口中收集的数据做的计算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操作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可以分为两类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2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增量聚合函数（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i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ncremental aggregation functions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1257300" lvl="3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每条数据到来就进行计算，保持一个简单的状态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1257300" lvl="3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ReduceFunction, AggregateFunction</a:t>
            </a:r>
          </a:p>
          <a:p>
            <a:pPr marL="742950" lvl="2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全窗口函数（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ull window functions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1257300" lvl="3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先把窗口所有数据收集起来，等到计算的时候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遍历所有数据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1257300" lvl="3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ProcessWindowFunction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其它可选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API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700808"/>
            <a:ext cx="7416824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.trigger() ——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触发器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2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定义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什么时候关闭，触发计算并输出结果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.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evitor() ——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移除器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2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定义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移除某些数据的逻辑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.allowedLateness() ——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允许处理迟到的数据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.sideOutputLateData() ——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将迟到的数据放入侧输出流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.getSideOutput() ——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获取侧输出流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5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window API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总览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81" y="1772816"/>
            <a:ext cx="7443035" cy="413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88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概念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类型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window API</a:t>
            </a: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窗口（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window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3501008"/>
            <a:ext cx="7416824" cy="29523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一般真实的流都是无界的，怎样处理无界的数据？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可以把无限的数据流进行切分，得到有限的数据集进行处理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也就是得到有界流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窗口（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）就是将无限流切割为有限流的一种方式，它会将流数据分发到有限大小的桶（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bucket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）中进行分析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Picture 2" descr="86024b92-5a5a-4922-9447-23faa9f9aa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552728" cy="156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window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类型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628800"/>
            <a:ext cx="7416824" cy="48245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时间窗口（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Time Window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滚动时间窗口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滑动时间窗口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会话窗口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计数窗口（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Count Window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滚动计数窗口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滑动计数窗口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0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滚动窗口（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Tumbling Windows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5013176"/>
            <a:ext cx="7200800" cy="11521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数据依据固定的窗口长度对数据进行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切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分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时间对齐，窗口长度固定，没有重叠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 descr="e3dece4d-e6f9-4d99-aa5a-89298c4522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184576" cy="32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64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滑动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窗口（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Sliding Windows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4725144"/>
            <a:ext cx="7200800" cy="165618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滑动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窗口是固定窗口的更广义的一种形式，滑动窗口由固定的窗口长度和滑动间隔组成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窗口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长度固定，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有重叠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Picture 2" descr="a1fe1834-9347-4bcf-b72a-2ae418fe55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00808"/>
            <a:ext cx="4824536" cy="297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0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会话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窗口（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Session Windows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4581128"/>
            <a:ext cx="7200800" cy="165618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一系列事件组合一个指定时间长度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timeout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间隙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组成，也就是一段时间没有接收到新数据就会生成新的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窗口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特点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：时间无对齐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4" name="Picture 2" descr="3b3d55c4-89e1-4125-8a36-2306d600af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79925"/>
            <a:ext cx="4820500" cy="282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4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window API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412776"/>
            <a:ext cx="7416824" cy="28083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窗口分配器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—— window()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方法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我们可以用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.window()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来定义一个窗口，然后基于这个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去做一些聚合或者其它处理操作。注意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window ()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方法必须在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keyBy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之后才能用。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提供了更加简单的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.timeWindow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.countWindow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方法，用于定义时间窗口和计数窗口。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757" y="4152479"/>
            <a:ext cx="5559555" cy="2084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5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窗口分配器（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window assigner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700808"/>
            <a:ext cx="7416824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window()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方法接收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输入参数是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个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WindowAssigner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WindowAssigner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负责将每条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输入的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数据分发到正确的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中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提供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了通用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的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WindowAssigner</a:t>
            </a: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滚动窗口（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tumbling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滑动窗口（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sliding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会话窗口（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session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全局窗口（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global window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1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31231</TotalTime>
  <Words>549</Words>
  <Application>Microsoft Office PowerPoint</Application>
  <PresentationFormat>全屏显示(4:3)</PresentationFormat>
  <Paragraphs>80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Flink window 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502</cp:revision>
  <dcterms:created xsi:type="dcterms:W3CDTF">2017-11-14T06:09:04Z</dcterms:created>
  <dcterms:modified xsi:type="dcterms:W3CDTF">2019-08-23T03:28:56Z</dcterms:modified>
</cp:coreProperties>
</file>