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1" r:id="rId3"/>
    <p:sldId id="281" r:id="rId4"/>
    <p:sldId id="386" r:id="rId5"/>
    <p:sldId id="388" r:id="rId6"/>
    <p:sldId id="389"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an Thi Ngoc Linh (HO-KTNB)" initials="DTNL(" lastIdx="1" clrIdx="0">
    <p:extLst>
      <p:ext uri="{19B8F6BF-5375-455C-9EA6-DF929625EA0E}">
        <p15:presenceInfo xmlns:p15="http://schemas.microsoft.com/office/powerpoint/2012/main" userId="ce1aa784a41e21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AFB"/>
    <a:srgbClr val="0000FF"/>
    <a:srgbClr val="000099"/>
    <a:srgbClr val="203864"/>
    <a:srgbClr val="ED7D31"/>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64" autoAdjust="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54A63-5005-403D-A05F-DAB021B5830C}"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CECE6-561D-4E49-983F-9B045CB8A357}" type="slidenum">
              <a:rPr lang="en-US" smtClean="0"/>
              <a:t>‹#›</a:t>
            </a:fld>
            <a:endParaRPr lang="en-US"/>
          </a:p>
        </p:txBody>
      </p:sp>
    </p:spTree>
    <p:extLst>
      <p:ext uri="{BB962C8B-B14F-4D97-AF65-F5344CB8AC3E}">
        <p14:creationId xmlns:p14="http://schemas.microsoft.com/office/powerpoint/2010/main" val="318359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78298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283188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197619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30623"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2" name="SectionNumber"/>
          <p:cNvSpPr>
            <a:spLocks noGrp="1"/>
          </p:cNvSpPr>
          <p:nvPr>
            <p:ph type="body" sz="quarter" idx="12" hasCustomPrompt="1"/>
          </p:nvPr>
        </p:nvSpPr>
        <p:spPr bwMode="gray">
          <a:xfrm>
            <a:off x="3830623" y="6450520"/>
            <a:ext cx="525622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00" y="1985962"/>
            <a:ext cx="9753600" cy="2886075"/>
          </a:xfrm>
          <a:prstGeom prst="rect">
            <a:avLst/>
          </a:prstGeom>
        </p:spPr>
      </p:pic>
    </p:spTree>
    <p:extLst>
      <p:ext uri="{BB962C8B-B14F-4D97-AF65-F5344CB8AC3E}">
        <p14:creationId xmlns:p14="http://schemas.microsoft.com/office/powerpoint/2010/main" val="267171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3823066" y="-4356"/>
            <a:ext cx="8368937" cy="1149531"/>
          </a:xfrm>
          <a:prstGeom prst="rect">
            <a:avLst/>
          </a:prstGeom>
          <a:solidFill>
            <a:schemeClr val="accent5">
              <a:lumMod val="50000"/>
            </a:schemeClr>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12" name="Isosceles Triangle 11"/>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12"/>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Isosceles Triangle 17"/>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30"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203864"/>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accent1">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31"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chemeClr val="accent2"/>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Tree>
    <p:extLst>
      <p:ext uri="{BB962C8B-B14F-4D97-AF65-F5344CB8AC3E}">
        <p14:creationId xmlns:p14="http://schemas.microsoft.com/office/powerpoint/2010/main" val="171735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582755" y="601607"/>
            <a:ext cx="889372" cy="889372"/>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431723" y="3145002"/>
            <a:ext cx="3859730" cy="567996"/>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319987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27418"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0" name="TextBox 19"/>
          <p:cNvSpPr txBox="1"/>
          <p:nvPr userDrawn="1"/>
        </p:nvSpPr>
        <p:spPr>
          <a:xfrm>
            <a:off x="3001314" y="3026144"/>
            <a:ext cx="6481353" cy="646331"/>
          </a:xfrm>
          <a:prstGeom prst="rect">
            <a:avLst/>
          </a:prstGeom>
          <a:noFill/>
        </p:spPr>
        <p:txBody>
          <a:bodyPr wrap="square" rtlCol="0">
            <a:spAutoFit/>
          </a:bodyPr>
          <a:lstStyle/>
          <a:p>
            <a:r>
              <a:rPr lang="en-US" sz="3600" b="0" dirty="0">
                <a:solidFill>
                  <a:srgbClr val="203864"/>
                </a:solidFill>
                <a:latin typeface="Arial" panose="020B0604020202020204" pitchFamily="34" charset="0"/>
                <a:ea typeface="Cambria" panose="02040503050406030204" pitchFamily="18" charset="0"/>
                <a:cs typeface="Arial" panose="020B0604020202020204" pitchFamily="34" charset="0"/>
              </a:rPr>
              <a:t>THANKS FOR LISTENING!!!</a:t>
            </a:r>
          </a:p>
        </p:txBody>
      </p:sp>
      <p:sp>
        <p:nvSpPr>
          <p:cNvPr id="21" name="SectionNumber"/>
          <p:cNvSpPr>
            <a:spLocks noGrp="1"/>
          </p:cNvSpPr>
          <p:nvPr>
            <p:ph type="body" sz="quarter" idx="12" hasCustomPrompt="1"/>
          </p:nvPr>
        </p:nvSpPr>
        <p:spPr bwMode="gray">
          <a:xfrm>
            <a:off x="3830623" y="6450520"/>
            <a:ext cx="292577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Tree>
    <p:extLst>
      <p:ext uri="{BB962C8B-B14F-4D97-AF65-F5344CB8AC3E}">
        <p14:creationId xmlns:p14="http://schemas.microsoft.com/office/powerpoint/2010/main" val="145589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6156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67260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59615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0679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8416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8978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62282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71544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70137-36E8-4A01-B652-B109D12B27DC}" type="slidenum">
              <a:rPr lang="en-US" smtClean="0"/>
              <a:t>‹#›</a:t>
            </a:fld>
            <a:endParaRPr lang="en-US"/>
          </a:p>
        </p:txBody>
      </p:sp>
    </p:spTree>
    <p:extLst>
      <p:ext uri="{BB962C8B-B14F-4D97-AF65-F5344CB8AC3E}">
        <p14:creationId xmlns:p14="http://schemas.microsoft.com/office/powerpoint/2010/main" val="2707948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9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830623" y="6463772"/>
            <a:ext cx="4690525" cy="439838"/>
          </a:xfrm>
        </p:spPr>
        <p:txBody>
          <a:bodyPr/>
          <a:lstStyle/>
          <a:p>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lang="en-US" dirty="0"/>
          </a:p>
        </p:txBody>
      </p:sp>
    </p:spTree>
    <p:extLst>
      <p:ext uri="{BB962C8B-B14F-4D97-AF65-F5344CB8AC3E}">
        <p14:creationId xmlns:p14="http://schemas.microsoft.com/office/powerpoint/2010/main" val="66259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THƯ VIÊN NUMPY</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42217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I</a:t>
            </a:r>
          </a:p>
        </p:txBody>
      </p:sp>
    </p:spTree>
    <p:extLst>
      <p:ext uri="{BB962C8B-B14F-4D97-AF65-F5344CB8AC3E}">
        <p14:creationId xmlns:p14="http://schemas.microsoft.com/office/powerpoint/2010/main" val="4264709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515846" y="1587561"/>
            <a:ext cx="10321477" cy="2862322"/>
          </a:xfrm>
          <a:prstGeom prst="rect">
            <a:avLst/>
          </a:prstGeom>
        </p:spPr>
        <p:txBody>
          <a:bodyPr wrap="square">
            <a:spAutoFit/>
          </a:bodyPr>
          <a:lstStyle/>
          <a:p>
            <a:r>
              <a:rPr lang="vi-VN" sz="3000" dirty="0">
                <a:solidFill>
                  <a:srgbClr val="1B1B1B"/>
                </a:solidFill>
                <a:latin typeface="+mj-lt"/>
              </a:rPr>
              <a:t>Numpy là một thư viện lõi phục vụ cho khoa học máy tính của Python, hỗ trợ cho việc tính toán các mảng nhiều chiều, có kích thước lớn với các hàm đã được tối ưu áp dụng lên các mảng nhiều chiều đó. Numpy đặc biệt hữu ích khi thực hiện các hàm liên quan tới Đại Số Tuyến Tính</a:t>
            </a:r>
            <a:r>
              <a:rPr lang="vi-VN" sz="3000" dirty="0" smtClean="0">
                <a:solidFill>
                  <a:srgbClr val="1B1B1B"/>
                </a:solidFill>
                <a:latin typeface="+mj-lt"/>
              </a:rPr>
              <a:t>.</a:t>
            </a:r>
            <a:endParaRPr lang="en-US" sz="3000" dirty="0" smtClean="0">
              <a:solidFill>
                <a:srgbClr val="1B1B1B"/>
              </a:solidFill>
              <a:latin typeface="+mj-lt"/>
            </a:endParaRPr>
          </a:p>
          <a:p>
            <a:endParaRPr lang="en-US" sz="3000" dirty="0">
              <a:latin typeface="+mj-lt"/>
            </a:endParaRPr>
          </a:p>
        </p:txBody>
      </p:sp>
    </p:spTree>
    <p:extLst>
      <p:ext uri="{BB962C8B-B14F-4D97-AF65-F5344CB8AC3E}">
        <p14:creationId xmlns:p14="http://schemas.microsoft.com/office/powerpoint/2010/main" val="3083665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3" name="Rectangle 1"/>
          <p:cNvSpPr>
            <a:spLocks noChangeArrowheads="1"/>
          </p:cNvSpPr>
          <p:nvPr/>
        </p:nvSpPr>
        <p:spPr bwMode="auto">
          <a:xfrm>
            <a:off x="1279028" y="1538894"/>
            <a:ext cx="10591547"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Để</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cài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đặt</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numpy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nếu</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bạn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có</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Anaconda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chỉ</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cần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gõ</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conda</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install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numpy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hoặc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sử</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dụng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tools pip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pip</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install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numpy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Sau</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khi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cài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đặt</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xong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trong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Python,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chúng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ta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cần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khai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báo</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import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numpy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để</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có</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thể</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bắt</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đầu</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sử</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dụng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các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hàm</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của</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numpy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Vì</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numpy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là</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thư</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viện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được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sử</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dụng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thường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xuyên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nên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nó</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thường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được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khai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báo</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gọn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lại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thành</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1"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np</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import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numpy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as np </a:t>
            </a:r>
            <a:r>
              <a:rPr kumimoji="0" lang="en-US" altLang="en-US" sz="2500" b="1"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np</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có</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thể</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thay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thế</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bằng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các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từ</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khác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tuy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nhiên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bạn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nên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đặt</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là</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1"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np</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vì</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các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tài</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liệu</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hướng</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dẫn</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đều</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ngầm</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quy</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ước</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như</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thế</a:t>
            </a:r>
            <a:r>
              <a:rPr kumimoji="0" lang="en-US" altLang="en-US" sz="2500" b="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a:t>
            </a:r>
            <a:endPar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793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468" y="1388727"/>
            <a:ext cx="8599170" cy="4691536"/>
          </a:xfrm>
          <a:prstGeom prst="rect">
            <a:avLst/>
          </a:prstGeom>
        </p:spPr>
      </p:pic>
    </p:spTree>
    <p:extLst>
      <p:ext uri="{BB962C8B-B14F-4D97-AF65-F5344CB8AC3E}">
        <p14:creationId xmlns:p14="http://schemas.microsoft.com/office/powerpoint/2010/main" val="1372648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68" y="1463355"/>
            <a:ext cx="8014257" cy="5130465"/>
          </a:xfrm>
          <a:prstGeom prst="rect">
            <a:avLst/>
          </a:prstGeom>
        </p:spPr>
      </p:pic>
    </p:spTree>
    <p:extLst>
      <p:ext uri="{BB962C8B-B14F-4D97-AF65-F5344CB8AC3E}">
        <p14:creationId xmlns:p14="http://schemas.microsoft.com/office/powerpoint/2010/main" val="1535080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FFC50A49-2899-4F91-B760-8273C8702B1B}"/>
              </a:ext>
            </a:extLst>
          </p:cNvPr>
          <p:cNvSpPr txBox="1">
            <a:spLocks/>
          </p:cNvSpPr>
          <p:nvPr/>
        </p:nvSpPr>
        <p:spPr bwMode="gray">
          <a:xfrm>
            <a:off x="3857127" y="6463772"/>
            <a:ext cx="4690525" cy="439838"/>
          </a:xfrm>
          <a:prstGeom prst="rect">
            <a:avLst/>
          </a:prstGeom>
        </p:spPr>
        <p:txBody>
          <a:bodyPr vert="horz" lIns="0" tIns="72000" rIns="0" bIns="72000" rtlCol="0">
            <a:noAutofit/>
          </a:bodyPr>
          <a:lstStyle>
            <a:lvl1pPr marL="0" indent="0" algn="l" defTabSz="914400" rtl="0" eaLnBrk="1" fontAlgn="base" latinLnBrk="0" hangingPunct="1">
              <a:lnSpc>
                <a:spcPct val="100000"/>
              </a:lnSpc>
              <a:spcBef>
                <a:spcPct val="0"/>
              </a:spcBef>
              <a:spcAft>
                <a:spcPct val="0"/>
              </a:spcAft>
              <a:buFont typeface="Arial" panose="020B0604020202020204" pitchFamily="34" charset="0"/>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2pPr>
            <a:lvl3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3pPr>
            <a:lvl4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4pPr>
            <a:lvl5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5pPr>
            <a:lvl6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6pPr>
            <a:lvl7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7pPr>
            <a:lvl8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8pPr>
            <a:lvl9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9pPr>
          </a:lstStyle>
          <a:p>
            <a:r>
              <a:rPr lang="en-US" dirty="0" err="1"/>
              <a:t>Nguyễn</a:t>
            </a:r>
            <a:r>
              <a:rPr lang="en-US" dirty="0"/>
              <a:t> </a:t>
            </a:r>
            <a:r>
              <a:rPr lang="en-US" dirty="0" err="1"/>
              <a:t>Võ</a:t>
            </a:r>
            <a:r>
              <a:rPr lang="en-US" dirty="0"/>
              <a:t> </a:t>
            </a:r>
            <a:r>
              <a:rPr lang="en-US" dirty="0" err="1"/>
              <a:t>Đăng</a:t>
            </a:r>
            <a:r>
              <a:rPr lang="en-US" dirty="0"/>
              <a:t> Khoa - 0919174220</a:t>
            </a:r>
          </a:p>
        </p:txBody>
      </p:sp>
    </p:spTree>
    <p:extLst>
      <p:ext uri="{BB962C8B-B14F-4D97-AF65-F5344CB8AC3E}">
        <p14:creationId xmlns:p14="http://schemas.microsoft.com/office/powerpoint/2010/main" val="412184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7624</TotalTime>
  <Words>105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Cambria</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Tien Ich May Tinh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Thao Vy</dc:creator>
  <cp:lastModifiedBy>KLUCK</cp:lastModifiedBy>
  <cp:revision>548</cp:revision>
  <dcterms:created xsi:type="dcterms:W3CDTF">2020-03-30T13:47:17Z</dcterms:created>
  <dcterms:modified xsi:type="dcterms:W3CDTF">2021-11-17T14:42:32Z</dcterms:modified>
</cp:coreProperties>
</file>