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46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746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0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6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3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0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3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8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1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5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3BA0-2262-4FE2-BD3B-E4BBC4743688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20B5-53B9-40C0-953C-37D0744E2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68582" y="233232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FLEXBOX</a:t>
            </a:r>
            <a:b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 -- </a:t>
            </a:r>
            <a:r>
              <a:rPr lang="en-US" sz="4800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ALIGN – ITEMS </a:t>
            </a: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--</a:t>
            </a:r>
            <a:b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PROPERTY</a:t>
            </a:r>
            <a:endParaRPr lang="en-US" sz="4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236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43" y="757237"/>
            <a:ext cx="8458200" cy="7715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05" y="2265589"/>
            <a:ext cx="2962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0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79" y="791935"/>
            <a:ext cx="8467725" cy="7239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78" y="2315255"/>
            <a:ext cx="2981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1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14" y="727982"/>
            <a:ext cx="8458200" cy="7429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64" y="2364921"/>
            <a:ext cx="3009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4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09" y="718456"/>
            <a:ext cx="8467725" cy="762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3" y="2424112"/>
            <a:ext cx="3000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4382" y="115021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What is its function 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87945" y="2854036"/>
            <a:ext cx="8564418" cy="328035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/>
              <a:t>To align </a:t>
            </a:r>
            <a:r>
              <a:rPr lang="en-GB" sz="3600" b="1" dirty="0"/>
              <a:t>the items on the cross axis.</a:t>
            </a:r>
            <a:endParaRPr lang="en-US" sz="3600" b="1" dirty="0"/>
          </a:p>
        </p:txBody>
      </p:sp>
      <p:cxnSp>
        <p:nvCxnSpPr>
          <p:cNvPr id="5" name="Düz Ok Bağlayıcısı 4"/>
          <p:cNvCxnSpPr/>
          <p:nvPr/>
        </p:nvCxnSpPr>
        <p:spPr>
          <a:xfrm flipV="1">
            <a:off x="1687945" y="5107708"/>
            <a:ext cx="8859982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H="1">
            <a:off x="4788065" y="4425804"/>
            <a:ext cx="18473" cy="136380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6173519" y="3889952"/>
            <a:ext cx="0" cy="224443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7540501" y="4756726"/>
            <a:ext cx="0" cy="70196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6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86" y="5238070"/>
            <a:ext cx="5110023" cy="16199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89139"/>
            <a:ext cx="8610600" cy="23431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84" y="2704079"/>
            <a:ext cx="30956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89139"/>
            <a:ext cx="8610600" cy="234315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05" y="5142140"/>
            <a:ext cx="4938985" cy="171586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383" y="202746"/>
            <a:ext cx="8667750" cy="2362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659" y="2701698"/>
            <a:ext cx="3114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7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59" y="229280"/>
            <a:ext cx="8677275" cy="23907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1" y="2707141"/>
            <a:ext cx="3143250" cy="22383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640" y="5204051"/>
            <a:ext cx="4182714" cy="16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4086"/>
            <a:ext cx="8629650" cy="23336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98" y="5036508"/>
            <a:ext cx="4327753" cy="182149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2603872"/>
            <a:ext cx="3105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3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68582" y="233232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FLEXBOX</a:t>
            </a:r>
            <a:b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 -- </a:t>
            </a:r>
            <a:r>
              <a:rPr lang="en-US" sz="4800" b="1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ALIGN – SELF </a:t>
            </a: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--</a:t>
            </a:r>
            <a:b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</a:br>
            <a:r>
              <a:rPr lang="en-US" sz="4800" b="1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PROPERTY</a:t>
            </a:r>
            <a:endParaRPr lang="en-US" sz="4800" b="1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05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99439" y="486187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Berlin Sans FB Demi" panose="020E0802020502020306" pitchFamily="34" charset="0"/>
              </a:rPr>
              <a:t>What is the difference between</a:t>
            </a:r>
            <a:br>
              <a:rPr lang="en-US" dirty="0" smtClean="0">
                <a:latin typeface="Berlin Sans FB Demi" panose="020E0802020502020306" pitchFamily="34" charset="0"/>
              </a:rPr>
            </a:br>
            <a:r>
              <a:rPr lang="en-US" dirty="0" smtClean="0">
                <a:latin typeface="Berlin Sans FB Demi" panose="020E0802020502020306" pitchFamily="34" charset="0"/>
              </a:rPr>
              <a:t>“</a:t>
            </a:r>
            <a:r>
              <a:rPr lang="en-US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align-items</a:t>
            </a:r>
            <a:r>
              <a:rPr lang="en-US" dirty="0" smtClean="0">
                <a:latin typeface="Berlin Sans FB Demi" panose="020E0802020502020306" pitchFamily="34" charset="0"/>
              </a:rPr>
              <a:t>” and “</a:t>
            </a:r>
            <a:r>
              <a:rPr lang="en-US" dirty="0" smtClean="0">
                <a:solidFill>
                  <a:srgbClr val="0070C0"/>
                </a:solidFill>
                <a:latin typeface="Berlin Sans FB Demi" panose="020E0802020502020306" pitchFamily="34" charset="0"/>
              </a:rPr>
              <a:t>align-self</a:t>
            </a:r>
            <a:r>
              <a:rPr lang="en-US" dirty="0" smtClean="0">
                <a:latin typeface="Berlin Sans FB Demi" panose="020E0802020502020306" pitchFamily="34" charset="0"/>
              </a:rPr>
              <a:t>”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75030" y="2494807"/>
            <a:ext cx="8564418" cy="3280353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</a:rPr>
              <a:t>a</a:t>
            </a:r>
            <a:r>
              <a:rPr lang="en-GB" sz="3600" b="1" dirty="0" smtClean="0">
                <a:solidFill>
                  <a:srgbClr val="C00000"/>
                </a:solidFill>
              </a:rPr>
              <a:t>lign-items : All items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GB" sz="3600" b="1" dirty="0">
                <a:solidFill>
                  <a:srgbClr val="C00000"/>
                </a:solidFill>
              </a:rPr>
              <a:t>a</a:t>
            </a:r>
            <a:r>
              <a:rPr lang="en-GB" sz="3600" b="1" dirty="0" smtClean="0">
                <a:solidFill>
                  <a:srgbClr val="C00000"/>
                </a:solidFill>
              </a:rPr>
              <a:t>lign-self : Determined item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12" y="4495800"/>
            <a:ext cx="3095625" cy="2362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20" y="4495800"/>
            <a:ext cx="4562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3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9" y="1397855"/>
            <a:ext cx="3740660" cy="340454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49" y="1866838"/>
            <a:ext cx="3999850" cy="2466574"/>
          </a:xfrm>
          <a:prstGeom prst="rect">
            <a:avLst/>
          </a:prstGeom>
        </p:spPr>
      </p:pic>
      <p:sp>
        <p:nvSpPr>
          <p:cNvPr id="6" name="Sağ Ok 5"/>
          <p:cNvSpPr/>
          <p:nvPr/>
        </p:nvSpPr>
        <p:spPr>
          <a:xfrm>
            <a:off x="5246914" y="2797629"/>
            <a:ext cx="1338943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81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</Words>
  <Application>Microsoft Office PowerPoint</Application>
  <PresentationFormat>Geniş ekran</PresentationFormat>
  <Paragraphs>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Calibri</vt:lpstr>
      <vt:lpstr>Calibri Light</vt:lpstr>
      <vt:lpstr>Wingdings</vt:lpstr>
      <vt:lpstr>Office Teması</vt:lpstr>
      <vt:lpstr>FLEXBOX  -- ALIGN – ITEMS -- PROPERTY</vt:lpstr>
      <vt:lpstr>What is its function ?</vt:lpstr>
      <vt:lpstr>PowerPoint Sunusu</vt:lpstr>
      <vt:lpstr>PowerPoint Sunusu</vt:lpstr>
      <vt:lpstr>PowerPoint Sunusu</vt:lpstr>
      <vt:lpstr>PowerPoint Sunusu</vt:lpstr>
      <vt:lpstr>FLEXBOX  -- ALIGN – SELF -- PROPERTY</vt:lpstr>
      <vt:lpstr>What is the difference between “align-items” and “align-self”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 -- ALIGN – ITEMS -- PROPERTY</dc:title>
  <dc:creator>deniz deniz</dc:creator>
  <cp:lastModifiedBy>deniz deniz</cp:lastModifiedBy>
  <cp:revision>5</cp:revision>
  <dcterms:created xsi:type="dcterms:W3CDTF">2018-06-09T23:44:13Z</dcterms:created>
  <dcterms:modified xsi:type="dcterms:W3CDTF">2018-06-10T00:20:19Z</dcterms:modified>
</cp:coreProperties>
</file>